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0" r:id="rId8"/>
    <p:sldId id="279" r:id="rId9"/>
    <p:sldId id="261" r:id="rId10"/>
    <p:sldId id="267" r:id="rId11"/>
    <p:sldId id="262" r:id="rId12"/>
    <p:sldId id="280" r:id="rId13"/>
    <p:sldId id="263" r:id="rId14"/>
    <p:sldId id="268" r:id="rId15"/>
    <p:sldId id="264" r:id="rId16"/>
    <p:sldId id="269" r:id="rId17"/>
    <p:sldId id="270" r:id="rId18"/>
    <p:sldId id="271" r:id="rId19"/>
    <p:sldId id="272" r:id="rId20"/>
    <p:sldId id="273" r:id="rId21"/>
    <p:sldId id="274" r:id="rId22"/>
    <p:sldId id="277" r:id="rId23"/>
  </p:sldIdLst>
  <p:sldSz cx="16256000" cy="9144000"/>
  <p:notesSz cx="16256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2927"/>
    <a:srgbClr val="EAF5FB"/>
    <a:srgbClr val="F5C73D"/>
    <a:srgbClr val="FFD5B3"/>
    <a:srgbClr val="FFFFFF"/>
    <a:srgbClr val="FCF2F0"/>
    <a:srgbClr val="F0EADC"/>
    <a:srgbClr val="F9F8F4"/>
    <a:srgbClr val="FAF9E7"/>
    <a:srgbClr val="F6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940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srin Jahan" userId="fc470faae2420a25" providerId="LiveId" clId="{FD7BA8FB-44CC-48BE-AF7F-166315A721CD}"/>
    <pc:docChg chg="addSld delSld modSld">
      <pc:chgData name="Nasrin Jahan" userId="fc470faae2420a25" providerId="LiveId" clId="{FD7BA8FB-44CC-48BE-AF7F-166315A721CD}" dt="2026-06-17T09:06:39.604" v="1" actId="47"/>
      <pc:docMkLst>
        <pc:docMk/>
      </pc:docMkLst>
      <pc:sldChg chg="add">
        <pc:chgData name="Nasrin Jahan" userId="fc470faae2420a25" providerId="LiveId" clId="{FD7BA8FB-44CC-48BE-AF7F-166315A721CD}" dt="2026-06-17T09:06:21.992" v="0"/>
        <pc:sldMkLst>
          <pc:docMk/>
          <pc:sldMk cId="0" sldId="279"/>
        </pc:sldMkLst>
      </pc:sldChg>
      <pc:sldChg chg="add">
        <pc:chgData name="Nasrin Jahan" userId="fc470faae2420a25" providerId="LiveId" clId="{FD7BA8FB-44CC-48BE-AF7F-166315A721CD}" dt="2026-06-17T09:06:21.992" v="0"/>
        <pc:sldMkLst>
          <pc:docMk/>
          <pc:sldMk cId="0" sldId="280"/>
        </pc:sldMkLst>
      </pc:sldChg>
      <pc:sldChg chg="add del">
        <pc:chgData name="Nasrin Jahan" userId="fc470faae2420a25" providerId="LiveId" clId="{FD7BA8FB-44CC-48BE-AF7F-166315A721CD}" dt="2026-06-17T09:06:39.604" v="1" actId="47"/>
        <pc:sldMkLst>
          <pc:docMk/>
          <pc:sldMk cId="0" sldId="28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2800" y="365760"/>
            <a:ext cx="146304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099"/>
            <a:ext cx="16256000" cy="9103995"/>
            <a:chOff x="0" y="20099"/>
            <a:chExt cx="16256000" cy="9103995"/>
          </a:xfrm>
        </p:grpSpPr>
        <p:sp>
          <p:nvSpPr>
            <p:cNvPr id="3" name="object 3"/>
            <p:cNvSpPr/>
            <p:nvPr/>
          </p:nvSpPr>
          <p:spPr>
            <a:xfrm>
              <a:off x="0" y="20099"/>
              <a:ext cx="16256000" cy="9103995"/>
            </a:xfrm>
            <a:custGeom>
              <a:avLst/>
              <a:gdLst/>
              <a:ahLst/>
              <a:cxnLst/>
              <a:rect l="l" t="t" r="r" b="b"/>
              <a:pathLst>
                <a:path w="16256000" h="9103995">
                  <a:moveTo>
                    <a:pt x="16256000" y="0"/>
                  </a:moveTo>
                  <a:lnTo>
                    <a:pt x="1499332" y="0"/>
                  </a:lnTo>
                  <a:lnTo>
                    <a:pt x="1451477" y="756"/>
                  </a:lnTo>
                  <a:lnTo>
                    <a:pt x="1403973" y="3009"/>
                  </a:lnTo>
                  <a:lnTo>
                    <a:pt x="1356841" y="6736"/>
                  </a:lnTo>
                  <a:lnTo>
                    <a:pt x="1310105" y="11914"/>
                  </a:lnTo>
                  <a:lnTo>
                    <a:pt x="1263788" y="18520"/>
                  </a:lnTo>
                  <a:lnTo>
                    <a:pt x="1217913" y="26531"/>
                  </a:lnTo>
                  <a:lnTo>
                    <a:pt x="1172503" y="35925"/>
                  </a:lnTo>
                  <a:lnTo>
                    <a:pt x="1127581" y="46678"/>
                  </a:lnTo>
                  <a:lnTo>
                    <a:pt x="1083169" y="58767"/>
                  </a:lnTo>
                  <a:lnTo>
                    <a:pt x="1039291" y="72170"/>
                  </a:lnTo>
                  <a:lnTo>
                    <a:pt x="995969" y="86863"/>
                  </a:lnTo>
                  <a:lnTo>
                    <a:pt x="953226" y="102823"/>
                  </a:lnTo>
                  <a:lnTo>
                    <a:pt x="911087" y="120029"/>
                  </a:lnTo>
                  <a:lnTo>
                    <a:pt x="869572" y="138456"/>
                  </a:lnTo>
                  <a:lnTo>
                    <a:pt x="828706" y="158082"/>
                  </a:lnTo>
                  <a:lnTo>
                    <a:pt x="788511" y="178883"/>
                  </a:lnTo>
                  <a:lnTo>
                    <a:pt x="749010" y="200838"/>
                  </a:lnTo>
                  <a:lnTo>
                    <a:pt x="710226" y="223922"/>
                  </a:lnTo>
                  <a:lnTo>
                    <a:pt x="672182" y="248113"/>
                  </a:lnTo>
                  <a:lnTo>
                    <a:pt x="634901" y="273389"/>
                  </a:lnTo>
                  <a:lnTo>
                    <a:pt x="598406" y="299725"/>
                  </a:lnTo>
                  <a:lnTo>
                    <a:pt x="562720" y="327100"/>
                  </a:lnTo>
                  <a:lnTo>
                    <a:pt x="527865" y="355490"/>
                  </a:lnTo>
                  <a:lnTo>
                    <a:pt x="493865" y="384872"/>
                  </a:lnTo>
                  <a:lnTo>
                    <a:pt x="460743" y="415224"/>
                  </a:lnTo>
                  <a:lnTo>
                    <a:pt x="428522" y="446522"/>
                  </a:lnTo>
                  <a:lnTo>
                    <a:pt x="397223" y="478744"/>
                  </a:lnTo>
                  <a:lnTo>
                    <a:pt x="366872" y="511866"/>
                  </a:lnTo>
                  <a:lnTo>
                    <a:pt x="337490" y="545866"/>
                  </a:lnTo>
                  <a:lnTo>
                    <a:pt x="309100" y="580720"/>
                  </a:lnTo>
                  <a:lnTo>
                    <a:pt x="281725" y="616406"/>
                  </a:lnTo>
                  <a:lnTo>
                    <a:pt x="255388" y="652901"/>
                  </a:lnTo>
                  <a:lnTo>
                    <a:pt x="230113" y="690182"/>
                  </a:lnTo>
                  <a:lnTo>
                    <a:pt x="205922" y="728226"/>
                  </a:lnTo>
                  <a:lnTo>
                    <a:pt x="182837" y="767010"/>
                  </a:lnTo>
                  <a:lnTo>
                    <a:pt x="160883" y="806511"/>
                  </a:lnTo>
                  <a:lnTo>
                    <a:pt x="140081" y="846706"/>
                  </a:lnTo>
                  <a:lnTo>
                    <a:pt x="120456" y="887572"/>
                  </a:lnTo>
                  <a:lnTo>
                    <a:pt x="102029" y="929087"/>
                  </a:lnTo>
                  <a:lnTo>
                    <a:pt x="84823" y="971227"/>
                  </a:lnTo>
                  <a:lnTo>
                    <a:pt x="68863" y="1013969"/>
                  </a:lnTo>
                  <a:lnTo>
                    <a:pt x="54170" y="1057291"/>
                  </a:lnTo>
                  <a:lnTo>
                    <a:pt x="40767" y="1101169"/>
                  </a:lnTo>
                  <a:lnTo>
                    <a:pt x="28678" y="1145581"/>
                  </a:lnTo>
                  <a:lnTo>
                    <a:pt x="17925" y="1190503"/>
                  </a:lnTo>
                  <a:lnTo>
                    <a:pt x="8531" y="1235914"/>
                  </a:lnTo>
                  <a:lnTo>
                    <a:pt x="520" y="1281789"/>
                  </a:lnTo>
                  <a:lnTo>
                    <a:pt x="0" y="1285437"/>
                  </a:lnTo>
                  <a:lnTo>
                    <a:pt x="0" y="9103799"/>
                  </a:lnTo>
                  <a:lnTo>
                    <a:pt x="14756672" y="9103799"/>
                  </a:lnTo>
                  <a:lnTo>
                    <a:pt x="14804525" y="9103043"/>
                  </a:lnTo>
                  <a:lnTo>
                    <a:pt x="14852028" y="9100790"/>
                  </a:lnTo>
                  <a:lnTo>
                    <a:pt x="14899158" y="9097063"/>
                  </a:lnTo>
                  <a:lnTo>
                    <a:pt x="14945892" y="9091885"/>
                  </a:lnTo>
                  <a:lnTo>
                    <a:pt x="14992207" y="9085279"/>
                  </a:lnTo>
                  <a:lnTo>
                    <a:pt x="15038081" y="9077268"/>
                  </a:lnTo>
                  <a:lnTo>
                    <a:pt x="15083489" y="9067874"/>
                  </a:lnTo>
                  <a:lnTo>
                    <a:pt x="15128410" y="9057121"/>
                  </a:lnTo>
                  <a:lnTo>
                    <a:pt x="15172820" y="9045032"/>
                  </a:lnTo>
                  <a:lnTo>
                    <a:pt x="15216697" y="9031630"/>
                  </a:lnTo>
                  <a:lnTo>
                    <a:pt x="15260017" y="9016936"/>
                  </a:lnTo>
                  <a:lnTo>
                    <a:pt x="15302758" y="9000976"/>
                  </a:lnTo>
                  <a:lnTo>
                    <a:pt x="15344896" y="8983770"/>
                  </a:lnTo>
                  <a:lnTo>
                    <a:pt x="15386409" y="8965344"/>
                  </a:lnTo>
                  <a:lnTo>
                    <a:pt x="15427273" y="8945718"/>
                  </a:lnTo>
                  <a:lnTo>
                    <a:pt x="15467467" y="8924916"/>
                  </a:lnTo>
                  <a:lnTo>
                    <a:pt x="15506966" y="8902962"/>
                  </a:lnTo>
                  <a:lnTo>
                    <a:pt x="15545749" y="8879878"/>
                  </a:lnTo>
                  <a:lnTo>
                    <a:pt x="15583791" y="8855686"/>
                  </a:lnTo>
                  <a:lnTo>
                    <a:pt x="15621070" y="8830411"/>
                  </a:lnTo>
                  <a:lnTo>
                    <a:pt x="15657564" y="8804075"/>
                  </a:lnTo>
                  <a:lnTo>
                    <a:pt x="15693248" y="8776700"/>
                  </a:lnTo>
                  <a:lnTo>
                    <a:pt x="15728101" y="8748310"/>
                  </a:lnTo>
                  <a:lnTo>
                    <a:pt x="15762099" y="8718928"/>
                  </a:lnTo>
                  <a:lnTo>
                    <a:pt x="15795220" y="8688576"/>
                  </a:lnTo>
                  <a:lnTo>
                    <a:pt x="15827440" y="8657278"/>
                  </a:lnTo>
                  <a:lnTo>
                    <a:pt x="15858737" y="8625057"/>
                  </a:lnTo>
                  <a:lnTo>
                    <a:pt x="15889087" y="8591935"/>
                  </a:lnTo>
                  <a:lnTo>
                    <a:pt x="15918468" y="8557935"/>
                  </a:lnTo>
                  <a:lnTo>
                    <a:pt x="15946857" y="8523081"/>
                  </a:lnTo>
                  <a:lnTo>
                    <a:pt x="15974230" y="8487394"/>
                  </a:lnTo>
                  <a:lnTo>
                    <a:pt x="16000565" y="8450900"/>
                  </a:lnTo>
                  <a:lnTo>
                    <a:pt x="16025840" y="8413619"/>
                  </a:lnTo>
                  <a:lnTo>
                    <a:pt x="16050030" y="8375575"/>
                  </a:lnTo>
                  <a:lnTo>
                    <a:pt x="16073113" y="8336791"/>
                  </a:lnTo>
                  <a:lnTo>
                    <a:pt x="16095066" y="8297290"/>
                  </a:lnTo>
                  <a:lnTo>
                    <a:pt x="16115867" y="8257095"/>
                  </a:lnTo>
                  <a:lnTo>
                    <a:pt x="16135492" y="8216229"/>
                  </a:lnTo>
                  <a:lnTo>
                    <a:pt x="16153918" y="8174715"/>
                  </a:lnTo>
                  <a:lnTo>
                    <a:pt x="16171122" y="8132575"/>
                  </a:lnTo>
                  <a:lnTo>
                    <a:pt x="16187082" y="8089833"/>
                  </a:lnTo>
                  <a:lnTo>
                    <a:pt x="16201774" y="8046511"/>
                  </a:lnTo>
                  <a:lnTo>
                    <a:pt x="16215176" y="8002633"/>
                  </a:lnTo>
                  <a:lnTo>
                    <a:pt x="16227265" y="7958221"/>
                  </a:lnTo>
                  <a:lnTo>
                    <a:pt x="16238017" y="7913299"/>
                  </a:lnTo>
                  <a:lnTo>
                    <a:pt x="16247410" y="7867889"/>
                  </a:lnTo>
                  <a:lnTo>
                    <a:pt x="16255421" y="7822014"/>
                  </a:lnTo>
                  <a:lnTo>
                    <a:pt x="16256000" y="7817959"/>
                  </a:lnTo>
                  <a:lnTo>
                    <a:pt x="16256000" y="0"/>
                  </a:lnTo>
                  <a:close/>
                </a:path>
              </a:pathLst>
            </a:custGeom>
            <a:solidFill>
              <a:srgbClr val="000000">
                <a:alpha val="4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8099"/>
              <a:ext cx="16256000" cy="9067800"/>
            </a:xfrm>
            <a:custGeom>
              <a:avLst/>
              <a:gdLst/>
              <a:ahLst/>
              <a:cxnLst/>
              <a:rect l="l" t="t" r="r" b="b"/>
              <a:pathLst>
                <a:path w="16256000" h="9067800">
                  <a:moveTo>
                    <a:pt x="1511325" y="0"/>
                  </a:moveTo>
                  <a:lnTo>
                    <a:pt x="16256000" y="0"/>
                  </a:lnTo>
                  <a:lnTo>
                    <a:pt x="16256000" y="7556474"/>
                  </a:lnTo>
                  <a:lnTo>
                    <a:pt x="16255246" y="7604139"/>
                  </a:lnTo>
                  <a:lnTo>
                    <a:pt x="16253002" y="7651456"/>
                  </a:lnTo>
                  <a:lnTo>
                    <a:pt x="16249290" y="7698401"/>
                  </a:lnTo>
                  <a:lnTo>
                    <a:pt x="16244132" y="7744951"/>
                  </a:lnTo>
                  <a:lnTo>
                    <a:pt x="16237552" y="7791085"/>
                  </a:lnTo>
                  <a:lnTo>
                    <a:pt x="16229573" y="7836778"/>
                  </a:lnTo>
                  <a:lnTo>
                    <a:pt x="16220216" y="7882008"/>
                  </a:lnTo>
                  <a:lnTo>
                    <a:pt x="16209506" y="7926753"/>
                  </a:lnTo>
                  <a:lnTo>
                    <a:pt x="16197464" y="7970989"/>
                  </a:lnTo>
                  <a:lnTo>
                    <a:pt x="16184115" y="8014693"/>
                  </a:lnTo>
                  <a:lnTo>
                    <a:pt x="16169480" y="8057843"/>
                  </a:lnTo>
                  <a:lnTo>
                    <a:pt x="16153582" y="8100416"/>
                  </a:lnTo>
                  <a:lnTo>
                    <a:pt x="16136445" y="8142390"/>
                  </a:lnTo>
                  <a:lnTo>
                    <a:pt x="16118091" y="8183740"/>
                  </a:lnTo>
                  <a:lnTo>
                    <a:pt x="16098543" y="8224444"/>
                  </a:lnTo>
                  <a:lnTo>
                    <a:pt x="16077824" y="8264480"/>
                  </a:lnTo>
                  <a:lnTo>
                    <a:pt x="16055956" y="8303825"/>
                  </a:lnTo>
                  <a:lnTo>
                    <a:pt x="16032963" y="8342455"/>
                  </a:lnTo>
                  <a:lnTo>
                    <a:pt x="16008868" y="8380348"/>
                  </a:lnTo>
                  <a:lnTo>
                    <a:pt x="15983692" y="8417482"/>
                  </a:lnTo>
                  <a:lnTo>
                    <a:pt x="15957460" y="8453832"/>
                  </a:lnTo>
                  <a:lnTo>
                    <a:pt x="15930194" y="8489377"/>
                  </a:lnTo>
                  <a:lnTo>
                    <a:pt x="15901916" y="8524094"/>
                  </a:lnTo>
                  <a:lnTo>
                    <a:pt x="15872651" y="8557959"/>
                  </a:lnTo>
                  <a:lnTo>
                    <a:pt x="15842419" y="8590950"/>
                  </a:lnTo>
                  <a:lnTo>
                    <a:pt x="15811245" y="8623044"/>
                  </a:lnTo>
                  <a:lnTo>
                    <a:pt x="15779152" y="8654218"/>
                  </a:lnTo>
                  <a:lnTo>
                    <a:pt x="15746161" y="8684450"/>
                  </a:lnTo>
                  <a:lnTo>
                    <a:pt x="15712296" y="8713716"/>
                  </a:lnTo>
                  <a:lnTo>
                    <a:pt x="15677580" y="8741993"/>
                  </a:lnTo>
                  <a:lnTo>
                    <a:pt x="15642036" y="8769260"/>
                  </a:lnTo>
                  <a:lnTo>
                    <a:pt x="15605686" y="8795492"/>
                  </a:lnTo>
                  <a:lnTo>
                    <a:pt x="15568553" y="8820668"/>
                  </a:lnTo>
                  <a:lnTo>
                    <a:pt x="15530660" y="8844763"/>
                  </a:lnTo>
                  <a:lnTo>
                    <a:pt x="15492030" y="8867756"/>
                  </a:lnTo>
                  <a:lnTo>
                    <a:pt x="15452686" y="8889624"/>
                  </a:lnTo>
                  <a:lnTo>
                    <a:pt x="15412651" y="8910343"/>
                  </a:lnTo>
                  <a:lnTo>
                    <a:pt x="15371947" y="8929891"/>
                  </a:lnTo>
                  <a:lnTo>
                    <a:pt x="15330598" y="8948245"/>
                  </a:lnTo>
                  <a:lnTo>
                    <a:pt x="15288626" y="8965382"/>
                  </a:lnTo>
                  <a:lnTo>
                    <a:pt x="15246054" y="8981280"/>
                  </a:lnTo>
                  <a:lnTo>
                    <a:pt x="15202905" y="8995915"/>
                  </a:lnTo>
                  <a:lnTo>
                    <a:pt x="15159201" y="9009265"/>
                  </a:lnTo>
                  <a:lnTo>
                    <a:pt x="15114967" y="9021306"/>
                  </a:lnTo>
                  <a:lnTo>
                    <a:pt x="15070223" y="9032016"/>
                  </a:lnTo>
                  <a:lnTo>
                    <a:pt x="15024994" y="9041373"/>
                  </a:lnTo>
                  <a:lnTo>
                    <a:pt x="14979302" y="9049352"/>
                  </a:lnTo>
                  <a:lnTo>
                    <a:pt x="14933170" y="9055932"/>
                  </a:lnTo>
                  <a:lnTo>
                    <a:pt x="14886621" y="9061090"/>
                  </a:lnTo>
                  <a:lnTo>
                    <a:pt x="14839678" y="9064802"/>
                  </a:lnTo>
                  <a:lnTo>
                    <a:pt x="14792363" y="9067046"/>
                  </a:lnTo>
                  <a:lnTo>
                    <a:pt x="14744700" y="9067799"/>
                  </a:lnTo>
                  <a:lnTo>
                    <a:pt x="0" y="9067799"/>
                  </a:lnTo>
                  <a:lnTo>
                    <a:pt x="0" y="1511325"/>
                  </a:lnTo>
                  <a:lnTo>
                    <a:pt x="753" y="1463660"/>
                  </a:lnTo>
                  <a:lnTo>
                    <a:pt x="2997" y="1416344"/>
                  </a:lnTo>
                  <a:lnTo>
                    <a:pt x="6709" y="1369399"/>
                  </a:lnTo>
                  <a:lnTo>
                    <a:pt x="11867" y="1322849"/>
                  </a:lnTo>
                  <a:lnTo>
                    <a:pt x="18447" y="1276716"/>
                  </a:lnTo>
                  <a:lnTo>
                    <a:pt x="26426" y="1231022"/>
                  </a:lnTo>
                  <a:lnTo>
                    <a:pt x="35783" y="1185792"/>
                  </a:lnTo>
                  <a:lnTo>
                    <a:pt x="46493" y="1141048"/>
                  </a:lnTo>
                  <a:lnTo>
                    <a:pt x="58534" y="1096812"/>
                  </a:lnTo>
                  <a:lnTo>
                    <a:pt x="71884" y="1053108"/>
                  </a:lnTo>
                  <a:lnTo>
                    <a:pt x="86519" y="1009958"/>
                  </a:lnTo>
                  <a:lnTo>
                    <a:pt x="102417" y="967385"/>
                  </a:lnTo>
                  <a:lnTo>
                    <a:pt x="119554" y="925412"/>
                  </a:lnTo>
                  <a:lnTo>
                    <a:pt x="137908" y="884061"/>
                  </a:lnTo>
                  <a:lnTo>
                    <a:pt x="157456" y="843357"/>
                  </a:lnTo>
                  <a:lnTo>
                    <a:pt x="178175" y="803321"/>
                  </a:lnTo>
                  <a:lnTo>
                    <a:pt x="200043" y="763976"/>
                  </a:lnTo>
                  <a:lnTo>
                    <a:pt x="223036" y="725346"/>
                  </a:lnTo>
                  <a:lnTo>
                    <a:pt x="247131" y="687453"/>
                  </a:lnTo>
                  <a:lnTo>
                    <a:pt x="272307" y="650319"/>
                  </a:lnTo>
                  <a:lnTo>
                    <a:pt x="298539" y="613969"/>
                  </a:lnTo>
                  <a:lnTo>
                    <a:pt x="325805" y="578424"/>
                  </a:lnTo>
                  <a:lnTo>
                    <a:pt x="354083" y="543707"/>
                  </a:lnTo>
                  <a:lnTo>
                    <a:pt x="383349" y="509842"/>
                  </a:lnTo>
                  <a:lnTo>
                    <a:pt x="413581" y="476851"/>
                  </a:lnTo>
                  <a:lnTo>
                    <a:pt x="444755" y="444757"/>
                  </a:lnTo>
                  <a:lnTo>
                    <a:pt x="476849" y="413582"/>
                  </a:lnTo>
                  <a:lnTo>
                    <a:pt x="509840" y="383351"/>
                  </a:lnTo>
                  <a:lnTo>
                    <a:pt x="543705" y="354085"/>
                  </a:lnTo>
                  <a:lnTo>
                    <a:pt x="578422" y="325807"/>
                  </a:lnTo>
                  <a:lnTo>
                    <a:pt x="613967" y="298541"/>
                  </a:lnTo>
                  <a:lnTo>
                    <a:pt x="650317" y="272308"/>
                  </a:lnTo>
                  <a:lnTo>
                    <a:pt x="687451" y="247133"/>
                  </a:lnTo>
                  <a:lnTo>
                    <a:pt x="725344" y="223037"/>
                  </a:lnTo>
                  <a:lnTo>
                    <a:pt x="763974" y="200044"/>
                  </a:lnTo>
                  <a:lnTo>
                    <a:pt x="803319" y="178176"/>
                  </a:lnTo>
                  <a:lnTo>
                    <a:pt x="843355" y="157457"/>
                  </a:lnTo>
                  <a:lnTo>
                    <a:pt x="884059" y="137909"/>
                  </a:lnTo>
                  <a:lnTo>
                    <a:pt x="925409" y="119555"/>
                  </a:lnTo>
                  <a:lnTo>
                    <a:pt x="967382" y="102417"/>
                  </a:lnTo>
                  <a:lnTo>
                    <a:pt x="1009956" y="86520"/>
                  </a:lnTo>
                  <a:lnTo>
                    <a:pt x="1053106" y="71884"/>
                  </a:lnTo>
                  <a:lnTo>
                    <a:pt x="1096810" y="58535"/>
                  </a:lnTo>
                  <a:lnTo>
                    <a:pt x="1141046" y="46493"/>
                  </a:lnTo>
                  <a:lnTo>
                    <a:pt x="1185791" y="35783"/>
                  </a:lnTo>
                  <a:lnTo>
                    <a:pt x="1231021" y="26426"/>
                  </a:lnTo>
                  <a:lnTo>
                    <a:pt x="1276714" y="18447"/>
                  </a:lnTo>
                  <a:lnTo>
                    <a:pt x="1322848" y="11867"/>
                  </a:lnTo>
                  <a:lnTo>
                    <a:pt x="1369398" y="6709"/>
                  </a:lnTo>
                  <a:lnTo>
                    <a:pt x="1416343" y="2997"/>
                  </a:lnTo>
                  <a:lnTo>
                    <a:pt x="1463660" y="753"/>
                  </a:lnTo>
                  <a:lnTo>
                    <a:pt x="1511325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715" y="38099"/>
              <a:ext cx="16200569" cy="90677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8099"/>
              <a:ext cx="16256000" cy="9067800"/>
            </a:xfrm>
            <a:custGeom>
              <a:avLst/>
              <a:gdLst/>
              <a:ahLst/>
              <a:cxnLst/>
              <a:rect l="l" t="t" r="r" b="b"/>
              <a:pathLst>
                <a:path w="16256000" h="9067800">
                  <a:moveTo>
                    <a:pt x="1511325" y="0"/>
                  </a:moveTo>
                  <a:lnTo>
                    <a:pt x="16256000" y="0"/>
                  </a:lnTo>
                  <a:lnTo>
                    <a:pt x="16256000" y="7556474"/>
                  </a:lnTo>
                  <a:lnTo>
                    <a:pt x="16255246" y="7604139"/>
                  </a:lnTo>
                  <a:lnTo>
                    <a:pt x="16253002" y="7651456"/>
                  </a:lnTo>
                  <a:lnTo>
                    <a:pt x="16249290" y="7698401"/>
                  </a:lnTo>
                  <a:lnTo>
                    <a:pt x="16244132" y="7744951"/>
                  </a:lnTo>
                  <a:lnTo>
                    <a:pt x="16237552" y="7791085"/>
                  </a:lnTo>
                  <a:lnTo>
                    <a:pt x="16229573" y="7836778"/>
                  </a:lnTo>
                  <a:lnTo>
                    <a:pt x="16220216" y="7882008"/>
                  </a:lnTo>
                  <a:lnTo>
                    <a:pt x="16209506" y="7926753"/>
                  </a:lnTo>
                  <a:lnTo>
                    <a:pt x="16197464" y="7970989"/>
                  </a:lnTo>
                  <a:lnTo>
                    <a:pt x="16184115" y="8014693"/>
                  </a:lnTo>
                  <a:lnTo>
                    <a:pt x="16169480" y="8057843"/>
                  </a:lnTo>
                  <a:lnTo>
                    <a:pt x="16153582" y="8100416"/>
                  </a:lnTo>
                  <a:lnTo>
                    <a:pt x="16136445" y="8142390"/>
                  </a:lnTo>
                  <a:lnTo>
                    <a:pt x="16118091" y="8183740"/>
                  </a:lnTo>
                  <a:lnTo>
                    <a:pt x="16098543" y="8224444"/>
                  </a:lnTo>
                  <a:lnTo>
                    <a:pt x="16077824" y="8264480"/>
                  </a:lnTo>
                  <a:lnTo>
                    <a:pt x="16055956" y="8303825"/>
                  </a:lnTo>
                  <a:lnTo>
                    <a:pt x="16032963" y="8342455"/>
                  </a:lnTo>
                  <a:lnTo>
                    <a:pt x="16008868" y="8380348"/>
                  </a:lnTo>
                  <a:lnTo>
                    <a:pt x="15983692" y="8417482"/>
                  </a:lnTo>
                  <a:lnTo>
                    <a:pt x="15957460" y="8453832"/>
                  </a:lnTo>
                  <a:lnTo>
                    <a:pt x="15930194" y="8489377"/>
                  </a:lnTo>
                  <a:lnTo>
                    <a:pt x="15901916" y="8524094"/>
                  </a:lnTo>
                  <a:lnTo>
                    <a:pt x="15872651" y="8557959"/>
                  </a:lnTo>
                  <a:lnTo>
                    <a:pt x="15842419" y="8590950"/>
                  </a:lnTo>
                  <a:lnTo>
                    <a:pt x="15811245" y="8623044"/>
                  </a:lnTo>
                  <a:lnTo>
                    <a:pt x="15779152" y="8654218"/>
                  </a:lnTo>
                  <a:lnTo>
                    <a:pt x="15746161" y="8684450"/>
                  </a:lnTo>
                  <a:lnTo>
                    <a:pt x="15712296" y="8713716"/>
                  </a:lnTo>
                  <a:lnTo>
                    <a:pt x="15677580" y="8741993"/>
                  </a:lnTo>
                  <a:lnTo>
                    <a:pt x="15642036" y="8769260"/>
                  </a:lnTo>
                  <a:lnTo>
                    <a:pt x="15605686" y="8795492"/>
                  </a:lnTo>
                  <a:lnTo>
                    <a:pt x="15568553" y="8820668"/>
                  </a:lnTo>
                  <a:lnTo>
                    <a:pt x="15530660" y="8844763"/>
                  </a:lnTo>
                  <a:lnTo>
                    <a:pt x="15492030" y="8867756"/>
                  </a:lnTo>
                  <a:lnTo>
                    <a:pt x="15452686" y="8889624"/>
                  </a:lnTo>
                  <a:lnTo>
                    <a:pt x="15412651" y="8910343"/>
                  </a:lnTo>
                  <a:lnTo>
                    <a:pt x="15371947" y="8929891"/>
                  </a:lnTo>
                  <a:lnTo>
                    <a:pt x="15330598" y="8948245"/>
                  </a:lnTo>
                  <a:lnTo>
                    <a:pt x="15288626" y="8965382"/>
                  </a:lnTo>
                  <a:lnTo>
                    <a:pt x="15246054" y="8981280"/>
                  </a:lnTo>
                  <a:lnTo>
                    <a:pt x="15202905" y="8995915"/>
                  </a:lnTo>
                  <a:lnTo>
                    <a:pt x="15159201" y="9009265"/>
                  </a:lnTo>
                  <a:lnTo>
                    <a:pt x="15114967" y="9021306"/>
                  </a:lnTo>
                  <a:lnTo>
                    <a:pt x="15070223" y="9032016"/>
                  </a:lnTo>
                  <a:lnTo>
                    <a:pt x="15024994" y="9041373"/>
                  </a:lnTo>
                  <a:lnTo>
                    <a:pt x="14979302" y="9049352"/>
                  </a:lnTo>
                  <a:lnTo>
                    <a:pt x="14933170" y="9055932"/>
                  </a:lnTo>
                  <a:lnTo>
                    <a:pt x="14886621" y="9061090"/>
                  </a:lnTo>
                  <a:lnTo>
                    <a:pt x="14839678" y="9064802"/>
                  </a:lnTo>
                  <a:lnTo>
                    <a:pt x="14792363" y="9067046"/>
                  </a:lnTo>
                  <a:lnTo>
                    <a:pt x="14744700" y="9067799"/>
                  </a:lnTo>
                  <a:lnTo>
                    <a:pt x="0" y="9067799"/>
                  </a:lnTo>
                  <a:lnTo>
                    <a:pt x="0" y="1511325"/>
                  </a:lnTo>
                  <a:lnTo>
                    <a:pt x="753" y="1463660"/>
                  </a:lnTo>
                  <a:lnTo>
                    <a:pt x="2997" y="1416344"/>
                  </a:lnTo>
                  <a:lnTo>
                    <a:pt x="6709" y="1369399"/>
                  </a:lnTo>
                  <a:lnTo>
                    <a:pt x="11867" y="1322849"/>
                  </a:lnTo>
                  <a:lnTo>
                    <a:pt x="18447" y="1276716"/>
                  </a:lnTo>
                  <a:lnTo>
                    <a:pt x="26426" y="1231022"/>
                  </a:lnTo>
                  <a:lnTo>
                    <a:pt x="35783" y="1185792"/>
                  </a:lnTo>
                  <a:lnTo>
                    <a:pt x="46493" y="1141048"/>
                  </a:lnTo>
                  <a:lnTo>
                    <a:pt x="58534" y="1096812"/>
                  </a:lnTo>
                  <a:lnTo>
                    <a:pt x="71884" y="1053108"/>
                  </a:lnTo>
                  <a:lnTo>
                    <a:pt x="86519" y="1009958"/>
                  </a:lnTo>
                  <a:lnTo>
                    <a:pt x="102417" y="967385"/>
                  </a:lnTo>
                  <a:lnTo>
                    <a:pt x="119554" y="925412"/>
                  </a:lnTo>
                  <a:lnTo>
                    <a:pt x="137908" y="884061"/>
                  </a:lnTo>
                  <a:lnTo>
                    <a:pt x="157456" y="843357"/>
                  </a:lnTo>
                  <a:lnTo>
                    <a:pt x="178175" y="803321"/>
                  </a:lnTo>
                  <a:lnTo>
                    <a:pt x="200043" y="763976"/>
                  </a:lnTo>
                  <a:lnTo>
                    <a:pt x="223036" y="725346"/>
                  </a:lnTo>
                  <a:lnTo>
                    <a:pt x="247131" y="687453"/>
                  </a:lnTo>
                  <a:lnTo>
                    <a:pt x="272307" y="650319"/>
                  </a:lnTo>
                  <a:lnTo>
                    <a:pt x="298539" y="613969"/>
                  </a:lnTo>
                  <a:lnTo>
                    <a:pt x="325805" y="578424"/>
                  </a:lnTo>
                  <a:lnTo>
                    <a:pt x="354083" y="543707"/>
                  </a:lnTo>
                  <a:lnTo>
                    <a:pt x="383349" y="509842"/>
                  </a:lnTo>
                  <a:lnTo>
                    <a:pt x="413581" y="476851"/>
                  </a:lnTo>
                  <a:lnTo>
                    <a:pt x="444755" y="444757"/>
                  </a:lnTo>
                  <a:lnTo>
                    <a:pt x="476849" y="413582"/>
                  </a:lnTo>
                  <a:lnTo>
                    <a:pt x="509840" y="383351"/>
                  </a:lnTo>
                  <a:lnTo>
                    <a:pt x="543705" y="354085"/>
                  </a:lnTo>
                  <a:lnTo>
                    <a:pt x="578422" y="325807"/>
                  </a:lnTo>
                  <a:lnTo>
                    <a:pt x="613967" y="298541"/>
                  </a:lnTo>
                  <a:lnTo>
                    <a:pt x="650317" y="272308"/>
                  </a:lnTo>
                  <a:lnTo>
                    <a:pt x="687451" y="247133"/>
                  </a:lnTo>
                  <a:lnTo>
                    <a:pt x="725344" y="223037"/>
                  </a:lnTo>
                  <a:lnTo>
                    <a:pt x="763974" y="200044"/>
                  </a:lnTo>
                  <a:lnTo>
                    <a:pt x="803319" y="178176"/>
                  </a:lnTo>
                  <a:lnTo>
                    <a:pt x="843355" y="157457"/>
                  </a:lnTo>
                  <a:lnTo>
                    <a:pt x="884059" y="137909"/>
                  </a:lnTo>
                  <a:lnTo>
                    <a:pt x="925409" y="119555"/>
                  </a:lnTo>
                  <a:lnTo>
                    <a:pt x="967382" y="102417"/>
                  </a:lnTo>
                  <a:lnTo>
                    <a:pt x="1009956" y="86520"/>
                  </a:lnTo>
                  <a:lnTo>
                    <a:pt x="1053106" y="71884"/>
                  </a:lnTo>
                  <a:lnTo>
                    <a:pt x="1096810" y="58535"/>
                  </a:lnTo>
                  <a:lnTo>
                    <a:pt x="1141046" y="46493"/>
                  </a:lnTo>
                  <a:lnTo>
                    <a:pt x="1185791" y="35783"/>
                  </a:lnTo>
                  <a:lnTo>
                    <a:pt x="1231021" y="26426"/>
                  </a:lnTo>
                  <a:lnTo>
                    <a:pt x="1276714" y="18447"/>
                  </a:lnTo>
                  <a:lnTo>
                    <a:pt x="1322848" y="11867"/>
                  </a:lnTo>
                  <a:lnTo>
                    <a:pt x="1369398" y="6709"/>
                  </a:lnTo>
                  <a:lnTo>
                    <a:pt x="1416343" y="2997"/>
                  </a:lnTo>
                  <a:lnTo>
                    <a:pt x="1463660" y="753"/>
                  </a:lnTo>
                  <a:lnTo>
                    <a:pt x="1511325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E8B36BE2-759A-C4F3-66F9-44E4DE05DFF6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980"/>
            <a:ext cx="16256000" cy="91280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9199DA-91AE-2448-DB8D-0EC654BA7360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1196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A7F164-7EFC-342C-7FCB-60D4CC5344B9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7203E3-2898-BB77-0D96-A05334712568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23D3F-D333-6D82-87D0-A086C140294E}"/>
              </a:ext>
            </a:extLst>
          </p:cNvPr>
          <p:cNvSpPr txBox="1"/>
          <p:nvPr/>
        </p:nvSpPr>
        <p:spPr>
          <a:xfrm>
            <a:off x="14909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581175-4ABA-0B85-A16F-555FFAA53E76}"/>
              </a:ext>
            </a:extLst>
          </p:cNvPr>
          <p:cNvSpPr/>
          <p:nvPr/>
        </p:nvSpPr>
        <p:spPr>
          <a:xfrm>
            <a:off x="14986000" y="8878529"/>
            <a:ext cx="1143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044871E-B080-B7DD-FE5C-504772CD5F40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3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4F0337-41CC-791B-773B-D4585AE49D5A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B57B619-3F09-9052-A17B-832C621F3774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D77BB7-E341-4C56-E6F3-831B3261D649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A23F8-FE67-7376-1644-4FBA281EF6BC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383B50D-6AEE-183E-9F57-978B38ADE817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r="97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C41948-A787-949A-ECCB-387A417E5725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BA0B34-B936-C093-BD16-6EDC972ED160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FF94D94-1B2E-5213-08CE-DC25866522CE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A1E4AA-573B-7D63-5761-ABE6A1E9D97D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AFCA9A-A62B-DD9F-9712-E71698B86EDE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9FC354C-A681-FE0A-800E-984146339B42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11696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4858D0-3987-915D-8C95-FC619D18ADF0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11696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ADFFC5-B719-5EFD-79C3-EBDC5999DA27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1DEC2C-D25D-3DF7-72C4-3AFD306F658F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25843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16ED57-F44F-68A0-EA10-53B60D076093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AF9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A066513-AB4E-3758-AD60-C34A5D68BFEC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28086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2B05BB-4A76-936E-281B-553F50665098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9F8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FBAC2B0-B510-0EF2-7EE9-A92F28B047C9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A54DE2-9D45-78A8-2A8D-445B5514D7CE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2C4D04-7502-3CE2-4AB0-12BC4BA3AB6A}"/>
              </a:ext>
            </a:extLst>
          </p:cNvPr>
          <p:cNvSpPr/>
          <p:nvPr/>
        </p:nvSpPr>
        <p:spPr>
          <a:xfrm>
            <a:off x="14986000" y="8839200"/>
            <a:ext cx="1143000" cy="1917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E2EFE6A-A8BA-4593-9C73-002E151F8EB1}"/>
              </a:ext>
            </a:extLst>
          </p:cNvPr>
          <p:cNvSpPr txBox="1"/>
          <p:nvPr/>
        </p:nvSpPr>
        <p:spPr>
          <a:xfrm>
            <a:off x="14909800" y="8729309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73"/>
            <a:ext cx="16256000" cy="90982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B7DE5E-4349-0C0B-7AF1-7F1F62095BCF}"/>
              </a:ext>
            </a:extLst>
          </p:cNvPr>
          <p:cNvSpPr/>
          <p:nvPr/>
        </p:nvSpPr>
        <p:spPr>
          <a:xfrm>
            <a:off x="3251200" y="5105400"/>
            <a:ext cx="2514600" cy="1981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0886"/>
            <a:ext cx="16256000" cy="91548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1E5C06-D351-E7EE-DF8F-C73E70915374}"/>
              </a:ext>
            </a:extLst>
          </p:cNvPr>
          <p:cNvSpPr/>
          <p:nvPr/>
        </p:nvSpPr>
        <p:spPr>
          <a:xfrm>
            <a:off x="8128000" y="3276600"/>
            <a:ext cx="3657600" cy="2514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40</Words>
  <Application>Microsoft Office PowerPoint</Application>
  <PresentationFormat>Custom</PresentationFormat>
  <Paragraphs>20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Nasrin Jahan</cp:lastModifiedBy>
  <cp:revision>13</cp:revision>
  <dcterms:created xsi:type="dcterms:W3CDTF">2026-06-17T08:12:21Z</dcterms:created>
  <dcterms:modified xsi:type="dcterms:W3CDTF">2026-09-14T16:08:46Z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2026-06-17T00:00:00Z</vt:filetime>
  </property>
  <property fmtid="{D5CDD505-2E9C-101B-9397-08002B2CF9AE}" pid="3" name="LastSaved">
    <vt:filetime>2026-06-17T00:00:00Z</vt:filetime>
  </property>
  <property fmtid="{D5CDD505-2E9C-101B-9397-08002B2CF9AE}" pid="4" name="Producer">
    <vt:lpwstr>3-Heights(TM) PDF Security Shell 4.8.25.2 (http://www.pdf-tools.com)</vt:lpwstr>
  </property>
</Properties>
</file>