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8" r:id="rId3"/>
    <p:sldId id="259" r:id="rId4"/>
    <p:sldId id="282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7" r:id="rId14"/>
    <p:sldId id="278" r:id="rId15"/>
    <p:sldId id="279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0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2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3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4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0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590-F7F6-4BC0-9607-38CD48FE53A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hp\Desktop\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734"/>
            <a:ext cx="9144000" cy="6881734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2101850"/>
            <a:ext cx="42306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63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533400"/>
            <a:ext cx="391953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438400"/>
            <a:ext cx="5054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2486694"/>
            <a:ext cx="3322749" cy="3205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84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22" y="609600"/>
            <a:ext cx="441325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3822" y="2550022"/>
            <a:ext cx="4005330" cy="286232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অষ্টম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বাঃ ও বিশ্বপরিচয়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৮ম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পাঠ-৫ 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8" y="965915"/>
            <a:ext cx="4670281" cy="565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91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5155" y="114347"/>
            <a:ext cx="825535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7775" y="1378039"/>
            <a:ext cx="1815921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ছবিগুলো কোন ক্ষুদ্র নৃ-গোষ্ঠী?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8838" y="3554569"/>
            <a:ext cx="656823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রমা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27"/>
            <a:ext cx="3606085" cy="2577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15" y="886627"/>
            <a:ext cx="3348508" cy="2609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54569"/>
            <a:ext cx="7057623" cy="3562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31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8044" y="270456"/>
            <a:ext cx="382502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4720" y="3116685"/>
            <a:ext cx="240835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মারমা</a:t>
            </a:r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80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152400"/>
            <a:ext cx="3883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7882" y="1931833"/>
            <a:ext cx="856445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মারমা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নৃ-গোষ্ঠীর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ভ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ৌগোলিক বাসস্থান চিহ্নিত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639" y="3103809"/>
            <a:ext cx="8551572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 পরিবার, সামাজিক ও অর্থনৈতিক জীবনধারা বর্ণনা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882" y="4546242"/>
            <a:ext cx="8564450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মারমাদের নিজস্ব সংস্কৃতি ও উৎসবের বৈশিষ্ট্য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পারবে।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528033" y="2073500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538764" y="4660008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588132" y="3254065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3193" y="270456"/>
            <a:ext cx="491973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ভৌগোলিক অবস্থান ও পরিচিতি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972" y="1455315"/>
            <a:ext cx="855157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আবস্থানঃ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পার্বত্য অঞ্চলের রাঙ্গামাটি, বান্দরবান ও খাগড়াছড়ি জেলা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972" y="2537141"/>
            <a:ext cx="8500056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জনসংখ্যার অবস্থানঃ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পার্বত্য অঞ্চলের ক্ষুদ্র নৃ-গোষ্ঠীগুলোর মধ্যে জনসংখ্যার বিচারে দ্বিতীয় বৃহত্তম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972" y="3889420"/>
            <a:ext cx="8551572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/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উৎপত্তিঃ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‘মারমা’ শব্দটি ‘ম্রাইমা’ শব্দ থেকে এসেছে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21972" y="4790944"/>
            <a:ext cx="8641724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ভাষাঃ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মারমাদের নিজস্ব ভাষা রয়েছে, যার লিখিত রুপও বিদ্যমান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426" y="283334"/>
            <a:ext cx="861596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ও অর্থনৈতিক জীবন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(Social and Economic Life)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851" y="1777290"/>
            <a:ext cx="8448541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সমাজ ব্যবস্থাঃ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পিতৃতান্তিক (পরিবারের প্রধান পিতা, তবে সিদ্ধান্তের ক্ষেত্রে মায়ের মতামতকে গুরুত্ব দেওয়া হয়।)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1972" y="3116691"/>
            <a:ext cx="838414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 প্রধানঃ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কারবারি (গ্রমের শান্তি শৃংখলা ও বিচার কার্য পরিচালনা করে।)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851" y="4906860"/>
            <a:ext cx="844854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ঘর-বাড়িঃ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বাঁশ,কাঠ ও ছনের তৈরি।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852" y="3940938"/>
            <a:ext cx="844854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জীবিকাঃপ্রধানত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কৃষিকাজ (ঐতিহ্যবাহি জুম চাষ ও সমতলে কৃষি)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2595" y="218940"/>
            <a:ext cx="4288663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জীবন ও খাদ্যভ্যাস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549" y="1210614"/>
            <a:ext cx="803641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খাদ্যঃ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মারমারা ভাতের সাথে মাছ-মাংস ও নানা ধরনের শাকসবজি খায়।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429" y="3760636"/>
            <a:ext cx="7830354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নারীঃ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নারীরা গায়ে যে ব্লাউজ পরে তার নাম ‘আঞ্জি’, এছাড়াও তারা ‘থামি’ পরে।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2428" y="5009882"/>
            <a:ext cx="8242479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ধর্মঃ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বৌদ্ধ ধর্মাবলম্বী। প্রায় প্রত্যেকটি মারমা গ্রামে বৌ্দ্ধবিহার কিয়াং ও বৌদ্ধ ভিক্ষু ভান্তেদের দেখা যায়।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2428" y="1983348"/>
            <a:ext cx="128788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পোশাকঃ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548" y="2871993"/>
            <a:ext cx="803641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পুরূষঃ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পুরুষেরা মাথায় ‘গবং’ (পাগড়ি বিশেষ) গায়ে জামা ও লুঙ্গি পরে।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2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0" grpId="0" animBg="1"/>
      <p:bldP spid="3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44711" y="257577"/>
            <a:ext cx="472654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অন্যতম প্রধান উৎসব – সাংগ্রাই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340" y="1378041"/>
            <a:ext cx="792050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উৎসবের সময়ঃ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নববর্ষ উপলক্ষ্যে প্রতিবছর এপ্রিলে পালিত হয়।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8341" y="2408353"/>
            <a:ext cx="202198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 আকর্ষনঃ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8340" y="3425780"/>
            <a:ext cx="7920505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জলকেলি বা পানিখেলাঃ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পুরোনো বছরের দুংখ-গ্লানি ধুয়ে মুছে নতুন বছরকে স্বাগত জানানোর জন্য একে অপরের দিকে পানি ছিটায়।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340" y="4765184"/>
            <a:ext cx="792050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বুদ্ধ স্নান ও বুদ্ধ পূজা করে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533400"/>
            <a:ext cx="84582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C:\Users\user\Desktop\New folder\IMG_20191021_200830_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52600"/>
            <a:ext cx="3200400" cy="27445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0761" y="4829577"/>
            <a:ext cx="8487177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মারমাদের সামাজিক, অর্থনৈতিক, সাংস্কৃতিক ও ধর্মীয় জীবনের প্রধান বৈশিষ্ট্যগুলো উল্লেখ করো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9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244" y="313383"/>
            <a:ext cx="8332629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244" y="1764409"/>
            <a:ext cx="801066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জনসংখ্যার দিক থেকে পার্বত্য অঞ্চলে মারমাদের অবস্থান কত তম?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244" y="2794717"/>
            <a:ext cx="647807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মারমা সমাজের গ্রাম প্রধানকে কী বলে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244" y="3799271"/>
            <a:ext cx="801066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মারমাদের প্রধান ধর্মীয় ও সামাজিক উৎস বের নাম কী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502276" y="1893198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474370" y="2895603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551644" y="3913033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3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505200" cy="2895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3400" y="1295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1" y="4353059"/>
            <a:ext cx="8504348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মারমা নৃ-গোষ্ঠীর জীবন যাত্রার সাথে সমতলের মানুষের জীবনযাত্রার সাদৃশ্য ও বৈসাদৃশ্য চিহ্নিত করে একটি তালিকা তৈরি কর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366831"/>
            <a:ext cx="4237037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1313</TotalTime>
  <Words>340</Words>
  <Application>Microsoft Office PowerPoint</Application>
  <PresentationFormat>On-screen Show (4:3)</PresentationFormat>
  <Paragraphs>42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185</cp:revision>
  <dcterms:created xsi:type="dcterms:W3CDTF">2022-09-30T14:57:44Z</dcterms:created>
  <dcterms:modified xsi:type="dcterms:W3CDTF">2026-09-07T16:30:46Z</dcterms:modified>
</cp:coreProperties>
</file>