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0"/>
  </p:notesMasterIdLst>
  <p:sldIdLst>
    <p:sldId id="286" r:id="rId2"/>
    <p:sldId id="257" r:id="rId3"/>
    <p:sldId id="264" r:id="rId4"/>
    <p:sldId id="282" r:id="rId5"/>
    <p:sldId id="283" r:id="rId6"/>
    <p:sldId id="285" r:id="rId7"/>
    <p:sldId id="266" r:id="rId8"/>
    <p:sldId id="294" r:id="rId9"/>
    <p:sldId id="290" r:id="rId10"/>
    <p:sldId id="291" r:id="rId11"/>
    <p:sldId id="292" r:id="rId12"/>
    <p:sldId id="296" r:id="rId13"/>
    <p:sldId id="297" r:id="rId14"/>
    <p:sldId id="298" r:id="rId15"/>
    <p:sldId id="299" r:id="rId16"/>
    <p:sldId id="301" r:id="rId17"/>
    <p:sldId id="289" r:id="rId18"/>
    <p:sldId id="306" r:id="rId19"/>
    <p:sldId id="270" r:id="rId20"/>
    <p:sldId id="271" r:id="rId21"/>
    <p:sldId id="274" r:id="rId22"/>
    <p:sldId id="303" r:id="rId23"/>
    <p:sldId id="275" r:id="rId24"/>
    <p:sldId id="278" r:id="rId25"/>
    <p:sldId id="304" r:id="rId26"/>
    <p:sldId id="279" r:id="rId27"/>
    <p:sldId id="273" r:id="rId28"/>
    <p:sldId id="28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70AD7F-4681-4E1C-BCAA-5A633F4F7CFD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C0039C-758B-4227-B760-CEC45F553E8F}">
      <dgm:prSet phldrT="[Text]" phldr="1"/>
      <dgm:spPr/>
      <dgm:t>
        <a:bodyPr/>
        <a:lstStyle/>
        <a:p>
          <a:endParaRPr lang="en-US" dirty="0"/>
        </a:p>
      </dgm:t>
    </dgm:pt>
    <dgm:pt modelId="{EAD6BCDB-7550-4063-9FFC-D6A6849003F6}" type="parTrans" cxnId="{F01D6C83-B39B-4325-880A-4917ACF92B7E}">
      <dgm:prSet/>
      <dgm:spPr/>
      <dgm:t>
        <a:bodyPr/>
        <a:lstStyle/>
        <a:p>
          <a:endParaRPr lang="en-US"/>
        </a:p>
      </dgm:t>
    </dgm:pt>
    <dgm:pt modelId="{B4BA3CD4-0253-437D-9FF2-78955FB5B309}" type="sibTrans" cxnId="{F01D6C83-B39B-4325-880A-4917ACF92B7E}">
      <dgm:prSet/>
      <dgm:spPr/>
      <dgm:t>
        <a:bodyPr/>
        <a:lstStyle/>
        <a:p>
          <a:endParaRPr lang="en-US"/>
        </a:p>
      </dgm:t>
    </dgm:pt>
    <dgm:pt modelId="{2952FB73-2C11-49CB-87F2-5950A14D3F73}">
      <dgm:prSet phldrT="[Text]" custT="1"/>
      <dgm:spPr>
        <a:solidFill>
          <a:srgbClr val="00B050"/>
        </a:solidFill>
      </dgm:spPr>
      <dgm:t>
        <a:bodyPr/>
        <a:lstStyle/>
        <a:p>
          <a:r>
            <a:rPr lang="bn-IN" sz="3000" dirty="0" smtClean="0">
              <a:latin typeface="NikoshBAN" pitchFamily="2" charset="0"/>
              <a:cs typeface="NikoshBAN" pitchFamily="2" charset="0"/>
            </a:rPr>
            <a:t>রাসায়নিক</a:t>
          </a:r>
          <a:r>
            <a:rPr lang="bn-IN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IN" sz="3200" dirty="0" smtClean="0">
              <a:latin typeface="NikoshBAN" pitchFamily="2" charset="0"/>
              <a:cs typeface="NikoshBAN" pitchFamily="2" charset="0"/>
            </a:rPr>
            <a:t>শক্তি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4C4FC92D-595F-4FDB-8E71-B3E5F5D0C9F9}" type="parTrans" cxnId="{7A19DDBC-7CED-4905-8373-EDC9AE715BC1}">
      <dgm:prSet/>
      <dgm:spPr/>
      <dgm:t>
        <a:bodyPr/>
        <a:lstStyle/>
        <a:p>
          <a:endParaRPr lang="en-US"/>
        </a:p>
      </dgm:t>
    </dgm:pt>
    <dgm:pt modelId="{577CA1F4-4BAA-40CA-BFD2-ECD5D5A526AF}" type="sibTrans" cxnId="{7A19DDBC-7CED-4905-8373-EDC9AE715BC1}">
      <dgm:prSet/>
      <dgm:spPr/>
      <dgm:t>
        <a:bodyPr/>
        <a:lstStyle/>
        <a:p>
          <a:endParaRPr lang="en-US"/>
        </a:p>
      </dgm:t>
    </dgm:pt>
    <dgm:pt modelId="{DF91160C-4030-4F00-B7E2-1D0607703718}">
      <dgm:prSet phldrT="[Text]" custT="1"/>
      <dgm:spPr>
        <a:solidFill>
          <a:srgbClr val="7030A0"/>
        </a:solidFill>
      </dgm:spPr>
      <dgm:t>
        <a:bodyPr/>
        <a:lstStyle/>
        <a:p>
          <a:r>
            <a:rPr lang="bn-IN" sz="3200" dirty="0" smtClean="0">
              <a:latin typeface="NikoshBAN" pitchFamily="2" charset="0"/>
              <a:cs typeface="NikoshBAN" pitchFamily="2" charset="0"/>
            </a:rPr>
            <a:t>বিদ্যুৎ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IN" sz="3200" dirty="0" smtClean="0">
              <a:latin typeface="NikoshBAN" pitchFamily="2" charset="0"/>
              <a:cs typeface="NikoshBAN" pitchFamily="2" charset="0"/>
            </a:rPr>
            <a:t>শক্তি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F58DCAAD-0860-478E-9ACE-CFC4C15CD0E0}" type="sibTrans" cxnId="{D62F9642-0352-4EA3-B09D-3E8C821A6DEB}">
      <dgm:prSet/>
      <dgm:spPr/>
      <dgm:t>
        <a:bodyPr/>
        <a:lstStyle/>
        <a:p>
          <a:endParaRPr lang="en-US"/>
        </a:p>
      </dgm:t>
    </dgm:pt>
    <dgm:pt modelId="{7FC2B664-07C9-48AA-BDF9-C2F12C596533}" type="parTrans" cxnId="{D62F9642-0352-4EA3-B09D-3E8C821A6DEB}">
      <dgm:prSet/>
      <dgm:spPr/>
      <dgm:t>
        <a:bodyPr/>
        <a:lstStyle/>
        <a:p>
          <a:endParaRPr lang="en-US"/>
        </a:p>
      </dgm:t>
    </dgm:pt>
    <dgm:pt modelId="{AFE2207B-D7B5-4871-A6A1-051EF1F7D262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bn-IN" sz="4000" dirty="0" smtClean="0">
              <a:latin typeface="NikoshBAN" pitchFamily="2" charset="0"/>
              <a:cs typeface="NikoshBAN" pitchFamily="2" charset="0"/>
            </a:rPr>
            <a:t>শব্দ শক্তি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40A24E9A-DEFC-4B1B-BED3-BE42D5DE971E}" type="sibTrans" cxnId="{A2B671E8-5B5B-42F5-A71A-25B829B34C46}">
      <dgm:prSet/>
      <dgm:spPr/>
      <dgm:t>
        <a:bodyPr/>
        <a:lstStyle/>
        <a:p>
          <a:endParaRPr lang="en-US"/>
        </a:p>
      </dgm:t>
    </dgm:pt>
    <dgm:pt modelId="{5FA9778D-770C-46C7-8C63-DE74510AE646}" type="parTrans" cxnId="{A2B671E8-5B5B-42F5-A71A-25B829B34C46}">
      <dgm:prSet/>
      <dgm:spPr/>
      <dgm:t>
        <a:bodyPr/>
        <a:lstStyle/>
        <a:p>
          <a:endParaRPr lang="en-US"/>
        </a:p>
      </dgm:t>
    </dgm:pt>
    <dgm:pt modelId="{44D2BEE9-ACC5-4C87-99BA-7546349B1532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4000" dirty="0" err="1" smtClean="0">
              <a:latin typeface="SutonnyMJ" pitchFamily="2" charset="0"/>
              <a:cs typeface="SutonnyMJ" pitchFamily="2" charset="0"/>
            </a:rPr>
            <a:t>Zvc</a:t>
          </a:r>
          <a:r>
            <a:rPr lang="bn-IN" sz="4000" dirty="0" smtClean="0">
              <a:latin typeface="NikoshBAN" pitchFamily="2" charset="0"/>
              <a:cs typeface="NikoshBAN" pitchFamily="2" charset="0"/>
            </a:rPr>
            <a:t> শক্তি 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C8A1BCD1-3865-4B4A-AE0B-012C1B8665B6}" type="sibTrans" cxnId="{C25BA6FD-C97A-4E1C-AA52-6F96370E8759}">
      <dgm:prSet/>
      <dgm:spPr/>
      <dgm:t>
        <a:bodyPr/>
        <a:lstStyle/>
        <a:p>
          <a:endParaRPr lang="en-US"/>
        </a:p>
      </dgm:t>
    </dgm:pt>
    <dgm:pt modelId="{D17C87FD-D31F-47CF-B4FC-589D789143F8}" type="parTrans" cxnId="{C25BA6FD-C97A-4E1C-AA52-6F96370E8759}">
      <dgm:prSet/>
      <dgm:spPr/>
      <dgm:t>
        <a:bodyPr/>
        <a:lstStyle/>
        <a:p>
          <a:endParaRPr lang="en-US"/>
        </a:p>
      </dgm:t>
    </dgm:pt>
    <dgm:pt modelId="{145A7FDB-3368-4F22-9298-E9C0CC3A4085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IN" sz="3600" dirty="0" smtClean="0">
              <a:latin typeface="NikoshBAN" pitchFamily="2" charset="0"/>
              <a:cs typeface="NikoshBAN" pitchFamily="2" charset="0"/>
            </a:rPr>
            <a:t>আলোক শক্তি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128D21E7-B4DC-412C-A47E-BB789C4F8CC3}" type="sibTrans" cxnId="{F5AFB08E-C6E8-4033-9156-4A31589C9C17}">
      <dgm:prSet/>
      <dgm:spPr/>
      <dgm:t>
        <a:bodyPr/>
        <a:lstStyle/>
        <a:p>
          <a:endParaRPr lang="en-US"/>
        </a:p>
      </dgm:t>
    </dgm:pt>
    <dgm:pt modelId="{3AE220FA-7FA4-4DC1-B467-0F00007482BB}" type="parTrans" cxnId="{F5AFB08E-C6E8-4033-9156-4A31589C9C17}">
      <dgm:prSet/>
      <dgm:spPr/>
      <dgm:t>
        <a:bodyPr/>
        <a:lstStyle/>
        <a:p>
          <a:endParaRPr lang="en-US"/>
        </a:p>
      </dgm:t>
    </dgm:pt>
    <dgm:pt modelId="{74F934D9-AA98-4297-A3CE-C1322D162A60}" type="pres">
      <dgm:prSet presAssocID="{4F70AD7F-4681-4E1C-BCAA-5A633F4F7CF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52FD17-C4AE-477D-BC9A-67F74195912C}" type="pres">
      <dgm:prSet presAssocID="{EEC0039C-758B-4227-B760-CEC45F553E8F}" presName="centerShape" presStyleLbl="node0" presStyleIdx="0" presStyleCnt="1" custLinFactNeighborX="-3443" custLinFactNeighborY="156"/>
      <dgm:spPr/>
      <dgm:t>
        <a:bodyPr/>
        <a:lstStyle/>
        <a:p>
          <a:endParaRPr lang="en-US"/>
        </a:p>
      </dgm:t>
    </dgm:pt>
    <dgm:pt modelId="{E3A6442B-74A5-42E6-B23F-C8FFAA978B7F}" type="pres">
      <dgm:prSet presAssocID="{3AE220FA-7FA4-4DC1-B467-0F00007482BB}" presName="parTrans" presStyleLbl="sibTrans2D1" presStyleIdx="0" presStyleCnt="5" custLinFactNeighborX="18287" custLinFactNeighborY="15474"/>
      <dgm:spPr/>
      <dgm:t>
        <a:bodyPr/>
        <a:lstStyle/>
        <a:p>
          <a:endParaRPr lang="en-US"/>
        </a:p>
      </dgm:t>
    </dgm:pt>
    <dgm:pt modelId="{BB21E8F5-1795-421B-8013-D3FCC77BD0E5}" type="pres">
      <dgm:prSet presAssocID="{3AE220FA-7FA4-4DC1-B467-0F00007482BB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9C043D4E-AB7A-4326-8D07-122CECA3DA0F}" type="pres">
      <dgm:prSet presAssocID="{145A7FDB-3368-4F22-9298-E9C0CC3A4085}" presName="node" presStyleLbl="node1" presStyleIdx="0" presStyleCnt="5" custRadScaleRad="100935" custRadScaleInc="-196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F2FF6-AB8E-4B3D-A8ED-5EEC84C58844}" type="pres">
      <dgm:prSet presAssocID="{4C4FC92D-595F-4FDB-8E71-B3E5F5D0C9F9}" presName="parTrans" presStyleLbl="sibTrans2D1" presStyleIdx="1" presStyleCnt="5" custLinFactNeighborX="10202" custLinFactNeighborY="-667" custRadScaleRad="196933" custRadScaleInc="-2147483648"/>
      <dgm:spPr/>
      <dgm:t>
        <a:bodyPr/>
        <a:lstStyle/>
        <a:p>
          <a:endParaRPr lang="en-US"/>
        </a:p>
      </dgm:t>
    </dgm:pt>
    <dgm:pt modelId="{6A84C639-D16B-479A-9154-13A27ACAB04E}" type="pres">
      <dgm:prSet presAssocID="{4C4FC92D-595F-4FDB-8E71-B3E5F5D0C9F9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81DF61D7-7967-44C2-8F06-B152EB0B54AD}" type="pres">
      <dgm:prSet presAssocID="{2952FB73-2C11-49CB-87F2-5950A14D3F73}" presName="node" presStyleLbl="node1" presStyleIdx="1" presStyleCnt="5" custScaleX="102704" custScaleY="97881" custRadScaleRad="87147" custRadScaleInc="-16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19A2EB-4AF3-4100-8D97-C1078F3F9099}" type="pres">
      <dgm:prSet presAssocID="{D17C87FD-D31F-47CF-B4FC-589D789143F8}" presName="parTrans" presStyleLbl="sibTrans2D1" presStyleIdx="2" presStyleCnt="5"/>
      <dgm:spPr/>
      <dgm:t>
        <a:bodyPr/>
        <a:lstStyle/>
        <a:p>
          <a:endParaRPr lang="en-US"/>
        </a:p>
      </dgm:t>
    </dgm:pt>
    <dgm:pt modelId="{31BD5411-9DD3-42FF-9351-7C7FC2E54EBD}" type="pres">
      <dgm:prSet presAssocID="{D17C87FD-D31F-47CF-B4FC-589D789143F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44E77783-EB62-42AF-9179-441B1BDACA3D}" type="pres">
      <dgm:prSet presAssocID="{44D2BEE9-ACC5-4C87-99BA-7546349B1532}" presName="node" presStyleLbl="node1" presStyleIdx="2" presStyleCnt="5" custRadScaleRad="93098" custRadScaleInc="128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2CBA6F-5377-400B-8715-7233EA2AEC0E}" type="pres">
      <dgm:prSet presAssocID="{5FA9778D-770C-46C7-8C63-DE74510AE646}" presName="parTrans" presStyleLbl="sibTrans2D1" presStyleIdx="3" presStyleCnt="5" custLinFactNeighborX="9079" custLinFactNeighborY="1274" custRadScaleRad="211667"/>
      <dgm:spPr/>
      <dgm:t>
        <a:bodyPr/>
        <a:lstStyle/>
        <a:p>
          <a:endParaRPr lang="en-US"/>
        </a:p>
      </dgm:t>
    </dgm:pt>
    <dgm:pt modelId="{95527361-224F-4B91-98C9-5EFBD674F473}" type="pres">
      <dgm:prSet presAssocID="{5FA9778D-770C-46C7-8C63-DE74510AE646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24BF755D-5949-407D-9BAF-F3C408E85AE3}" type="pres">
      <dgm:prSet presAssocID="{AFE2207B-D7B5-4871-A6A1-051EF1F7D262}" presName="node" presStyleLbl="node1" presStyleIdx="3" presStyleCnt="5" custRadScaleRad="105317" custRadScaleInc="101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DAC95A-1BD3-4B83-B724-EF59E1EA7487}" type="pres">
      <dgm:prSet presAssocID="{7FC2B664-07C9-48AA-BDF9-C2F12C596533}" presName="parTrans" presStyleLbl="sibTrans2D1" presStyleIdx="4" presStyleCnt="5" custLinFactNeighborX="10302" custLinFactNeighborY="11317" custRadScaleRad="148602" custRadScaleInc="-2147483648"/>
      <dgm:spPr/>
      <dgm:t>
        <a:bodyPr/>
        <a:lstStyle/>
        <a:p>
          <a:endParaRPr lang="en-US"/>
        </a:p>
      </dgm:t>
    </dgm:pt>
    <dgm:pt modelId="{84107C46-480E-461C-A7E1-0E4D7AA7E939}" type="pres">
      <dgm:prSet presAssocID="{7FC2B664-07C9-48AA-BDF9-C2F12C596533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577AC4A3-2EC7-4A02-8EC3-00DAEA409D92}" type="pres">
      <dgm:prSet presAssocID="{DF91160C-4030-4F00-B7E2-1D0607703718}" presName="node" presStyleLbl="node1" presStyleIdx="4" presStyleCnt="5" custScaleX="116625" custScaleY="108519" custRadScaleRad="114896" custRadScaleInc="-33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A5E3ED-58A4-4696-9599-E11B001742A3}" type="presOf" srcId="{4C4FC92D-595F-4FDB-8E71-B3E5F5D0C9F9}" destId="{E96F2FF6-AB8E-4B3D-A8ED-5EEC84C58844}" srcOrd="0" destOrd="0" presId="urn:microsoft.com/office/officeart/2005/8/layout/radial5"/>
    <dgm:cxn modelId="{554E1A22-0F64-4AEB-A21F-C94B36F8B30B}" type="presOf" srcId="{EEC0039C-758B-4227-B760-CEC45F553E8F}" destId="{AD52FD17-C4AE-477D-BC9A-67F74195912C}" srcOrd="0" destOrd="0" presId="urn:microsoft.com/office/officeart/2005/8/layout/radial5"/>
    <dgm:cxn modelId="{8FF79FB0-9567-42B5-8E97-80E7FC8A3BC8}" type="presOf" srcId="{DF91160C-4030-4F00-B7E2-1D0607703718}" destId="{577AC4A3-2EC7-4A02-8EC3-00DAEA409D92}" srcOrd="0" destOrd="0" presId="urn:microsoft.com/office/officeart/2005/8/layout/radial5"/>
    <dgm:cxn modelId="{F01D6C83-B39B-4325-880A-4917ACF92B7E}" srcId="{4F70AD7F-4681-4E1C-BCAA-5A633F4F7CFD}" destId="{EEC0039C-758B-4227-B760-CEC45F553E8F}" srcOrd="0" destOrd="0" parTransId="{EAD6BCDB-7550-4063-9FFC-D6A6849003F6}" sibTransId="{B4BA3CD4-0253-437D-9FF2-78955FB5B309}"/>
    <dgm:cxn modelId="{D62F9642-0352-4EA3-B09D-3E8C821A6DEB}" srcId="{EEC0039C-758B-4227-B760-CEC45F553E8F}" destId="{DF91160C-4030-4F00-B7E2-1D0607703718}" srcOrd="4" destOrd="0" parTransId="{7FC2B664-07C9-48AA-BDF9-C2F12C596533}" sibTransId="{F58DCAAD-0860-478E-9ACE-CFC4C15CD0E0}"/>
    <dgm:cxn modelId="{2B93AE9A-27C5-4227-AA86-FFEB1690A099}" type="presOf" srcId="{3AE220FA-7FA4-4DC1-B467-0F00007482BB}" destId="{E3A6442B-74A5-42E6-B23F-C8FFAA978B7F}" srcOrd="0" destOrd="0" presId="urn:microsoft.com/office/officeart/2005/8/layout/radial5"/>
    <dgm:cxn modelId="{4F113AD7-6444-4735-A269-62E78BAA3542}" type="presOf" srcId="{7FC2B664-07C9-48AA-BDF9-C2F12C596533}" destId="{84107C46-480E-461C-A7E1-0E4D7AA7E939}" srcOrd="1" destOrd="0" presId="urn:microsoft.com/office/officeart/2005/8/layout/radial5"/>
    <dgm:cxn modelId="{4DD87279-2F1B-4873-BADC-E51A5A18C392}" type="presOf" srcId="{4F70AD7F-4681-4E1C-BCAA-5A633F4F7CFD}" destId="{74F934D9-AA98-4297-A3CE-C1322D162A60}" srcOrd="0" destOrd="0" presId="urn:microsoft.com/office/officeart/2005/8/layout/radial5"/>
    <dgm:cxn modelId="{91CB8D56-CDA7-4799-B306-D98C19A9D23D}" type="presOf" srcId="{5FA9778D-770C-46C7-8C63-DE74510AE646}" destId="{362CBA6F-5377-400B-8715-7233EA2AEC0E}" srcOrd="0" destOrd="0" presId="urn:microsoft.com/office/officeart/2005/8/layout/radial5"/>
    <dgm:cxn modelId="{FECBF532-62B2-46AF-A50F-A76AFF35DE3A}" type="presOf" srcId="{7FC2B664-07C9-48AA-BDF9-C2F12C596533}" destId="{91DAC95A-1BD3-4B83-B724-EF59E1EA7487}" srcOrd="0" destOrd="0" presId="urn:microsoft.com/office/officeart/2005/8/layout/radial5"/>
    <dgm:cxn modelId="{C25BA6FD-C97A-4E1C-AA52-6F96370E8759}" srcId="{EEC0039C-758B-4227-B760-CEC45F553E8F}" destId="{44D2BEE9-ACC5-4C87-99BA-7546349B1532}" srcOrd="2" destOrd="0" parTransId="{D17C87FD-D31F-47CF-B4FC-589D789143F8}" sibTransId="{C8A1BCD1-3865-4B4A-AE0B-012C1B8665B6}"/>
    <dgm:cxn modelId="{D0B1098A-5620-4948-A5F7-2E610738EB45}" type="presOf" srcId="{2952FB73-2C11-49CB-87F2-5950A14D3F73}" destId="{81DF61D7-7967-44C2-8F06-B152EB0B54AD}" srcOrd="0" destOrd="0" presId="urn:microsoft.com/office/officeart/2005/8/layout/radial5"/>
    <dgm:cxn modelId="{85F52690-F034-46BE-9731-F8117DBE2FCC}" type="presOf" srcId="{4C4FC92D-595F-4FDB-8E71-B3E5F5D0C9F9}" destId="{6A84C639-D16B-479A-9154-13A27ACAB04E}" srcOrd="1" destOrd="0" presId="urn:microsoft.com/office/officeart/2005/8/layout/radial5"/>
    <dgm:cxn modelId="{7A19DDBC-7CED-4905-8373-EDC9AE715BC1}" srcId="{EEC0039C-758B-4227-B760-CEC45F553E8F}" destId="{2952FB73-2C11-49CB-87F2-5950A14D3F73}" srcOrd="1" destOrd="0" parTransId="{4C4FC92D-595F-4FDB-8E71-B3E5F5D0C9F9}" sibTransId="{577CA1F4-4BAA-40CA-BFD2-ECD5D5A526AF}"/>
    <dgm:cxn modelId="{95137761-C4DE-4E23-A752-2AE9096260EB}" type="presOf" srcId="{5FA9778D-770C-46C7-8C63-DE74510AE646}" destId="{95527361-224F-4B91-98C9-5EFBD674F473}" srcOrd="1" destOrd="0" presId="urn:microsoft.com/office/officeart/2005/8/layout/radial5"/>
    <dgm:cxn modelId="{93F229C2-CFD4-4F37-BE49-4822DD7AC76A}" type="presOf" srcId="{D17C87FD-D31F-47CF-B4FC-589D789143F8}" destId="{EB19A2EB-4AF3-4100-8D97-C1078F3F9099}" srcOrd="0" destOrd="0" presId="urn:microsoft.com/office/officeart/2005/8/layout/radial5"/>
    <dgm:cxn modelId="{1747B09D-65D1-4FD9-931D-740AFB50A442}" type="presOf" srcId="{3AE220FA-7FA4-4DC1-B467-0F00007482BB}" destId="{BB21E8F5-1795-421B-8013-D3FCC77BD0E5}" srcOrd="1" destOrd="0" presId="urn:microsoft.com/office/officeart/2005/8/layout/radial5"/>
    <dgm:cxn modelId="{B615FFC4-85CA-4262-BF6D-13A0DF75AD9C}" type="presOf" srcId="{D17C87FD-D31F-47CF-B4FC-589D789143F8}" destId="{31BD5411-9DD3-42FF-9351-7C7FC2E54EBD}" srcOrd="1" destOrd="0" presId="urn:microsoft.com/office/officeart/2005/8/layout/radial5"/>
    <dgm:cxn modelId="{F5AFB08E-C6E8-4033-9156-4A31589C9C17}" srcId="{EEC0039C-758B-4227-B760-CEC45F553E8F}" destId="{145A7FDB-3368-4F22-9298-E9C0CC3A4085}" srcOrd="0" destOrd="0" parTransId="{3AE220FA-7FA4-4DC1-B467-0F00007482BB}" sibTransId="{128D21E7-B4DC-412C-A47E-BB789C4F8CC3}"/>
    <dgm:cxn modelId="{A0E47FE3-C509-419F-AD5F-E7A7A7E7EDAB}" type="presOf" srcId="{145A7FDB-3368-4F22-9298-E9C0CC3A4085}" destId="{9C043D4E-AB7A-4326-8D07-122CECA3DA0F}" srcOrd="0" destOrd="0" presId="urn:microsoft.com/office/officeart/2005/8/layout/radial5"/>
    <dgm:cxn modelId="{AE115E00-0A8B-4821-AEB1-53804DCCC396}" type="presOf" srcId="{AFE2207B-D7B5-4871-A6A1-051EF1F7D262}" destId="{24BF755D-5949-407D-9BAF-F3C408E85AE3}" srcOrd="0" destOrd="0" presId="urn:microsoft.com/office/officeart/2005/8/layout/radial5"/>
    <dgm:cxn modelId="{A2B671E8-5B5B-42F5-A71A-25B829B34C46}" srcId="{EEC0039C-758B-4227-B760-CEC45F553E8F}" destId="{AFE2207B-D7B5-4871-A6A1-051EF1F7D262}" srcOrd="3" destOrd="0" parTransId="{5FA9778D-770C-46C7-8C63-DE74510AE646}" sibTransId="{40A24E9A-DEFC-4B1B-BED3-BE42D5DE971E}"/>
    <dgm:cxn modelId="{ECC9313E-2EBE-401B-B350-4EE773AAD0BC}" type="presOf" srcId="{44D2BEE9-ACC5-4C87-99BA-7546349B1532}" destId="{44E77783-EB62-42AF-9179-441B1BDACA3D}" srcOrd="0" destOrd="0" presId="urn:microsoft.com/office/officeart/2005/8/layout/radial5"/>
    <dgm:cxn modelId="{90948283-8BCF-4DB1-9AD2-D57035F9C345}" type="presParOf" srcId="{74F934D9-AA98-4297-A3CE-C1322D162A60}" destId="{AD52FD17-C4AE-477D-BC9A-67F74195912C}" srcOrd="0" destOrd="0" presId="urn:microsoft.com/office/officeart/2005/8/layout/radial5"/>
    <dgm:cxn modelId="{CB57A938-F72B-4F43-BDA8-89AD5C898B57}" type="presParOf" srcId="{74F934D9-AA98-4297-A3CE-C1322D162A60}" destId="{E3A6442B-74A5-42E6-B23F-C8FFAA978B7F}" srcOrd="1" destOrd="0" presId="urn:microsoft.com/office/officeart/2005/8/layout/radial5"/>
    <dgm:cxn modelId="{35CA05CC-E45A-455D-9FDB-CE5EBFD17BA9}" type="presParOf" srcId="{E3A6442B-74A5-42E6-B23F-C8FFAA978B7F}" destId="{BB21E8F5-1795-421B-8013-D3FCC77BD0E5}" srcOrd="0" destOrd="0" presId="urn:microsoft.com/office/officeart/2005/8/layout/radial5"/>
    <dgm:cxn modelId="{B669C314-A363-4D74-8A9C-09D12B38FCAE}" type="presParOf" srcId="{74F934D9-AA98-4297-A3CE-C1322D162A60}" destId="{9C043D4E-AB7A-4326-8D07-122CECA3DA0F}" srcOrd="2" destOrd="0" presId="urn:microsoft.com/office/officeart/2005/8/layout/radial5"/>
    <dgm:cxn modelId="{46524F0C-110B-49B6-B9F0-42400F8BD302}" type="presParOf" srcId="{74F934D9-AA98-4297-A3CE-C1322D162A60}" destId="{E96F2FF6-AB8E-4B3D-A8ED-5EEC84C58844}" srcOrd="3" destOrd="0" presId="urn:microsoft.com/office/officeart/2005/8/layout/radial5"/>
    <dgm:cxn modelId="{28F7A8B0-137B-4BF2-BDA4-12728C795464}" type="presParOf" srcId="{E96F2FF6-AB8E-4B3D-A8ED-5EEC84C58844}" destId="{6A84C639-D16B-479A-9154-13A27ACAB04E}" srcOrd="0" destOrd="0" presId="urn:microsoft.com/office/officeart/2005/8/layout/radial5"/>
    <dgm:cxn modelId="{250D263F-C2DC-4B30-9C54-9A49A60141CC}" type="presParOf" srcId="{74F934D9-AA98-4297-A3CE-C1322D162A60}" destId="{81DF61D7-7967-44C2-8F06-B152EB0B54AD}" srcOrd="4" destOrd="0" presId="urn:microsoft.com/office/officeart/2005/8/layout/radial5"/>
    <dgm:cxn modelId="{EF8D2AE8-0A33-448A-8A35-829552222539}" type="presParOf" srcId="{74F934D9-AA98-4297-A3CE-C1322D162A60}" destId="{EB19A2EB-4AF3-4100-8D97-C1078F3F9099}" srcOrd="5" destOrd="0" presId="urn:microsoft.com/office/officeart/2005/8/layout/radial5"/>
    <dgm:cxn modelId="{A4E32196-C020-4E7F-9D86-E0B0C680B49A}" type="presParOf" srcId="{EB19A2EB-4AF3-4100-8D97-C1078F3F9099}" destId="{31BD5411-9DD3-42FF-9351-7C7FC2E54EBD}" srcOrd="0" destOrd="0" presId="urn:microsoft.com/office/officeart/2005/8/layout/radial5"/>
    <dgm:cxn modelId="{E3B93E17-77B0-4B2F-844D-763BC2A7E2DA}" type="presParOf" srcId="{74F934D9-AA98-4297-A3CE-C1322D162A60}" destId="{44E77783-EB62-42AF-9179-441B1BDACA3D}" srcOrd="6" destOrd="0" presId="urn:microsoft.com/office/officeart/2005/8/layout/radial5"/>
    <dgm:cxn modelId="{59995A8D-37E4-494F-B402-7CF29B6144BD}" type="presParOf" srcId="{74F934D9-AA98-4297-A3CE-C1322D162A60}" destId="{362CBA6F-5377-400B-8715-7233EA2AEC0E}" srcOrd="7" destOrd="0" presId="urn:microsoft.com/office/officeart/2005/8/layout/radial5"/>
    <dgm:cxn modelId="{D4CAFD76-5238-4923-9651-162B486B1EAC}" type="presParOf" srcId="{362CBA6F-5377-400B-8715-7233EA2AEC0E}" destId="{95527361-224F-4B91-98C9-5EFBD674F473}" srcOrd="0" destOrd="0" presId="urn:microsoft.com/office/officeart/2005/8/layout/radial5"/>
    <dgm:cxn modelId="{83B4F569-FB5F-4875-9A1A-6644FA1DE5E0}" type="presParOf" srcId="{74F934D9-AA98-4297-A3CE-C1322D162A60}" destId="{24BF755D-5949-407D-9BAF-F3C408E85AE3}" srcOrd="8" destOrd="0" presId="urn:microsoft.com/office/officeart/2005/8/layout/radial5"/>
    <dgm:cxn modelId="{98E4C8DB-2710-4ECC-AD56-F387C3FE2BD6}" type="presParOf" srcId="{74F934D9-AA98-4297-A3CE-C1322D162A60}" destId="{91DAC95A-1BD3-4B83-B724-EF59E1EA7487}" srcOrd="9" destOrd="0" presId="urn:microsoft.com/office/officeart/2005/8/layout/radial5"/>
    <dgm:cxn modelId="{1E7B360A-0C2B-48D4-B13C-6FC6837369FC}" type="presParOf" srcId="{91DAC95A-1BD3-4B83-B724-EF59E1EA7487}" destId="{84107C46-480E-461C-A7E1-0E4D7AA7E939}" srcOrd="0" destOrd="0" presId="urn:microsoft.com/office/officeart/2005/8/layout/radial5"/>
    <dgm:cxn modelId="{6D1A02F0-6CE9-4D06-9EEF-2BF06972D629}" type="presParOf" srcId="{74F934D9-AA98-4297-A3CE-C1322D162A60}" destId="{577AC4A3-2EC7-4A02-8EC3-00DAEA409D92}" srcOrd="10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2FD17-C4AE-477D-BC9A-67F74195912C}">
      <dsp:nvSpPr>
        <dsp:cNvPr id="0" name=""/>
        <dsp:cNvSpPr/>
      </dsp:nvSpPr>
      <dsp:spPr>
        <a:xfrm>
          <a:off x="3415040" y="2514587"/>
          <a:ext cx="1788988" cy="17889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/>
        </a:p>
      </dsp:txBody>
      <dsp:txXfrm>
        <a:off x="3677031" y="2776578"/>
        <a:ext cx="1265006" cy="1265006"/>
      </dsp:txXfrm>
    </dsp:sp>
    <dsp:sp modelId="{E3A6442B-74A5-42E6-B23F-C8FFAA978B7F}">
      <dsp:nvSpPr>
        <dsp:cNvPr id="0" name=""/>
        <dsp:cNvSpPr/>
      </dsp:nvSpPr>
      <dsp:spPr>
        <a:xfrm rot="16010935">
          <a:off x="4118321" y="1952707"/>
          <a:ext cx="386584" cy="60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10800000">
        <a:off x="4179496" y="2132258"/>
        <a:ext cx="270609" cy="364954"/>
      </dsp:txXfrm>
    </dsp:sp>
    <dsp:sp modelId="{9C043D4E-AB7A-4326-8D07-122CECA3DA0F}">
      <dsp:nvSpPr>
        <dsp:cNvPr id="0" name=""/>
        <dsp:cNvSpPr/>
      </dsp:nvSpPr>
      <dsp:spPr>
        <a:xfrm>
          <a:off x="3276606" y="1"/>
          <a:ext cx="1788988" cy="1788988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latin typeface="NikoshBAN" pitchFamily="2" charset="0"/>
              <a:cs typeface="NikoshBAN" pitchFamily="2" charset="0"/>
            </a:rPr>
            <a:t>আলোক শক্তি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3538597" y="261992"/>
        <a:ext cx="1265006" cy="1265006"/>
      </dsp:txXfrm>
    </dsp:sp>
    <dsp:sp modelId="{E96F2FF6-AB8E-4B3D-A8ED-5EEC84C58844}">
      <dsp:nvSpPr>
        <dsp:cNvPr id="0" name=""/>
        <dsp:cNvSpPr/>
      </dsp:nvSpPr>
      <dsp:spPr>
        <a:xfrm rot="20553983">
          <a:off x="5298448" y="2754705"/>
          <a:ext cx="285232" cy="60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300413" y="2889174"/>
        <a:ext cx="199662" cy="364954"/>
      </dsp:txXfrm>
    </dsp:sp>
    <dsp:sp modelId="{81DF61D7-7967-44C2-8F06-B152EB0B54AD}">
      <dsp:nvSpPr>
        <dsp:cNvPr id="0" name=""/>
        <dsp:cNvSpPr/>
      </dsp:nvSpPr>
      <dsp:spPr>
        <a:xfrm>
          <a:off x="5630248" y="1830315"/>
          <a:ext cx="1837362" cy="1751079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000" kern="1200" dirty="0" smtClean="0">
              <a:latin typeface="NikoshBAN" pitchFamily="2" charset="0"/>
              <a:cs typeface="NikoshBAN" pitchFamily="2" charset="0"/>
            </a:rPr>
            <a:t>রাসায়নিক</a:t>
          </a:r>
          <a:r>
            <a:rPr lang="bn-IN" sz="2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IN" sz="3200" kern="1200" dirty="0" smtClean="0">
              <a:latin typeface="NikoshBAN" pitchFamily="2" charset="0"/>
              <a:cs typeface="NikoshBAN" pitchFamily="2" charset="0"/>
            </a:rPr>
            <a:t>শক্তি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5899323" y="2086755"/>
        <a:ext cx="1299212" cy="1238199"/>
      </dsp:txXfrm>
    </dsp:sp>
    <dsp:sp modelId="{EB19A2EB-4AF3-4100-8D97-C1078F3F9099}">
      <dsp:nvSpPr>
        <dsp:cNvPr id="0" name=""/>
        <dsp:cNvSpPr/>
      </dsp:nvSpPr>
      <dsp:spPr>
        <a:xfrm rot="3301970">
          <a:off x="4830320" y="4087832"/>
          <a:ext cx="333187" cy="60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851655" y="4168527"/>
        <a:ext cx="233231" cy="364954"/>
      </dsp:txXfrm>
    </dsp:sp>
    <dsp:sp modelId="{44E77783-EB62-42AF-9179-441B1BDACA3D}">
      <dsp:nvSpPr>
        <dsp:cNvPr id="0" name=""/>
        <dsp:cNvSpPr/>
      </dsp:nvSpPr>
      <dsp:spPr>
        <a:xfrm>
          <a:off x="4800608" y="4495799"/>
          <a:ext cx="1788988" cy="1788988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latin typeface="SutonnyMJ" pitchFamily="2" charset="0"/>
              <a:cs typeface="SutonnyMJ" pitchFamily="2" charset="0"/>
            </a:rPr>
            <a:t>Zvc</a:t>
          </a:r>
          <a:r>
            <a:rPr lang="bn-IN" sz="4000" kern="1200" dirty="0" smtClean="0">
              <a:latin typeface="NikoshBAN" pitchFamily="2" charset="0"/>
              <a:cs typeface="NikoshBAN" pitchFamily="2" charset="0"/>
            </a:rPr>
            <a:t> শক্তি 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5062599" y="4757790"/>
        <a:ext cx="1265006" cy="1265006"/>
      </dsp:txXfrm>
    </dsp:sp>
    <dsp:sp modelId="{362CBA6F-5377-400B-8715-7233EA2AEC0E}">
      <dsp:nvSpPr>
        <dsp:cNvPr id="0" name=""/>
        <dsp:cNvSpPr/>
      </dsp:nvSpPr>
      <dsp:spPr>
        <a:xfrm rot="7605942">
          <a:off x="3401947" y="4114396"/>
          <a:ext cx="388942" cy="60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10800000">
        <a:off x="3495208" y="4189310"/>
        <a:ext cx="272259" cy="364954"/>
      </dsp:txXfrm>
    </dsp:sp>
    <dsp:sp modelId="{24BF755D-5949-407D-9BAF-F3C408E85AE3}">
      <dsp:nvSpPr>
        <dsp:cNvPr id="0" name=""/>
        <dsp:cNvSpPr/>
      </dsp:nvSpPr>
      <dsp:spPr>
        <a:xfrm>
          <a:off x="1905007" y="4535611"/>
          <a:ext cx="1788988" cy="1788988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000" kern="1200" dirty="0" smtClean="0">
              <a:latin typeface="NikoshBAN" pitchFamily="2" charset="0"/>
              <a:cs typeface="NikoshBAN" pitchFamily="2" charset="0"/>
            </a:rPr>
            <a:t>শব্দ শক্তি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2166998" y="4797602"/>
        <a:ext cx="1265006" cy="1265006"/>
      </dsp:txXfrm>
    </dsp:sp>
    <dsp:sp modelId="{91DAC95A-1BD3-4B83-B724-EF59E1EA7487}">
      <dsp:nvSpPr>
        <dsp:cNvPr id="0" name=""/>
        <dsp:cNvSpPr/>
      </dsp:nvSpPr>
      <dsp:spPr>
        <a:xfrm rot="11879676">
          <a:off x="2932766" y="2780116"/>
          <a:ext cx="415073" cy="60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10800000">
        <a:off x="3054243" y="2921001"/>
        <a:ext cx="290551" cy="364954"/>
      </dsp:txXfrm>
    </dsp:sp>
    <dsp:sp modelId="{577AC4A3-2EC7-4A02-8EC3-00DAEA409D92}">
      <dsp:nvSpPr>
        <dsp:cNvPr id="0" name=""/>
        <dsp:cNvSpPr/>
      </dsp:nvSpPr>
      <dsp:spPr>
        <a:xfrm>
          <a:off x="685821" y="1600196"/>
          <a:ext cx="2086407" cy="1941392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>
              <a:latin typeface="NikoshBAN" pitchFamily="2" charset="0"/>
              <a:cs typeface="NikoshBAN" pitchFamily="2" charset="0"/>
            </a:rPr>
            <a:t>বিদ্যুৎ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IN" sz="3200" kern="1200" dirty="0" smtClean="0">
              <a:latin typeface="NikoshBAN" pitchFamily="2" charset="0"/>
              <a:cs typeface="NikoshBAN" pitchFamily="2" charset="0"/>
            </a:rPr>
            <a:t>শক্তি 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991368" y="1884506"/>
        <a:ext cx="1475313" cy="1372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45D1E-7578-4FB2-900C-491F83D0D20F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191FB-815C-4941-BC7B-0514CC9110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7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63513-8442-4917-97EA-A62CB1ED5FC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843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191FB-815C-4941-BC7B-0514CC91100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7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48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15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7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82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83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43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80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3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16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7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8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6FF7206-61B9-44B9-B7FB-3DEBD8A5A546}"/>
              </a:ext>
            </a:extLst>
          </p:cNvPr>
          <p:cNvSpPr txBox="1"/>
          <p:nvPr/>
        </p:nvSpPr>
        <p:spPr>
          <a:xfrm>
            <a:off x="2667000" y="1676399"/>
            <a:ext cx="608647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85763"/>
            <a:r>
              <a:rPr lang="en-US" sz="8000" b="1" dirty="0" err="1" smtClean="0">
                <a:ln w="0"/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8000" b="1" dirty="0" smtClean="0">
                <a:ln w="0"/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 smtClean="0">
                <a:ln w="0"/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ï‡f”Qv</a:t>
            </a:r>
            <a:endParaRPr lang="en-US" sz="8000" b="1" dirty="0">
              <a:ln w="0"/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ctr" defTabSz="385763"/>
            <a:r>
              <a:rPr lang="en-US" sz="6600" b="1" dirty="0" smtClean="0">
                <a:ln w="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5g †</a:t>
            </a:r>
            <a:r>
              <a:rPr lang="en-US" sz="6600" b="1" dirty="0" err="1" smtClean="0">
                <a:ln w="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kÖwYi</a:t>
            </a:r>
            <a:r>
              <a:rPr lang="en-US" sz="6600" b="1" dirty="0" smtClean="0">
                <a:ln w="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 defTabSz="385763"/>
            <a:r>
              <a:rPr lang="en-US" sz="6600" b="1" dirty="0" err="1" smtClean="0">
                <a:ln w="0"/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6600" b="1" dirty="0" smtClean="0">
                <a:ln w="0"/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dirty="0" err="1" smtClean="0">
                <a:ln w="0"/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weÁvb</a:t>
            </a:r>
            <a:r>
              <a:rPr lang="en-US" sz="6600" b="1" dirty="0" smtClean="0">
                <a:ln w="0"/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dirty="0" err="1" smtClean="0">
                <a:ln w="0"/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K¬v‡m</a:t>
            </a:r>
            <a:endParaRPr lang="en-US" sz="6600" b="1" dirty="0">
              <a:ln w="0"/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31242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66900" y="225669"/>
            <a:ext cx="5334000" cy="990600"/>
            <a:chOff x="2209800" y="838200"/>
            <a:chExt cx="5334000" cy="990600"/>
          </a:xfrm>
        </p:grpSpPr>
        <p:sp>
          <p:nvSpPr>
            <p:cNvPr id="2" name="TextBox 1"/>
            <p:cNvSpPr txBox="1"/>
            <p:nvPr/>
          </p:nvSpPr>
          <p:spPr>
            <a:xfrm>
              <a:off x="2209800" y="838200"/>
              <a:ext cx="5334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800" b="1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শিক্ষক পরিচিতি</a:t>
              </a:r>
              <a:endParaRPr lang="en-US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ounded Rectangular Callout 6"/>
            <p:cNvSpPr/>
            <p:nvPr/>
          </p:nvSpPr>
          <p:spPr>
            <a:xfrm>
              <a:off x="2362200" y="838200"/>
              <a:ext cx="4953000" cy="990600"/>
            </a:xfrm>
            <a:prstGeom prst="wedgeRoundRectCallout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ounded Rectangle 5"/>
          <p:cNvSpPr/>
          <p:nvPr/>
        </p:nvSpPr>
        <p:spPr>
          <a:xfrm>
            <a:off x="533400" y="1600200"/>
            <a:ext cx="8001000" cy="444773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8200" y="3505200"/>
            <a:ext cx="7086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মোছাঃফাতেমা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বেগম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আজলাবাদ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শিশু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পীরগঞ্জ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ঠাকুরগাঁও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132" y="1759803"/>
            <a:ext cx="2438400" cy="2438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981200" y="533400"/>
            <a:ext cx="3810000" cy="762000"/>
          </a:xfrm>
          <a:prstGeom prst="round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233571"/>
            <a:ext cx="8610599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Av‡Mi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cv‡V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Avgiv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hv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wk‡LwQjvg</a:t>
            </a:r>
            <a:endParaRPr lang="en-US" sz="6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276600"/>
            <a:ext cx="8610598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K) kw³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6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1" y="4724400"/>
            <a:ext cx="861059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wKQz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Kivi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mvg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_¨B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kw³|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610598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) kw³i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iƒ‡ci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bvg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6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981200"/>
            <a:ext cx="38862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SutonnyMJ" pitchFamily="2" charset="0"/>
                <a:cs typeface="SutonnyMJ" pitchFamily="2" charset="0"/>
              </a:rPr>
              <a:t>w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e`y¨r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3352800"/>
            <a:ext cx="38862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SutonnyMJ" pitchFamily="2" charset="0"/>
                <a:cs typeface="SutonnyMJ" pitchFamily="2" charset="0"/>
              </a:rPr>
              <a:t>h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vwš¿K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648200"/>
            <a:ext cx="38100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Av‡jvK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0099" y="1976718"/>
            <a:ext cx="4305299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SutonnyMJ" pitchFamily="2" charset="0"/>
                <a:cs typeface="SutonnyMJ" pitchFamily="2" charset="0"/>
              </a:rPr>
              <a:t>k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ã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10099" y="3352800"/>
            <a:ext cx="4305299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Zvc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0098" y="4648200"/>
            <a:ext cx="4282887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ivmvqwbK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28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/>
          <p:cNvSpPr/>
          <p:nvPr/>
        </p:nvSpPr>
        <p:spPr>
          <a:xfrm>
            <a:off x="2438400" y="838200"/>
            <a:ext cx="3657600" cy="914400"/>
          </a:xfrm>
          <a:prstGeom prst="wedgeRoundRectCallou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890"/>
            <a:ext cx="9144000" cy="626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7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33400" y="2057400"/>
            <a:ext cx="8153400" cy="3352800"/>
            <a:chOff x="762000" y="2057400"/>
            <a:chExt cx="8153400" cy="3733800"/>
          </a:xfrm>
        </p:grpSpPr>
        <p:sp>
          <p:nvSpPr>
            <p:cNvPr id="4" name="TextBox 3"/>
            <p:cNvSpPr txBox="1"/>
            <p:nvPr/>
          </p:nvSpPr>
          <p:spPr>
            <a:xfrm>
              <a:off x="914400" y="2209800"/>
              <a:ext cx="7848600" cy="3564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‡</a:t>
              </a:r>
              <a:r>
                <a:rPr lang="en-US" sz="5400" dirty="0" err="1" smtClean="0">
                  <a:latin typeface="SutonnyMJ" pitchFamily="2" charset="0"/>
                  <a:cs typeface="NikoshBAN" pitchFamily="2" charset="0"/>
                </a:rPr>
                <a:t>kÖwY</a:t>
              </a:r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	 </a:t>
              </a:r>
              <a:r>
                <a:rPr lang="en-US" sz="5400" dirty="0">
                  <a:latin typeface="SutonnyMJ" pitchFamily="2" charset="0"/>
                  <a:cs typeface="NikoshBAN" pitchFamily="2" charset="0"/>
                </a:rPr>
                <a:t>	</a:t>
              </a:r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	: </a:t>
              </a:r>
              <a:r>
                <a:rPr lang="en-US" sz="5400" dirty="0" err="1" smtClean="0">
                  <a:latin typeface="SutonnyMJ" pitchFamily="2" charset="0"/>
                  <a:cs typeface="NikoshBAN" pitchFamily="2" charset="0"/>
                </a:rPr>
                <a:t>cÂg</a:t>
              </a:r>
              <a:endParaRPr lang="en-US" sz="5400" dirty="0" smtClean="0">
                <a:latin typeface="SutonnyMJ" pitchFamily="2" charset="0"/>
                <a:cs typeface="NikoshBAN" pitchFamily="2" charset="0"/>
              </a:endParaRPr>
            </a:p>
            <a:p>
              <a:r>
                <a:rPr lang="en-US" sz="5400" dirty="0" err="1" smtClean="0">
                  <a:latin typeface="SutonnyMJ" pitchFamily="2" charset="0"/>
                  <a:cs typeface="NikoshBAN" pitchFamily="2" charset="0"/>
                </a:rPr>
                <a:t>welq</a:t>
              </a:r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	</a:t>
              </a:r>
              <a:r>
                <a:rPr lang="en-US" sz="5400" dirty="0">
                  <a:latin typeface="SutonnyMJ" pitchFamily="2" charset="0"/>
                  <a:cs typeface="NikoshBAN" pitchFamily="2" charset="0"/>
                </a:rPr>
                <a:t>	</a:t>
              </a:r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	: </a:t>
              </a:r>
              <a:r>
                <a:rPr lang="en-US" sz="5400" dirty="0" err="1" smtClean="0">
                  <a:latin typeface="SutonnyMJ" pitchFamily="2" charset="0"/>
                  <a:cs typeface="NikoshBAN" pitchFamily="2" charset="0"/>
                </a:rPr>
                <a:t>cÖv_wgK</a:t>
              </a:r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latin typeface="SutonnyMJ" pitchFamily="2" charset="0"/>
                  <a:cs typeface="NikoshBAN" pitchFamily="2" charset="0"/>
                </a:rPr>
                <a:t>weÁvb</a:t>
              </a:r>
              <a:endParaRPr lang="en-US" sz="5400" dirty="0" smtClean="0">
                <a:latin typeface="SutonnyMJ" pitchFamily="2" charset="0"/>
                <a:cs typeface="NikoshBAN" pitchFamily="2" charset="0"/>
              </a:endParaRPr>
            </a:p>
            <a:p>
              <a:r>
                <a:rPr lang="en-US" sz="4000" dirty="0" err="1" smtClean="0">
                  <a:latin typeface="NikoshBAN"/>
                  <a:cs typeface="NikoshBAN" pitchFamily="2" charset="0"/>
                </a:rPr>
                <a:t>অধ্যায়</a:t>
              </a:r>
              <a:r>
                <a:rPr lang="en-US" sz="4000" dirty="0" smtClean="0">
                  <a:latin typeface="NikoshBAN"/>
                  <a:cs typeface="NikoshBAN" pitchFamily="2" charset="0"/>
                </a:rPr>
                <a:t>			: ৫ (</a:t>
              </a:r>
              <a:r>
                <a:rPr lang="en-US" sz="4000" dirty="0" err="1" smtClean="0">
                  <a:latin typeface="NikoshBAN"/>
                  <a:cs typeface="NikoshBAN" pitchFamily="2" charset="0"/>
                </a:rPr>
                <a:t>পদার্থ</a:t>
              </a:r>
              <a:r>
                <a:rPr lang="en-US" sz="4000" dirty="0" smtClean="0">
                  <a:latin typeface="NikoshBAN"/>
                  <a:cs typeface="NikoshBAN" pitchFamily="2" charset="0"/>
                </a:rPr>
                <a:t> ও </a:t>
              </a:r>
              <a:r>
                <a:rPr lang="en-US" sz="4000" dirty="0" err="1" smtClean="0">
                  <a:latin typeface="NikoshBAN"/>
                  <a:cs typeface="NikoshBAN" pitchFamily="2" charset="0"/>
                </a:rPr>
                <a:t>শক্তি</a:t>
              </a:r>
              <a:r>
                <a:rPr lang="en-US" sz="4000" dirty="0" smtClean="0">
                  <a:latin typeface="NikoshBAN"/>
                  <a:cs typeface="NikoshBAN" pitchFamily="2" charset="0"/>
                </a:rPr>
                <a:t>)</a:t>
              </a:r>
            </a:p>
            <a:p>
              <a:r>
                <a:rPr lang="en-US" sz="5400" dirty="0" err="1" smtClean="0">
                  <a:latin typeface="SutonnyMJ" pitchFamily="2" charset="0"/>
                  <a:cs typeface="NikoshBAN" pitchFamily="2" charset="0"/>
                </a:rPr>
                <a:t>AvR‡Ki</a:t>
              </a:r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latin typeface="SutonnyMJ" pitchFamily="2" charset="0"/>
                  <a:cs typeface="NikoshBAN" pitchFamily="2" charset="0"/>
                </a:rPr>
                <a:t>cvV</a:t>
              </a:r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	</a:t>
              </a:r>
              <a:r>
                <a:rPr lang="bn-IN" sz="5400" dirty="0" smtClean="0">
                  <a:latin typeface="SutonnyMJ" pitchFamily="2" charset="0"/>
                  <a:cs typeface="NikoshBAN" pitchFamily="2" charset="0"/>
                </a:rPr>
                <a:t>:</a:t>
              </a:r>
              <a:r>
                <a:rPr lang="en-US" sz="5400" dirty="0" smtClean="0">
                  <a:latin typeface="SutonnyMJ" pitchFamily="2" charset="0"/>
                  <a:cs typeface="NikoshBAN" pitchFamily="2" charset="0"/>
                </a:rPr>
                <a:t> kw³i </a:t>
              </a:r>
              <a:r>
                <a:rPr lang="en-US" sz="5400" dirty="0" err="1" smtClean="0">
                  <a:latin typeface="SutonnyMJ" pitchFamily="2" charset="0"/>
                  <a:cs typeface="NikoshBAN" pitchFamily="2" charset="0"/>
                </a:rPr>
                <a:t>iƒcvšÍi</a:t>
              </a:r>
              <a:endParaRPr lang="bn-IN" sz="5400" dirty="0" smtClean="0">
                <a:latin typeface="SutonnyMJ" pitchFamily="2" charset="0"/>
                <a:cs typeface="NikoshBAN" pitchFamily="2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762000" y="2057400"/>
              <a:ext cx="8153400" cy="3733800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286000" y="533400"/>
            <a:ext cx="4953000" cy="1143000"/>
            <a:chOff x="2286000" y="533400"/>
            <a:chExt cx="4953000" cy="1143000"/>
          </a:xfrm>
        </p:grpSpPr>
        <p:sp>
          <p:nvSpPr>
            <p:cNvPr id="2" name="TextBox 1"/>
            <p:cNvSpPr txBox="1"/>
            <p:nvPr/>
          </p:nvSpPr>
          <p:spPr>
            <a:xfrm>
              <a:off x="2286000" y="544664"/>
              <a:ext cx="4953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5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পাঠ পরিচিতি</a:t>
              </a:r>
              <a:endPara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ounded Rectangular Callout 5"/>
            <p:cNvSpPr/>
            <p:nvPr/>
          </p:nvSpPr>
          <p:spPr>
            <a:xfrm>
              <a:off x="2514600" y="533400"/>
              <a:ext cx="4648200" cy="1143000"/>
            </a:xfrm>
            <a:prstGeom prst="wedgeRoundRectCallout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145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6-Point Star 3"/>
          <p:cNvSpPr/>
          <p:nvPr/>
        </p:nvSpPr>
        <p:spPr>
          <a:xfrm>
            <a:off x="1981200" y="1981200"/>
            <a:ext cx="5410200" cy="4769518"/>
          </a:xfrm>
          <a:prstGeom prst="star16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381000"/>
            <a:ext cx="5791200" cy="830997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 শক্তির উৎস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55153" y="381000"/>
            <a:ext cx="9220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সূর্য</a:t>
            </a:r>
            <a:endParaRPr lang="en-US" sz="6000" dirty="0"/>
          </a:p>
        </p:txBody>
      </p:sp>
      <p:sp>
        <p:nvSpPr>
          <p:cNvPr id="3" name="Right Arrow 2"/>
          <p:cNvSpPr/>
          <p:nvPr/>
        </p:nvSpPr>
        <p:spPr>
          <a:xfrm>
            <a:off x="6324600" y="545931"/>
            <a:ext cx="685800" cy="6858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17314" y="3035470"/>
            <a:ext cx="1572098" cy="1526997"/>
            <a:chOff x="3525105" y="2506779"/>
            <a:chExt cx="1788988" cy="1788988"/>
          </a:xfrm>
        </p:grpSpPr>
        <p:sp>
          <p:nvSpPr>
            <p:cNvPr id="33" name="Oval 32"/>
            <p:cNvSpPr/>
            <p:nvPr/>
          </p:nvSpPr>
          <p:spPr>
            <a:xfrm>
              <a:off x="3525105" y="2506779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Oval 4"/>
            <p:cNvSpPr/>
            <p:nvPr/>
          </p:nvSpPr>
          <p:spPr>
            <a:xfrm>
              <a:off x="3787096" y="2768770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307681" y="2293681"/>
            <a:ext cx="534513" cy="322812"/>
            <a:chOff x="4115472" y="1971594"/>
            <a:chExt cx="608256" cy="378198"/>
          </a:xfrm>
        </p:grpSpPr>
        <p:sp>
          <p:nvSpPr>
            <p:cNvPr id="31" name="Right Arrow 30"/>
            <p:cNvSpPr/>
            <p:nvPr/>
          </p:nvSpPr>
          <p:spPr>
            <a:xfrm rot="16200000">
              <a:off x="4230501" y="1856565"/>
              <a:ext cx="378197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ight Arrow 6"/>
            <p:cNvSpPr/>
            <p:nvPr/>
          </p:nvSpPr>
          <p:spPr>
            <a:xfrm rot="16200000">
              <a:off x="4287231" y="2034946"/>
              <a:ext cx="264738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61902" y="606603"/>
            <a:ext cx="1572098" cy="1526997"/>
            <a:chOff x="3525105" y="4211"/>
            <a:chExt cx="1788988" cy="1788988"/>
          </a:xfrm>
        </p:grpSpPr>
        <p:sp>
          <p:nvSpPr>
            <p:cNvPr id="29" name="Oval 28"/>
            <p:cNvSpPr/>
            <p:nvPr/>
          </p:nvSpPr>
          <p:spPr>
            <a:xfrm>
              <a:off x="3525105" y="4211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Oval 8"/>
            <p:cNvSpPr/>
            <p:nvPr/>
          </p:nvSpPr>
          <p:spPr>
            <a:xfrm>
              <a:off x="3787096" y="266202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2573" y="3069562"/>
            <a:ext cx="332346" cy="519179"/>
            <a:chOff x="5410363" y="2713785"/>
            <a:chExt cx="378197" cy="608256"/>
          </a:xfrm>
        </p:grpSpPr>
        <p:sp>
          <p:nvSpPr>
            <p:cNvPr id="27" name="Right Arrow 26"/>
            <p:cNvSpPr/>
            <p:nvPr/>
          </p:nvSpPr>
          <p:spPr>
            <a:xfrm rot="20520000">
              <a:off x="5410363" y="2713785"/>
              <a:ext cx="378197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ight Arrow 10"/>
            <p:cNvSpPr/>
            <p:nvPr/>
          </p:nvSpPr>
          <p:spPr>
            <a:xfrm rot="20520000">
              <a:off x="5413140" y="2852966"/>
              <a:ext cx="264738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96000" y="2209800"/>
            <a:ext cx="1572098" cy="1526997"/>
            <a:chOff x="5905189" y="1733443"/>
            <a:chExt cx="1788988" cy="1788988"/>
          </a:xfrm>
        </p:grpSpPr>
        <p:sp>
          <p:nvSpPr>
            <p:cNvPr id="25" name="Oval 24"/>
            <p:cNvSpPr/>
            <p:nvPr/>
          </p:nvSpPr>
          <p:spPr>
            <a:xfrm>
              <a:off x="5905189" y="1733443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Oval 12"/>
            <p:cNvSpPr/>
            <p:nvPr/>
          </p:nvSpPr>
          <p:spPr>
            <a:xfrm>
              <a:off x="6167180" y="1995434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015860" y="4530869"/>
            <a:ext cx="534513" cy="298346"/>
            <a:chOff x="4823651" y="4212980"/>
            <a:chExt cx="608256" cy="349534"/>
          </a:xfrm>
        </p:grpSpPr>
        <p:sp>
          <p:nvSpPr>
            <p:cNvPr id="23" name="Right Arrow 22"/>
            <p:cNvSpPr/>
            <p:nvPr/>
          </p:nvSpPr>
          <p:spPr>
            <a:xfrm rot="3259548">
              <a:off x="4953012" y="4083619"/>
              <a:ext cx="349534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ight Arrow 14"/>
            <p:cNvSpPr/>
            <p:nvPr/>
          </p:nvSpPr>
          <p:spPr>
            <a:xfrm rot="3259548">
              <a:off x="4974866" y="4162679"/>
              <a:ext cx="244674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209702" y="4876800"/>
            <a:ext cx="1572098" cy="1526997"/>
            <a:chOff x="4953003" y="4495799"/>
            <a:chExt cx="1788988" cy="1788988"/>
          </a:xfrm>
        </p:grpSpPr>
        <p:sp>
          <p:nvSpPr>
            <p:cNvPr id="21" name="Oval 20"/>
            <p:cNvSpPr/>
            <p:nvPr/>
          </p:nvSpPr>
          <p:spPr>
            <a:xfrm>
              <a:off x="4953003" y="4495799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16"/>
            <p:cNvSpPr/>
            <p:nvPr/>
          </p:nvSpPr>
          <p:spPr>
            <a:xfrm>
              <a:off x="5214994" y="4757790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578486" y="4537912"/>
            <a:ext cx="534513" cy="322811"/>
            <a:chOff x="3386277" y="4215825"/>
            <a:chExt cx="608256" cy="378197"/>
          </a:xfrm>
        </p:grpSpPr>
        <p:sp>
          <p:nvSpPr>
            <p:cNvPr id="19" name="Right Arrow 18"/>
            <p:cNvSpPr/>
            <p:nvPr/>
          </p:nvSpPr>
          <p:spPr>
            <a:xfrm rot="7560000">
              <a:off x="3501306" y="4100796"/>
              <a:ext cx="378197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ight Arrow 18"/>
            <p:cNvSpPr/>
            <p:nvPr/>
          </p:nvSpPr>
          <p:spPr>
            <a:xfrm rot="18360000">
              <a:off x="3591380" y="4176552"/>
              <a:ext cx="264738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46342" y="5060090"/>
            <a:ext cx="1572098" cy="1526997"/>
            <a:chOff x="2054133" y="4531399"/>
            <a:chExt cx="1788988" cy="1788988"/>
          </a:xfrm>
        </p:grpSpPr>
        <p:sp>
          <p:nvSpPr>
            <p:cNvPr id="17" name="Oval 16"/>
            <p:cNvSpPr/>
            <p:nvPr/>
          </p:nvSpPr>
          <p:spPr>
            <a:xfrm>
              <a:off x="2054133" y="4531399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 20"/>
            <p:cNvSpPr/>
            <p:nvPr/>
          </p:nvSpPr>
          <p:spPr>
            <a:xfrm>
              <a:off x="2316124" y="4793390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242849" y="3069562"/>
            <a:ext cx="332346" cy="519179"/>
            <a:chOff x="3050639" y="2713785"/>
            <a:chExt cx="378197" cy="608256"/>
          </a:xfrm>
        </p:grpSpPr>
        <p:sp>
          <p:nvSpPr>
            <p:cNvPr id="15" name="Right Arrow 14"/>
            <p:cNvSpPr/>
            <p:nvPr/>
          </p:nvSpPr>
          <p:spPr>
            <a:xfrm rot="11880000">
              <a:off x="3050639" y="2713785"/>
              <a:ext cx="378197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ight Arrow 22"/>
            <p:cNvSpPr/>
            <p:nvPr/>
          </p:nvSpPr>
          <p:spPr>
            <a:xfrm rot="22680000">
              <a:off x="3161321" y="2852966"/>
              <a:ext cx="264738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337231" y="2262134"/>
            <a:ext cx="1572098" cy="1526997"/>
            <a:chOff x="1145022" y="1733443"/>
            <a:chExt cx="1788988" cy="1788988"/>
          </a:xfrm>
        </p:grpSpPr>
        <p:sp>
          <p:nvSpPr>
            <p:cNvPr id="13" name="Oval 12"/>
            <p:cNvSpPr/>
            <p:nvPr/>
          </p:nvSpPr>
          <p:spPr>
            <a:xfrm>
              <a:off x="1145022" y="1733443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24"/>
            <p:cNvSpPr/>
            <p:nvPr/>
          </p:nvSpPr>
          <p:spPr>
            <a:xfrm>
              <a:off x="1407013" y="1995434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/>
            </a:p>
          </p:txBody>
        </p:sp>
      </p:grpSp>
      <p:sp>
        <p:nvSpPr>
          <p:cNvPr id="41" name="Sun 40"/>
          <p:cNvSpPr/>
          <p:nvPr/>
        </p:nvSpPr>
        <p:spPr>
          <a:xfrm>
            <a:off x="3810000" y="3183825"/>
            <a:ext cx="1406198" cy="1235775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-17692"/>
            <a:ext cx="9144001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mevB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wPÎwU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LvZvq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A¼b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K‡iv</a:t>
            </a:r>
            <a:endParaRPr lang="en-US" sz="32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33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458200" cy="31393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Zvgiv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wK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cv‡iv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,</a:t>
            </a:r>
            <a:endParaRPr lang="en-US" sz="6600" dirty="0" smtClean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m~h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© †_‡K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Kxfv‡e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kw³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cvIqv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6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759404"/>
            <a:ext cx="8458200" cy="1107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G‡mv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wP‡Îi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gva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¨‡g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Lyu‡R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†`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wL</a:t>
            </a:r>
            <a:endParaRPr lang="en-US" sz="6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83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10" y="1447800"/>
            <a:ext cx="845179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524470"/>
            <a:ext cx="861059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Qwe‡Z</a:t>
            </a:r>
            <a:r>
              <a:rPr lang="en-US" sz="5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Zvgiv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5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†`L‡Z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cv‡”Qv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5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70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r="51042"/>
          <a:stretch>
            <a:fillRect/>
          </a:stretch>
        </p:blipFill>
        <p:spPr bwMode="auto">
          <a:xfrm>
            <a:off x="1353448" y="1151883"/>
            <a:ext cx="5961752" cy="5401317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353448" y="304800"/>
            <a:ext cx="596175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যান্ত্রিক শক্তি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60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50000"/>
          <a:stretch>
            <a:fillRect/>
          </a:stretch>
        </p:blipFill>
        <p:spPr bwMode="auto">
          <a:xfrm>
            <a:off x="1905000" y="1219200"/>
            <a:ext cx="6104409" cy="5415343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904999" y="304800"/>
            <a:ext cx="6104409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তাপ শক্তি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68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1318" y="1222663"/>
            <a:ext cx="5965902" cy="5559137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541318" y="152400"/>
            <a:ext cx="5965902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আলো ও বিদ্যুৎ শক্তি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87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842" y="2438400"/>
            <a:ext cx="8533358" cy="329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353954" y="381000"/>
            <a:ext cx="64008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রাসায়নিক শক্তি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78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524000"/>
            <a:ext cx="6172200" cy="5017993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00200" y="304800"/>
            <a:ext cx="61722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আলো ও শব্দ শক্তি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1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10" y="1447800"/>
            <a:ext cx="845179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524470"/>
            <a:ext cx="861059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Qwe‡Z</a:t>
            </a:r>
            <a:r>
              <a:rPr lang="en-US" sz="5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kw³i ‡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5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iƒc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Av‡Q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5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29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677505" y="2773480"/>
            <a:ext cx="1788988" cy="1788988"/>
            <a:chOff x="3525105" y="2506779"/>
            <a:chExt cx="1788988" cy="1788988"/>
          </a:xfrm>
        </p:grpSpPr>
        <p:sp>
          <p:nvSpPr>
            <p:cNvPr id="33" name="Oval 32"/>
            <p:cNvSpPr/>
            <p:nvPr/>
          </p:nvSpPr>
          <p:spPr>
            <a:xfrm>
              <a:off x="3525105" y="2506779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Oval 4"/>
            <p:cNvSpPr/>
            <p:nvPr/>
          </p:nvSpPr>
          <p:spPr>
            <a:xfrm>
              <a:off x="3787096" y="2768770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67872" y="2238295"/>
            <a:ext cx="608256" cy="378198"/>
            <a:chOff x="4115472" y="1971594"/>
            <a:chExt cx="608256" cy="378198"/>
          </a:xfrm>
        </p:grpSpPr>
        <p:sp>
          <p:nvSpPr>
            <p:cNvPr id="31" name="Right Arrow 30"/>
            <p:cNvSpPr/>
            <p:nvPr/>
          </p:nvSpPr>
          <p:spPr>
            <a:xfrm rot="16200000">
              <a:off x="4230501" y="1856565"/>
              <a:ext cx="378197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ight Arrow 6"/>
            <p:cNvSpPr/>
            <p:nvPr/>
          </p:nvSpPr>
          <p:spPr>
            <a:xfrm rot="16200000">
              <a:off x="4287231" y="2034946"/>
              <a:ext cx="264738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677505" y="270912"/>
            <a:ext cx="1788988" cy="1788988"/>
            <a:chOff x="3525105" y="4211"/>
            <a:chExt cx="1788988" cy="1788988"/>
          </a:xfrm>
        </p:grpSpPr>
        <p:sp>
          <p:nvSpPr>
            <p:cNvPr id="29" name="Oval 28"/>
            <p:cNvSpPr/>
            <p:nvPr/>
          </p:nvSpPr>
          <p:spPr>
            <a:xfrm>
              <a:off x="3525105" y="4211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Oval 8"/>
            <p:cNvSpPr/>
            <p:nvPr/>
          </p:nvSpPr>
          <p:spPr>
            <a:xfrm>
              <a:off x="3787096" y="266202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562763" y="2980486"/>
            <a:ext cx="378197" cy="608256"/>
            <a:chOff x="5410363" y="2713785"/>
            <a:chExt cx="378197" cy="608256"/>
          </a:xfrm>
        </p:grpSpPr>
        <p:sp>
          <p:nvSpPr>
            <p:cNvPr id="27" name="Right Arrow 26"/>
            <p:cNvSpPr/>
            <p:nvPr/>
          </p:nvSpPr>
          <p:spPr>
            <a:xfrm rot="20520000">
              <a:off x="5410363" y="2713785"/>
              <a:ext cx="378197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ight Arrow 10"/>
            <p:cNvSpPr/>
            <p:nvPr/>
          </p:nvSpPr>
          <p:spPr>
            <a:xfrm rot="20520000">
              <a:off x="5413140" y="2852966"/>
              <a:ext cx="264738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57589" y="2000144"/>
            <a:ext cx="1788988" cy="1788988"/>
            <a:chOff x="5905189" y="1733443"/>
            <a:chExt cx="1788988" cy="1788988"/>
          </a:xfrm>
        </p:grpSpPr>
        <p:sp>
          <p:nvSpPr>
            <p:cNvPr id="25" name="Oval 24"/>
            <p:cNvSpPr/>
            <p:nvPr/>
          </p:nvSpPr>
          <p:spPr>
            <a:xfrm>
              <a:off x="5905189" y="1733443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Oval 12"/>
            <p:cNvSpPr/>
            <p:nvPr/>
          </p:nvSpPr>
          <p:spPr>
            <a:xfrm>
              <a:off x="6167180" y="1995434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76051" y="4479681"/>
            <a:ext cx="608256" cy="349534"/>
            <a:chOff x="4823651" y="4212980"/>
            <a:chExt cx="608256" cy="349534"/>
          </a:xfrm>
        </p:grpSpPr>
        <p:sp>
          <p:nvSpPr>
            <p:cNvPr id="23" name="Right Arrow 22"/>
            <p:cNvSpPr/>
            <p:nvPr/>
          </p:nvSpPr>
          <p:spPr>
            <a:xfrm rot="3259548">
              <a:off x="4953012" y="4083619"/>
              <a:ext cx="349534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ight Arrow 14"/>
            <p:cNvSpPr/>
            <p:nvPr/>
          </p:nvSpPr>
          <p:spPr>
            <a:xfrm rot="3259548">
              <a:off x="4974866" y="4162679"/>
              <a:ext cx="244674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105403" y="4762500"/>
            <a:ext cx="1788988" cy="1788988"/>
            <a:chOff x="4953003" y="4495799"/>
            <a:chExt cx="1788988" cy="1788988"/>
          </a:xfrm>
        </p:grpSpPr>
        <p:sp>
          <p:nvSpPr>
            <p:cNvPr id="21" name="Oval 20"/>
            <p:cNvSpPr/>
            <p:nvPr/>
          </p:nvSpPr>
          <p:spPr>
            <a:xfrm>
              <a:off x="4953003" y="4495799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16"/>
            <p:cNvSpPr/>
            <p:nvPr/>
          </p:nvSpPr>
          <p:spPr>
            <a:xfrm>
              <a:off x="5214994" y="4757790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538677" y="4482526"/>
            <a:ext cx="608256" cy="378197"/>
            <a:chOff x="3386277" y="4215825"/>
            <a:chExt cx="608256" cy="378197"/>
          </a:xfrm>
        </p:grpSpPr>
        <p:sp>
          <p:nvSpPr>
            <p:cNvPr id="19" name="Right Arrow 18"/>
            <p:cNvSpPr/>
            <p:nvPr/>
          </p:nvSpPr>
          <p:spPr>
            <a:xfrm rot="7560000">
              <a:off x="3501306" y="4100796"/>
              <a:ext cx="378197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ight Arrow 18"/>
            <p:cNvSpPr/>
            <p:nvPr/>
          </p:nvSpPr>
          <p:spPr>
            <a:xfrm rot="18360000">
              <a:off x="3591380" y="4176552"/>
              <a:ext cx="264738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06533" y="4798100"/>
            <a:ext cx="1788988" cy="1788988"/>
            <a:chOff x="2054133" y="4531399"/>
            <a:chExt cx="1788988" cy="1788988"/>
          </a:xfrm>
        </p:grpSpPr>
        <p:sp>
          <p:nvSpPr>
            <p:cNvPr id="17" name="Oval 16"/>
            <p:cNvSpPr/>
            <p:nvPr/>
          </p:nvSpPr>
          <p:spPr>
            <a:xfrm>
              <a:off x="2054133" y="4531399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 20"/>
            <p:cNvSpPr/>
            <p:nvPr/>
          </p:nvSpPr>
          <p:spPr>
            <a:xfrm>
              <a:off x="2316124" y="4793390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203039" y="2980486"/>
            <a:ext cx="378197" cy="608256"/>
            <a:chOff x="3050639" y="2713785"/>
            <a:chExt cx="378197" cy="608256"/>
          </a:xfrm>
        </p:grpSpPr>
        <p:sp>
          <p:nvSpPr>
            <p:cNvPr id="15" name="Right Arrow 14"/>
            <p:cNvSpPr/>
            <p:nvPr/>
          </p:nvSpPr>
          <p:spPr>
            <a:xfrm rot="11880000">
              <a:off x="3050639" y="2713785"/>
              <a:ext cx="378197" cy="60825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ight Arrow 22"/>
            <p:cNvSpPr/>
            <p:nvPr/>
          </p:nvSpPr>
          <p:spPr>
            <a:xfrm rot="22680000">
              <a:off x="3161321" y="2852966"/>
              <a:ext cx="264738" cy="364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600" kern="12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97422" y="2000144"/>
            <a:ext cx="1788988" cy="1788988"/>
            <a:chOff x="1145022" y="1733443"/>
            <a:chExt cx="1788988" cy="1788988"/>
          </a:xfrm>
        </p:grpSpPr>
        <p:sp>
          <p:nvSpPr>
            <p:cNvPr id="13" name="Oval 12"/>
            <p:cNvSpPr/>
            <p:nvPr/>
          </p:nvSpPr>
          <p:spPr>
            <a:xfrm>
              <a:off x="1145022" y="1733443"/>
              <a:ext cx="1788988" cy="178898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24"/>
            <p:cNvSpPr/>
            <p:nvPr/>
          </p:nvSpPr>
          <p:spPr>
            <a:xfrm>
              <a:off x="1407013" y="1995434"/>
              <a:ext cx="1265006" cy="1265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/>
            </a:p>
          </p:txBody>
        </p:sp>
      </p:grpSp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1437673938"/>
              </p:ext>
            </p:extLst>
          </p:nvPr>
        </p:nvGraphicFramePr>
        <p:xfrm>
          <a:off x="228600" y="228600"/>
          <a:ext cx="88392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" name="Sun 40"/>
          <p:cNvSpPr/>
          <p:nvPr/>
        </p:nvSpPr>
        <p:spPr>
          <a:xfrm>
            <a:off x="3733800" y="2895600"/>
            <a:ext cx="1600200" cy="144780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AD52FD17-C4AE-477D-BC9A-67F7419591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5">
                                            <p:graphicEl>
                                              <a:dgm id="{AD52FD17-C4AE-477D-BC9A-67F7419591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E3A6442B-74A5-42E6-B23F-C8FFAA978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5">
                                            <p:graphicEl>
                                              <a:dgm id="{E3A6442B-74A5-42E6-B23F-C8FFAA978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9C043D4E-AB7A-4326-8D07-122CECA3D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5">
                                            <p:graphicEl>
                                              <a:dgm id="{9C043D4E-AB7A-4326-8D07-122CECA3DA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E96F2FF6-AB8E-4B3D-A8ED-5EEC84C588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5">
                                            <p:graphicEl>
                                              <a:dgm id="{E96F2FF6-AB8E-4B3D-A8ED-5EEC84C588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81DF61D7-7967-44C2-8F06-B152EB0B54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5">
                                            <p:graphicEl>
                                              <a:dgm id="{81DF61D7-7967-44C2-8F06-B152EB0B54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EB19A2EB-4AF3-4100-8D97-C1078F3F9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5">
                                            <p:graphicEl>
                                              <a:dgm id="{EB19A2EB-4AF3-4100-8D97-C1078F3F90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44E77783-EB62-42AF-9179-441B1BDAC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5">
                                            <p:graphicEl>
                                              <a:dgm id="{44E77783-EB62-42AF-9179-441B1BDACA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362CBA6F-5377-400B-8715-7233EA2AEC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35">
                                            <p:graphicEl>
                                              <a:dgm id="{362CBA6F-5377-400B-8715-7233EA2AEC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24BF755D-5949-407D-9BAF-F3C408E85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35">
                                            <p:graphicEl>
                                              <a:dgm id="{24BF755D-5949-407D-9BAF-F3C408E85A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91DAC95A-1BD3-4B83-B724-EF59E1EA74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35">
                                            <p:graphicEl>
                                              <a:dgm id="{91DAC95A-1BD3-4B83-B724-EF59E1EA74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577AC4A3-2EC7-4A02-8EC3-00DAEA409D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35">
                                            <p:graphicEl>
                                              <a:dgm id="{577AC4A3-2EC7-4A02-8EC3-00DAEA409D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5" grpId="0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04800"/>
            <a:ext cx="7924800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GKUz</a:t>
            </a:r>
            <a:r>
              <a:rPr lang="en-US" sz="9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f‡e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e‡jv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 kw³i 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iƒcvšÍi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Kxfv‡e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nq</a:t>
            </a:r>
            <a:endParaRPr lang="en-US" sz="9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257800"/>
            <a:ext cx="79248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P‡jv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wP‡Îi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gva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¨‡g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evSvi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Póv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Kwi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3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8534400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81000" y="1143000"/>
            <a:ext cx="3276600" cy="28956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410200" y="1219200"/>
            <a:ext cx="3429000" cy="28194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4343400"/>
            <a:ext cx="2590800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যান্ত্রিক শক্তি </a:t>
            </a:r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4343400"/>
            <a:ext cx="2971800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আলো ও শব্দ শক্তিতে </a:t>
            </a:r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1"/>
            <a:ext cx="8534400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81000" y="1295400"/>
            <a:ext cx="3276600" cy="2819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15000" y="1295400"/>
            <a:ext cx="3048000" cy="28956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4419600"/>
            <a:ext cx="2819400" cy="52322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রাসায়নিক শক্তি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3600" y="4495800"/>
            <a:ext cx="2819400" cy="52322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যান্ত্রিক শক্তিতে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2286000" y="533400"/>
            <a:ext cx="4876800" cy="990600"/>
          </a:xfrm>
          <a:prstGeom prst="wedgeRoundRectCallou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4946" y="1905001"/>
            <a:ext cx="4757854" cy="304800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86001" y="5105400"/>
            <a:ext cx="502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GLv‡b</a:t>
            </a:r>
            <a:r>
              <a:rPr lang="en-US" sz="4000" b="1" dirty="0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 kw³i </a:t>
            </a:r>
            <a:r>
              <a:rPr lang="en-US" sz="4000" b="1" dirty="0" err="1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iƒcvšÍi</a:t>
            </a:r>
            <a:r>
              <a:rPr lang="en-US" sz="4000" b="1" dirty="0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Kxfv‡e</a:t>
            </a:r>
            <a:r>
              <a:rPr lang="en-US" sz="4000" b="1" dirty="0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nj</a:t>
            </a:r>
            <a:r>
              <a:rPr lang="en-US" sz="4000" b="1" dirty="0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Zv</a:t>
            </a:r>
            <a:r>
              <a:rPr lang="en-US" sz="4000" b="1" dirty="0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LvZvq</a:t>
            </a:r>
            <a:r>
              <a:rPr lang="en-US" sz="4000" b="1" dirty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†</a:t>
            </a:r>
            <a:r>
              <a:rPr lang="en-US" sz="4000" b="1" dirty="0" err="1" smtClean="0">
                <a:solidFill>
                  <a:srgbClr val="FF00FF"/>
                </a:solidFill>
                <a:latin typeface="SutonnyMJ" pitchFamily="2" charset="0"/>
                <a:cs typeface="NikoshBAN" pitchFamily="2" charset="0"/>
              </a:rPr>
              <a:t>jL</a:t>
            </a:r>
            <a:endParaRPr lang="en-US" sz="4000" b="1" dirty="0">
              <a:solidFill>
                <a:srgbClr val="FF00FF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24000"/>
            <a:ext cx="7391399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838200" y="1524000"/>
            <a:ext cx="2895600" cy="24384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562600" y="1600200"/>
            <a:ext cx="2743200" cy="23622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4343400"/>
            <a:ext cx="2362200" cy="5232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আলোক শক্তি 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1200" y="4292025"/>
            <a:ext cx="2590800" cy="5232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বিদ্যুৎ শক্তিতে  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099" y="533400"/>
            <a:ext cx="750570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P‡jv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jxq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Kv‡Ri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wgjvB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96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1295400"/>
            <a:ext cx="6096000" cy="415498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এসো পাঠ্যবইয়ের ৩২ পৃষ্ঠার সাথে মিলিয়ে নিই </a:t>
            </a:r>
            <a:endParaRPr lang="en-US" sz="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/>
          <a:srcRect r="1786"/>
          <a:stretch>
            <a:fillRect/>
          </a:stretch>
        </p:blipFill>
        <p:spPr bwMode="auto">
          <a:xfrm>
            <a:off x="2129288" y="1"/>
            <a:ext cx="5262112" cy="685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"/>
            <a:ext cx="84582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SutonnyMJ" pitchFamily="2" charset="0"/>
                <a:cs typeface="NikoshBAN" pitchFamily="2" charset="0"/>
              </a:rPr>
              <a:t>AvR‡Ki</a:t>
            </a:r>
            <a:r>
              <a:rPr lang="en-US" sz="6000" dirty="0" smtClean="0">
                <a:latin typeface="SutonnyMJ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NikoshBAN" pitchFamily="2" charset="0"/>
              </a:rPr>
              <a:t>cv‡Vi</a:t>
            </a:r>
            <a:r>
              <a:rPr lang="en-US" sz="6000" dirty="0" smtClean="0">
                <a:latin typeface="SutonnyMJ" pitchFamily="2" charset="0"/>
                <a:cs typeface="NikoshBAN" pitchFamily="2" charset="0"/>
              </a:rPr>
              <a:t> mvi </a:t>
            </a:r>
            <a:r>
              <a:rPr lang="en-US" sz="6000" dirty="0" err="1" smtClean="0">
                <a:latin typeface="SutonnyMJ" pitchFamily="2" charset="0"/>
                <a:cs typeface="NikoshBAN" pitchFamily="2" charset="0"/>
              </a:rPr>
              <a:t>ms‡ÿc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" y="3073063"/>
            <a:ext cx="8458200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SutonnyMJ" pitchFamily="2" charset="0"/>
                <a:cs typeface="NikoshBAN" pitchFamily="2" charset="0"/>
              </a:rPr>
              <a:t>kw³i </a:t>
            </a:r>
            <a:r>
              <a:rPr lang="en-US" sz="4400" dirty="0" err="1" smtClean="0">
                <a:latin typeface="SutonnyMJ" pitchFamily="2" charset="0"/>
                <a:cs typeface="NikoshBAN" pitchFamily="2" charset="0"/>
              </a:rPr>
              <a:t>wewfbœ</a:t>
            </a:r>
            <a:r>
              <a:rPr lang="en-US" sz="4400" dirty="0" smtClean="0">
                <a:latin typeface="SutonnyMJ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NikoshBAN" pitchFamily="2" charset="0"/>
              </a:rPr>
              <a:t>iƒcvšÍi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419600" y="1168063"/>
            <a:ext cx="609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2057400"/>
            <a:ext cx="8458200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SutonnyMJ" pitchFamily="2" charset="0"/>
                <a:cs typeface="NikoshBAN" pitchFamily="2" charset="0"/>
              </a:rPr>
              <a:t>mKj</a:t>
            </a:r>
            <a:r>
              <a:rPr lang="en-US" sz="4400" dirty="0" smtClean="0">
                <a:latin typeface="SutonnyMJ" pitchFamily="2" charset="0"/>
                <a:cs typeface="NikoshBAN" pitchFamily="2" charset="0"/>
              </a:rPr>
              <a:t> kw³i </a:t>
            </a:r>
            <a:r>
              <a:rPr lang="en-US" sz="4400" dirty="0" err="1" smtClean="0">
                <a:latin typeface="SutonnyMJ" pitchFamily="2" charset="0"/>
                <a:cs typeface="NikoshBAN" pitchFamily="2" charset="0"/>
              </a:rPr>
              <a:t>Drm</a:t>
            </a:r>
            <a:r>
              <a:rPr lang="en-US" sz="4400" dirty="0" smtClean="0">
                <a:latin typeface="SutonnyMJ" pitchFamily="2" charset="0"/>
                <a:cs typeface="NikoshBAN" pitchFamily="2" charset="0"/>
              </a:rPr>
              <a:t> - </a:t>
            </a:r>
            <a:r>
              <a:rPr lang="en-US" sz="4400" dirty="0" err="1" smtClean="0">
                <a:latin typeface="SutonnyMJ" pitchFamily="2" charset="0"/>
                <a:cs typeface="NikoshBAN" pitchFamily="2" charset="0"/>
              </a:rPr>
              <a:t>m~h</a:t>
            </a:r>
            <a:r>
              <a:rPr lang="en-US" sz="4400" dirty="0" smtClean="0">
                <a:latin typeface="SutonnyMJ" pitchFamily="2" charset="0"/>
                <a:cs typeface="NikoshBAN" pitchFamily="2" charset="0"/>
              </a:rPr>
              <a:t>©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" y="3987463"/>
            <a:ext cx="11049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m~h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©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28899" y="3987463"/>
            <a:ext cx="270510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ivmvqwbK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6499" y="3987463"/>
            <a:ext cx="270510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h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vwš¿K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1600200" y="4139863"/>
            <a:ext cx="769189" cy="3810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334000" y="4120612"/>
            <a:ext cx="769189" cy="3810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95300" y="4803577"/>
            <a:ext cx="11049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m~h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©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28899" y="4803577"/>
            <a:ext cx="270510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Av‡jvK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86499" y="4803577"/>
            <a:ext cx="270510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w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e`y¨r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1600200" y="4955977"/>
            <a:ext cx="769189" cy="3810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5334000" y="4936726"/>
            <a:ext cx="769189" cy="3810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286499" y="5683114"/>
            <a:ext cx="270510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w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e`y¨r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2686049" y="5827306"/>
            <a:ext cx="769189" cy="3810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14351" y="5663863"/>
            <a:ext cx="217169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h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vwš¿K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05200" y="5683114"/>
            <a:ext cx="270510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Av‡jvK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kw³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15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762000" y="103094"/>
            <a:ext cx="7696200" cy="887506"/>
          </a:xfrm>
          <a:prstGeom prst="wedgeRoundRect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IN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090329"/>
            <a:ext cx="8610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১. সঠিক উত্তরটি খাতায় লিখ । </a:t>
            </a:r>
          </a:p>
          <a:p>
            <a:pPr marL="514350" indent="-514350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১) নিচের কোনটি যান্ত্রিক শক্তি ?</a:t>
            </a:r>
          </a:p>
          <a:p>
            <a:pPr marL="514350" indent="-514350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    ক. বায়ুপ্রুবাহ                      খ. জ্বালানিতেল</a:t>
            </a:r>
          </a:p>
          <a:p>
            <a:pPr marL="514350" indent="-514350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    গ . চুলার আগুন                   ঘ. খাবার                </a:t>
            </a:r>
          </a:p>
          <a:p>
            <a:pPr marL="514350" indent="-514350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bn-IN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সঠিক উত্তর :  ঘ. খাবার </a:t>
            </a:r>
            <a:endParaRPr lang="en-US" sz="2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/>
            <a:r>
              <a:rPr lang="en-US" sz="2800" b="1" dirty="0" err="1" smtClean="0">
                <a:solidFill>
                  <a:srgbClr val="FF0000"/>
                </a:solidFill>
                <a:latin typeface="SutonnyMJ" pitchFamily="2" charset="0"/>
                <a:cs typeface="NikoshBAN" pitchFamily="2" charset="0"/>
              </a:rPr>
              <a:t>evmvi</a:t>
            </a:r>
            <a:r>
              <a:rPr lang="en-US" sz="2800" b="1" dirty="0" smtClean="0">
                <a:solidFill>
                  <a:srgbClr val="FF0000"/>
                </a:solidFill>
                <a:latin typeface="SutonnyMJ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SutonnyMJ" pitchFamily="2" charset="0"/>
                <a:cs typeface="NikoshBAN" pitchFamily="2" charset="0"/>
              </a:rPr>
              <a:t>KvR</a:t>
            </a:r>
            <a:r>
              <a:rPr lang="en-US" sz="2800" b="1" dirty="0" smtClean="0">
                <a:solidFill>
                  <a:srgbClr val="FF0000"/>
                </a:solidFill>
                <a:latin typeface="SutonnyMJ" pitchFamily="2" charset="0"/>
                <a:cs typeface="NikoshBAN" pitchFamily="2" charset="0"/>
              </a:rPr>
              <a:t>:</a:t>
            </a:r>
            <a:endParaRPr lang="bn-IN" sz="2800" b="1" dirty="0" smtClean="0">
              <a:solidFill>
                <a:srgbClr val="FF0000"/>
              </a:solidFill>
              <a:latin typeface="SutonnyMJ" pitchFamily="2" charset="0"/>
              <a:cs typeface="NikoshBAN" pitchFamily="2" charset="0"/>
            </a:endParaRPr>
          </a:p>
          <a:p>
            <a:pPr marL="514350" indent="-514350"/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২. সংক্ষেপে উত্তর লিখ । </a:t>
            </a:r>
          </a:p>
          <a:p>
            <a:pPr marL="514350" indent="-514350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 ১)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kw³i 5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iƒ‡ci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/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৩. রচনামূলক প্রশ্নের উত্তর লিখ ।</a:t>
            </a:r>
          </a:p>
          <a:p>
            <a:pPr marL="514350" indent="-514350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    ১) যখন টিভি চালানো হয় তখন শক্তির কী কী পরিবর্তন হয় ?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st-green-Leaf-and-Pink-flowers-Border-Design-HD-545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73177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12469" y="3124200"/>
            <a:ext cx="60198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SutonnyMJ" pitchFamily="2" charset="0"/>
                <a:cs typeface="SutonnyMJ" pitchFamily="2" charset="0"/>
              </a:rPr>
              <a:t>mKj‡K</a:t>
            </a:r>
            <a:r>
              <a:rPr lang="en-US" sz="8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8000" dirty="0" smtClean="0">
                <a:latin typeface="SutonnyMJ" pitchFamily="2" charset="0"/>
                <a:cs typeface="SutonnyMJ" pitchFamily="2" charset="0"/>
              </a:rPr>
              <a:t>`</a:t>
            </a:r>
            <a:endParaRPr lang="en-US" sz="80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739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AvR‡Ki</a:t>
            </a:r>
            <a:r>
              <a:rPr lang="en-US" sz="60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cv‡Vi</a:t>
            </a:r>
            <a:r>
              <a:rPr lang="en-US" sz="60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wkLbdj</a:t>
            </a:r>
            <a:endParaRPr lang="en-US" sz="60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514599"/>
            <a:ext cx="87630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  <a:cs typeface="SutonnyMJ" pitchFamily="2" charset="0"/>
              </a:rPr>
              <a:t>16.2.1 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kw³i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Dr‡mi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4000" dirty="0" smtClean="0">
                <a:latin typeface="SutonnyMJ" pitchFamily="2" charset="0"/>
                <a:cs typeface="SutonnyMJ" pitchFamily="2" charset="0"/>
              </a:rPr>
              <a:t>16.3.1 kw³i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iƒcvšÍi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438400" y="838200"/>
            <a:ext cx="3657600" cy="914400"/>
          </a:xfrm>
          <a:prstGeom prst="wedgeRoundRectCallou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88807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811</TotalTime>
  <Words>336</Words>
  <Application>Microsoft Office PowerPoint</Application>
  <PresentationFormat>On-screen Show (4:3)</PresentationFormat>
  <Paragraphs>83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NikoshBAN</vt:lpstr>
      <vt:lpstr>SutonnyMJ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Madaripur</dc:creator>
  <cp:lastModifiedBy>walton</cp:lastModifiedBy>
  <cp:revision>160</cp:revision>
  <dcterms:created xsi:type="dcterms:W3CDTF">2006-08-16T00:00:00Z</dcterms:created>
  <dcterms:modified xsi:type="dcterms:W3CDTF">2024-09-22T14:49:10Z</dcterms:modified>
</cp:coreProperties>
</file>