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19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70" r:id="rId15"/>
    <p:sldId id="271" r:id="rId16"/>
    <p:sldId id="269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CB31-582D-4BD3-9EC6-6AF82FC1CB58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CB874-DB21-4817-9222-3038D933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0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3CB874-DB21-4817-9222-3038D933F5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48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2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4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9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66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90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5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68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0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5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4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26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0645D-5F78-400B-B04E-E26B6AAD8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2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1" r:id="rId2"/>
    <p:sldLayoutId id="2147484422" r:id="rId3"/>
    <p:sldLayoutId id="2147484423" r:id="rId4"/>
    <p:sldLayoutId id="2147484424" r:id="rId5"/>
    <p:sldLayoutId id="2147484425" r:id="rId6"/>
    <p:sldLayoutId id="2147484426" r:id="rId7"/>
    <p:sldLayoutId id="2147484427" r:id="rId8"/>
    <p:sldLayoutId id="2147484428" r:id="rId9"/>
    <p:sldLayoutId id="2147484429" r:id="rId10"/>
    <p:sldLayoutId id="21474844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4080" y="1046480"/>
            <a:ext cx="7396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432560" y="2236605"/>
            <a:ext cx="6400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19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9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99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13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32" y="3373120"/>
            <a:ext cx="1862667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880" y="711200"/>
            <a:ext cx="767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2160" y="2034639"/>
            <a:ext cx="56184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রোকন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উদ্দীন</a:t>
            </a:r>
            <a:endParaRPr lang="en-US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সমাজকর্ম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শিমু-রেজা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এমপি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মৌতলা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কালিগঞ্জ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সাতক্ষীরা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০১৭৪৯-৭১৭১৮১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3855720"/>
            <a:ext cx="198120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6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680" y="924560"/>
            <a:ext cx="764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70480" y="2174240"/>
            <a:ext cx="647192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1920" y="2702560"/>
            <a:ext cx="6482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সমাজকর্ম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22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4" y="142240"/>
            <a:ext cx="3708400" cy="3083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120" y="3393440"/>
            <a:ext cx="5782310" cy="32918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4150" y="3393440"/>
            <a:ext cx="5791200" cy="3291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050" y="142240"/>
            <a:ext cx="4038600" cy="3083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66" y="142240"/>
            <a:ext cx="3996690" cy="308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39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65680" y="863600"/>
            <a:ext cx="7457440" cy="110744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1280" y="257048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30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75280" y="680720"/>
            <a:ext cx="6441440" cy="123952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8400" y="2509521"/>
            <a:ext cx="9906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…..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      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756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2804160" y="436880"/>
            <a:ext cx="5577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1727200"/>
            <a:ext cx="106476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সূচনা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পাশ্চাত্যের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দেশগুলোতে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পুরো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বিশ্ব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ছোবলে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আক্রান্ত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সূচনা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বিশৃঙ্খলা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প্রচলিত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হেরোইন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গাঁজা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মরফিন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ফেনসিডিল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ইয়াবা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38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4080" y="213360"/>
            <a:ext cx="431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6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360" y="1555929"/>
            <a:ext cx="1132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প্রতিশব্দ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Drug Addiction।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Drug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শব্দটি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ইতালীয়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প্রতিশব্দ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ভেষজ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বৈজ্ঞানিক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ঔষধকে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বুঝায়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সুনির্দিষ্ট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ঔষধের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সেটিই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স্নায়ুবিক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আসক্ত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আচার-আচরণে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আসামঞ্জস্যতা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765106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1840" y="508000"/>
            <a:ext cx="1076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নেশা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প্রতিক্রিয়া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জীবিত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মিথস্ক্রিয়ার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।”  </a:t>
            </a:r>
          </a:p>
          <a:p>
            <a:pPr algn="just"/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১৯৮৯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প্রণীত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অধ্যাদেশ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দৈহিক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মানসিকভাবে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অভ্যাসবশে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সাময়িক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ক্রমান্বয়ে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একসময়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ঢলে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25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1680" y="0"/>
            <a:ext cx="10576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6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6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6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822960"/>
            <a:ext cx="1175512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বিষয়কেন্দ্রিক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বিবেচনা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জৈবিক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সমাজতাত্ত্বিক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সঙ্গদোষ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কৌতুহল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কলহ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প্রেমে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ব্যর্থতা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দাম্পত্য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কলহ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ভৌগলিক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ভৌগলিক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অবস্থানজনিত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মাসকাসক্তির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আফিম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ফেনসিডিল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চোরাচালানের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বিখ্যাত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অঞ্চল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নিকটে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সরবরাহকারীদের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টার্গেট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সহজলভ্যতা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52400" y="366776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6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160" y="117693"/>
            <a:ext cx="115011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সঙ্গদোষঃ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স্বভাবতই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নেশাগ্রস্ত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দুশ্চরিত্র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বন্ধুবান্ধবের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সহজেই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সমাজবিজ্ঞানীদের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অভিজ্ঞতাসম্পন্ন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মূল্যবোধ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চিন্তাচেতনার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সহজেই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সংক্রমিত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নিজস্ব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সত্তার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যেসব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সঙ্গী-সাথীর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মেলামেশা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আকৃষ্ট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অস্থিতিশীলতাঃ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অস্থিতিশীলতা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সংকীর্ণ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আদর্শহীন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কার্যকলাপ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হীন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স্বার্থ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চরিতার্থ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নেতাকর্মীকে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প্রলুদ্ধ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অনেকাংশে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64160" y="407416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264160" y="21336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8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520" y="117693"/>
            <a:ext cx="1105408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হতাশাঃ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জনগোষ্ঠীর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দরিদ্র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বিপুল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বোঝা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বেড়াচ্ছে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কর্মঠ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সক্ষম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নৈরাজ্য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একসময়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অপসংস্কৃতির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প্রসারঃ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ভিনদেশীয়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অপসংস্কৃতির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পশ্চিমা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আকাশ-সংস্কৃতিতে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ধুমপান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অভ্যস্ত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অজান্তেই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প্রেমে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ব্যর্থতাঃ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মেয়েকে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প্রেমের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প্রস্তাব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ব্যর্থ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দীর্ঘদিনের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প্রেমের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যন্ত্রণা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আশ্রয়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77520" y="22352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477520" y="292608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77520" y="515112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2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040" y="396239"/>
            <a:ext cx="1121664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কৌতুহলঃ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কৌতুহল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বিস্তারে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বয়ঃসন্ধিকালে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প্রবণতা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মাদকবিরোধী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নাটক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সিনেমা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প্রচারপত্র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কিংবা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কৌতুহলী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কৌতুহল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ব্যর্থতাঃ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সফলতা-ব্যর্থতার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যৌথ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সম্মিলন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আবেগকে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ব্যর্থ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ভোগে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মূল্যবোধের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অবক্ষয়ঃ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মূল্যবোধের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অবক্ষয়ের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যুবসমাজের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নীল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দংশন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77520" y="46736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477520" y="3250633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77520" y="541528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8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" y="117693"/>
            <a:ext cx="11633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শিথিলতা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নিয়ন্ত্রণহীনতাঃ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গভীরতা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সৌহাদ্যপূর্ণ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সন্তান-সন্ততিদেরকে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উঠতে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শিথিল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বিশৃঙ্খলা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শিশুদেরকে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বিচ্ছিন্ন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প্রত্যেকের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সদস্যরা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সহজেই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প্রশাসনিক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দূর্বলতা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দূর্নীতিঃ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অবাধ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বেচাকেনা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চোরাকারবার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দায়িত্বপ্রাপ্ত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বিভাগের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সমন্বয়হীনতা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অপ্রতুল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সুযোগ-সুবিধা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আন্তরিকতার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দূর্নীতির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চোরাকারবার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যাচ্ছেনা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প্রসারের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43840" y="20320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243840" y="3487846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" y="680720"/>
            <a:ext cx="115824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শিক্ষাপ্রতিষ্ঠানের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শিক্ষাপ্রতিষ্ঠানের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অপরিসীম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ইদানিং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শিক্ষাপ্রতিষ্ঠানে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রাজনীতির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নোংরামি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অস্থিরতার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বিপদগামী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শির্ক্ষাথীরা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ভর্তি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নিয়ন্ত্রণহীন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জীবনযাপন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ধর্মীয়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মূল্যবোধের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অবক্ষয়ঃ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প্রচীনকাল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ধর্মভীরু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বেশিরভাগ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মুসলমানের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ধর্মীয়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অনুশাসন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অনুসারে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মাদকজাতীয়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দ্রব্য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কঠোরভাবে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নিষিদ্ধ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আধুনিককালে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ধর্মীয়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মূল্যবোধ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অনুশাসনের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ঘাটতি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দূর্বলতায়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13360" y="77216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213360" y="3511818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6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1040" y="396240"/>
            <a:ext cx="107086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ধর্মীয়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আদর্শের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অভাবঃ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ধর্ম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প্রশান্তি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ধর্মীয়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নৈরাজ্য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নৈতিক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অধঃপতন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রোধ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ধর্মীয়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এটিও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মাদকের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প্রসারে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ব্যাপক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সুস্থ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বিনোদনের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অভাবঃ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বয়সী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সুস্থ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বিনোদনের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যথেষ্ট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অভাব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খেলার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মাঠ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কাটানোর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মরীচিকার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দাঁড়ায়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মরণনেশায়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ডুবে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701040" y="548640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701040" y="2696636"/>
            <a:ext cx="447040" cy="47752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160" y="1330960"/>
            <a:ext cx="69291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1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13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949" y="2011635"/>
            <a:ext cx="3712906" cy="41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4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2070</TotalTime>
  <Words>1117</Words>
  <Application>Microsoft Office PowerPoint</Application>
  <PresentationFormat>Widescreen</PresentationFormat>
  <Paragraphs>51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326</cp:revision>
  <dcterms:created xsi:type="dcterms:W3CDTF">2026-01-13T15:21:49Z</dcterms:created>
  <dcterms:modified xsi:type="dcterms:W3CDTF">2026-07-31T12:18:03Z</dcterms:modified>
</cp:coreProperties>
</file>