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7.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8.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 id="2147483714" r:id="rId4"/>
    <p:sldMasterId id="2147483732" r:id="rId5"/>
    <p:sldMasterId id="2147483749" r:id="rId6"/>
    <p:sldMasterId id="2147483767" r:id="rId7"/>
    <p:sldMasterId id="2147483850" r:id="rId8"/>
    <p:sldMasterId id="2147483867" r:id="rId9"/>
  </p:sldMasterIdLst>
  <p:notesMasterIdLst>
    <p:notesMasterId r:id="rId28"/>
  </p:notesMasterIdLst>
  <p:sldIdLst>
    <p:sldId id="276" r:id="rId10"/>
    <p:sldId id="272" r:id="rId11"/>
    <p:sldId id="302" r:id="rId12"/>
    <p:sldId id="289" r:id="rId13"/>
    <p:sldId id="305" r:id="rId14"/>
    <p:sldId id="317" r:id="rId15"/>
    <p:sldId id="323" r:id="rId16"/>
    <p:sldId id="322" r:id="rId17"/>
    <p:sldId id="321" r:id="rId18"/>
    <p:sldId id="320" r:id="rId19"/>
    <p:sldId id="319" r:id="rId20"/>
    <p:sldId id="290" r:id="rId21"/>
    <p:sldId id="291" r:id="rId22"/>
    <p:sldId id="303" r:id="rId23"/>
    <p:sldId id="293" r:id="rId24"/>
    <p:sldId id="316" r:id="rId25"/>
    <p:sldId id="294" r:id="rId26"/>
    <p:sldId id="29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7" autoAdjust="0"/>
    <p:restoredTop sz="87231" autoAdjust="0"/>
  </p:normalViewPr>
  <p:slideViewPr>
    <p:cSldViewPr snapToGrid="0">
      <p:cViewPr>
        <p:scale>
          <a:sx n="65" d="100"/>
          <a:sy n="65" d="100"/>
        </p:scale>
        <p:origin x="372" y="186"/>
      </p:cViewPr>
      <p:guideLst/>
    </p:cSldViewPr>
  </p:slideViewPr>
  <p:outlineViewPr>
    <p:cViewPr>
      <p:scale>
        <a:sx n="33" d="100"/>
        <a:sy n="33" d="100"/>
      </p:scale>
      <p:origin x="0" y="-4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21448DC-2890-484E-BC68-CF9945D76D5E}" type="doc">
      <dgm:prSet loTypeId="urn:microsoft.com/office/officeart/2005/8/layout/lProcess3#1" loCatId="process" qsTypeId="urn:microsoft.com/office/officeart/2005/8/quickstyle/simple1#1" qsCatId="simple" csTypeId="urn:microsoft.com/office/officeart/2005/8/colors/accent1_2#1" csCatId="accent1" phldr="1"/>
      <dgm:spPr/>
      <dgm:t>
        <a:bodyPr/>
        <a:lstStyle/>
        <a:p>
          <a:endParaRPr lang="en-US"/>
        </a:p>
      </dgm:t>
    </dgm:pt>
    <dgm:pt modelId="{20D78AE4-EA35-4E14-A1D2-F96B6592AEC4}">
      <dgm:prSet/>
      <dgm:spPr>
        <a:solidFill>
          <a:srgbClr val="00B0F0"/>
        </a:solidFill>
      </dgm:spPr>
      <dgm:t>
        <a:bodyPr/>
        <a:lstStyle/>
        <a:p>
          <a:r>
            <a:rPr lang="en-US" dirty="0">
              <a:solidFill>
                <a:srgbClr val="C00000"/>
              </a:solidFill>
              <a:latin typeface="NikoshBAN" panose="02000000000000000000" pitchFamily="2" charset="0"/>
              <a:cs typeface="NikoshBAN" panose="02000000000000000000" pitchFamily="2" charset="0"/>
            </a:rPr>
            <a:t>Teacher read text with proper              pronounciation two times      </a:t>
          </a:r>
        </a:p>
      </dgm:t>
    </dgm:pt>
    <dgm:pt modelId="{C956B1F3-3E3F-4CBB-8754-BCE408A89880}" type="parTrans" cxnId="{90B4102C-8B10-4B28-84D5-36E9F4183BD1}">
      <dgm:prSet/>
      <dgm:spPr/>
      <dgm:t>
        <a:bodyPr/>
        <a:lstStyle/>
        <a:p>
          <a:endParaRPr lang="en-US"/>
        </a:p>
      </dgm:t>
    </dgm:pt>
    <dgm:pt modelId="{82A51569-B87D-46F7-AF6F-C6EDCD903315}" type="sibTrans" cxnId="{90B4102C-8B10-4B28-84D5-36E9F4183BD1}">
      <dgm:prSet/>
      <dgm:spPr/>
      <dgm:t>
        <a:bodyPr/>
        <a:lstStyle/>
        <a:p>
          <a:endParaRPr lang="en-US"/>
        </a:p>
      </dgm:t>
    </dgm:pt>
    <dgm:pt modelId="{9C5AC681-36B8-40D9-BBB9-7772D5A37D9A}" type="pres">
      <dgm:prSet presAssocID="{B21448DC-2890-484E-BC68-CF9945D76D5E}" presName="Name0" presStyleCnt="0">
        <dgm:presLayoutVars>
          <dgm:chPref val="3"/>
          <dgm:dir/>
          <dgm:animLvl val="lvl"/>
          <dgm:resizeHandles/>
        </dgm:presLayoutVars>
      </dgm:prSet>
      <dgm:spPr/>
    </dgm:pt>
    <dgm:pt modelId="{42C26AB5-FFAD-46EF-980F-D592D3790831}" type="pres">
      <dgm:prSet presAssocID="{20D78AE4-EA35-4E14-A1D2-F96B6592AEC4}" presName="horFlow" presStyleCnt="0"/>
      <dgm:spPr/>
    </dgm:pt>
    <dgm:pt modelId="{EBD94110-5F84-4169-B040-A1E3DFCAC417}" type="pres">
      <dgm:prSet presAssocID="{20D78AE4-EA35-4E14-A1D2-F96B6592AEC4}" presName="bigChev" presStyleLbl="node1" presStyleIdx="0" presStyleCnt="1" custScaleX="438548" custLinFactNeighborX="48175" custLinFactNeighborY="2804"/>
      <dgm:spPr/>
    </dgm:pt>
  </dgm:ptLst>
  <dgm:cxnLst>
    <dgm:cxn modelId="{2A535D1D-EE96-489D-AD89-192F5AA49D99}" type="presOf" srcId="{20D78AE4-EA35-4E14-A1D2-F96B6592AEC4}" destId="{EBD94110-5F84-4169-B040-A1E3DFCAC417}" srcOrd="0" destOrd="0" presId="urn:microsoft.com/office/officeart/2005/8/layout/lProcess3#1"/>
    <dgm:cxn modelId="{90B4102C-8B10-4B28-84D5-36E9F4183BD1}" srcId="{B21448DC-2890-484E-BC68-CF9945D76D5E}" destId="{20D78AE4-EA35-4E14-A1D2-F96B6592AEC4}" srcOrd="0" destOrd="0" parTransId="{C956B1F3-3E3F-4CBB-8754-BCE408A89880}" sibTransId="{82A51569-B87D-46F7-AF6F-C6EDCD903315}"/>
    <dgm:cxn modelId="{0ED54B5F-EDBC-4E1A-A645-75C1B76F182D}" type="presOf" srcId="{B21448DC-2890-484E-BC68-CF9945D76D5E}" destId="{9C5AC681-36B8-40D9-BBB9-7772D5A37D9A}" srcOrd="0" destOrd="0" presId="urn:microsoft.com/office/officeart/2005/8/layout/lProcess3#1"/>
    <dgm:cxn modelId="{369D5224-0C35-4626-967D-A83D06D4EB52}" type="presParOf" srcId="{9C5AC681-36B8-40D9-BBB9-7772D5A37D9A}" destId="{42C26AB5-FFAD-46EF-980F-D592D3790831}" srcOrd="0" destOrd="0" presId="urn:microsoft.com/office/officeart/2005/8/layout/lProcess3#1"/>
    <dgm:cxn modelId="{B6D3DE33-AC1E-4E05-A0FB-44486CFAAE4C}" type="presParOf" srcId="{42C26AB5-FFAD-46EF-980F-D592D3790831}" destId="{EBD94110-5F84-4169-B040-A1E3DFCAC417}" srcOrd="0" destOrd="0" presId="urn:microsoft.com/office/officeart/2005/8/layout/lProcess3#1"/>
  </dgm:cxnLst>
  <dgm:bg>
    <a:solidFill>
      <a:srgbClr val="FF000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94110-5F84-4169-B040-A1E3DFCAC417}">
      <dsp:nvSpPr>
        <dsp:cNvPr id="0" name=""/>
        <dsp:cNvSpPr/>
      </dsp:nvSpPr>
      <dsp:spPr>
        <a:xfrm>
          <a:off x="12678" y="178120"/>
          <a:ext cx="11933661" cy="1088470"/>
        </a:xfrm>
        <a:prstGeom prst="chevron">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dirty="0">
              <a:solidFill>
                <a:srgbClr val="C00000"/>
              </a:solidFill>
              <a:latin typeface="NikoshBAN" panose="02000000000000000000" pitchFamily="2" charset="0"/>
              <a:cs typeface="NikoshBAN" panose="02000000000000000000" pitchFamily="2" charset="0"/>
            </a:rPr>
            <a:t>Teacher read text with proper              pronounciation two times      </a:t>
          </a:r>
        </a:p>
      </dsp:txBody>
      <dsp:txXfrm>
        <a:off x="556913" y="178120"/>
        <a:ext cx="10845191" cy="108847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1">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9EC9D-C382-47FC-8640-09E7EDF6CDDB}"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A04BF4-CE50-42EB-A755-62B1EF44E31C}" type="slidenum">
              <a:rPr lang="en-US" smtClean="0"/>
              <a:t>‹#›</a:t>
            </a:fld>
            <a:endParaRPr lang="en-US"/>
          </a:p>
        </p:txBody>
      </p:sp>
    </p:spTree>
    <p:extLst>
      <p:ext uri="{BB962C8B-B14F-4D97-AF65-F5344CB8AC3E}">
        <p14:creationId xmlns:p14="http://schemas.microsoft.com/office/powerpoint/2010/main" val="412925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04BF4-CE50-42EB-A755-62B1EF44E31C}" type="slidenum">
              <a:rPr lang="en-US" smtClean="0"/>
              <a:t>12</a:t>
            </a:fld>
            <a:endParaRPr lang="en-US"/>
          </a:p>
        </p:txBody>
      </p:sp>
    </p:spTree>
    <p:extLst>
      <p:ext uri="{BB962C8B-B14F-4D97-AF65-F5344CB8AC3E}">
        <p14:creationId xmlns:p14="http://schemas.microsoft.com/office/powerpoint/2010/main" val="19270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A04BF4-CE50-42EB-A755-62B1EF44E31C}" type="slidenum">
              <a:rPr lang="en-US" smtClean="0"/>
              <a:t>16</a:t>
            </a:fld>
            <a:endParaRPr lang="en-US"/>
          </a:p>
        </p:txBody>
      </p:sp>
    </p:spTree>
    <p:extLst>
      <p:ext uri="{BB962C8B-B14F-4D97-AF65-F5344CB8AC3E}">
        <p14:creationId xmlns:p14="http://schemas.microsoft.com/office/powerpoint/2010/main" val="2156210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F1FBAF1-07F7-4DAD-B45A-E7A1F62F9FEA}"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3555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2383909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3232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714222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238FC5-33F0-442B-BF56-8F758A1E76BC}"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1FBAF1-07F7-4DAD-B45A-E7A1F62F9FEA}"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362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238FC5-33F0-442B-BF56-8F758A1E76BC}"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555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238FC5-33F0-442B-BF56-8F758A1E76BC}"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37399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0609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66041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88223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7836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38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1033269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101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68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7094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1FBAF1-07F7-4DAD-B45A-E7A1F62F9FEA}"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1214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a:xfrm>
            <a:off x="2692397" y="5037663"/>
            <a:ext cx="5214635" cy="279400"/>
          </a:xfrm>
        </p:spPr>
        <p:txBody>
          <a:bodyPr/>
          <a:lstStyle/>
          <a:p>
            <a:endParaRPr lang="en-SG"/>
          </a:p>
        </p:txBody>
      </p:sp>
      <p:sp>
        <p:nvSpPr>
          <p:cNvPr id="6" name="Slide Number Placeholder 5"/>
          <p:cNvSpPr>
            <a:spLocks noGrp="1"/>
          </p:cNvSpPr>
          <p:nvPr>
            <p:ph type="sldNum" sz="quarter" idx="12"/>
          </p:nvPr>
        </p:nvSpPr>
        <p:spPr>
          <a:xfrm>
            <a:off x="8956900" y="5037663"/>
            <a:ext cx="551167" cy="279400"/>
          </a:xfrm>
        </p:spPr>
        <p:txBody>
          <a:bodyPr/>
          <a:lstStyle/>
          <a:p>
            <a:fld id="{8E31C4D2-24E9-4447-8A1E-356E2544AFC5}" type="slidenum">
              <a:rPr lang="en-SG" smtClean="0"/>
              <a:t>‹#›</a:t>
            </a:fld>
            <a:endParaRPr lang="en-SG"/>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1068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1473954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172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0F4A40-10D6-42F2-A3E5-9C93374147EA}" type="datetimeFigureOut">
              <a:rPr lang="en-SG" smtClean="0"/>
              <a:t>16/9/2026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2563196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0"/>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0"/>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0F4A40-10D6-42F2-A3E5-9C93374147EA}" type="datetimeFigureOut">
              <a:rPr lang="en-SG" smtClean="0"/>
              <a:t>16/9/2026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8E31C4D2-24E9-4447-8A1E-356E2544AFC5}" type="slidenum">
              <a:rPr lang="en-SG" smtClean="0"/>
              <a:t>‹#›</a:t>
            </a:fld>
            <a:endParaRPr lang="en-SG"/>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4853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0F4A40-10D6-42F2-A3E5-9C93374147EA}" type="datetimeFigureOut">
              <a:rPr lang="en-SG" smtClean="0"/>
              <a:t>16/9/2026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8E31C4D2-24E9-4447-8A1E-356E2544AFC5}" type="slidenum">
              <a:rPr lang="en-SG" smtClean="0"/>
              <a:t>‹#›</a:t>
            </a:fld>
            <a:endParaRPr lang="en-SG"/>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4397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0F4A40-10D6-42F2-A3E5-9C93374147EA}" type="datetimeFigureOut">
              <a:rPr lang="en-SG" smtClean="0"/>
              <a:t>16/9/2026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2941460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0F4A40-10D6-42F2-A3E5-9C93374147EA}" type="datetimeFigureOut">
              <a:rPr lang="en-SG" smtClean="0"/>
              <a:t>16/9/2026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E31C4D2-24E9-4447-8A1E-356E2544AFC5}" type="slidenum">
              <a:rPr lang="en-SG" smtClean="0"/>
              <a:t>‹#›</a:t>
            </a:fld>
            <a:endParaRPr lang="en-SG"/>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471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0F4A40-10D6-42F2-A3E5-9C93374147EA}" type="datetimeFigureOut">
              <a:rPr lang="en-SG" smtClean="0"/>
              <a:t>16/9/2026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12337541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70F4A40-10D6-42F2-A3E5-9C93374147EA}" type="datetimeFigureOut">
              <a:rPr lang="en-SG" smtClean="0"/>
              <a:t>16/9/2026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3849128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99177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9581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Tree>
    <p:extLst>
      <p:ext uri="{BB962C8B-B14F-4D97-AF65-F5344CB8AC3E}">
        <p14:creationId xmlns:p14="http://schemas.microsoft.com/office/powerpoint/2010/main" val="995648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33841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6086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88107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0F4A40-10D6-42F2-A3E5-9C93374147EA}" type="datetimeFigureOut">
              <a:rPr lang="en-SG" smtClean="0"/>
              <a:t>16/9/2026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8E31C4D2-24E9-4447-8A1E-356E2544AFC5}" type="slidenum">
              <a:rPr lang="en-SG" smtClean="0"/>
              <a:t>‹#›</a:t>
            </a:fld>
            <a:endParaRPr lang="en-SG"/>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6153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54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54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54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2400" b="0" i="0" u="none" strike="noStrike" kern="1200" cap="all" spc="0" normalizeH="0" baseline="0" noProof="0" smtClean="0">
                <a:ln>
                  <a:noFill/>
                </a:ln>
                <a:solidFill>
                  <a:prstClr val="black">
                    <a:lumMod val="75000"/>
                    <a:lumOff val="25000"/>
                  </a:prstClr>
                </a:solidFill>
                <a:effectLst/>
                <a:uLnTx/>
                <a:uFillTx/>
                <a:latin typeface="Impact" panose="020B0806030902050204"/>
                <a:ea typeface="+mn-ea"/>
                <a:cs typeface="+mn-cs"/>
              </a:rPr>
              <a:t>‹#›</a:t>
            </a:fld>
            <a:endParaRPr kumimoji="0" lang="en-US" sz="2400" b="0" i="0" u="none" strike="noStrike" kern="1200" cap="all" spc="0" normalizeH="0" baseline="0" noProof="0">
              <a:ln>
                <a:noFill/>
              </a:ln>
              <a:solidFill>
                <a:prstClr val="black">
                  <a:lumMod val="75000"/>
                  <a:lumOff val="25000"/>
                </a:prstClr>
              </a:solidFill>
              <a:effectLst/>
              <a:uLnTx/>
              <a:uFillTx/>
              <a:latin typeface="Impact" panose="020B0806030902050204"/>
              <a:ea typeface="+mn-ea"/>
              <a:cs typeface="+mn-cs"/>
            </a:endParaRP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82471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2968783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442182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5061856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9229789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959984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9379188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9826874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037255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39769705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33856190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8000" b="0" i="0" u="none" strike="noStrike" kern="1200" cap="all" spc="0" normalizeH="0" baseline="0" noProof="0" dirty="0">
                <a:ln w="3175" cmpd="sng">
                  <a:noFill/>
                </a:ln>
                <a:solidFill>
                  <a:prstClr val="black"/>
                </a:solidFill>
                <a:effectLst/>
                <a:uLnTx/>
                <a:uFillTx/>
                <a:latin typeface="Impact" panose="020B0806030902050204"/>
                <a:ea typeface="+mn-ea"/>
                <a:cs typeface="+mn-cs"/>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en-US" sz="8000" b="0" i="0" u="none" strike="noStrike" kern="1200" cap="all" spc="0" normalizeH="0" baseline="0" noProof="0" dirty="0">
                <a:ln w="3175" cmpd="sng">
                  <a:noFill/>
                </a:ln>
                <a:solidFill>
                  <a:prstClr val="black"/>
                </a:solidFill>
                <a:effectLst/>
                <a:uLnTx/>
                <a:uFillTx/>
                <a:latin typeface="Impact" panose="020B0806030902050204"/>
                <a:ea typeface="+mn-ea"/>
                <a:cs typeface="+mn-cs"/>
              </a:rPr>
              <a:t>”</a:t>
            </a:r>
          </a:p>
        </p:txBody>
      </p:sp>
    </p:spTree>
    <p:extLst>
      <p:ext uri="{BB962C8B-B14F-4D97-AF65-F5344CB8AC3E}">
        <p14:creationId xmlns:p14="http://schemas.microsoft.com/office/powerpoint/2010/main" val="3891155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22212621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2670704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25975449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869804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1923350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BCBCAA4-7FED-4EAD-8608-A84B20030B4F}"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728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1948086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19046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9318862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0"/>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0"/>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C969D8-98F9-43E3-B729-F4ACF42FD06A}"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BCAA4-7FED-4EAD-8608-A84B20030B4F}"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9149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75089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969D8-98F9-43E3-B729-F4ACF42FD06A}"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303443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7300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2452892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2156825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99440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92041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4394724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83064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32530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99280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70712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8525329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5092700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5916538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1825982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C969D8-98F9-43E3-B729-F4ACF42FD06A}"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0952537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1832527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969D8-98F9-43E3-B729-F4ACF42FD06A}"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2691797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5246829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Tree>
    <p:extLst>
      <p:ext uri="{BB962C8B-B14F-4D97-AF65-F5344CB8AC3E}">
        <p14:creationId xmlns:p14="http://schemas.microsoft.com/office/powerpoint/2010/main" val="10134646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9182747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extLst>
      <p:ext uri="{BB962C8B-B14F-4D97-AF65-F5344CB8AC3E}">
        <p14:creationId xmlns:p14="http://schemas.microsoft.com/office/powerpoint/2010/main" val="6853576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9944329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extLst>
      <p:ext uri="{BB962C8B-B14F-4D97-AF65-F5344CB8AC3E}">
        <p14:creationId xmlns:p14="http://schemas.microsoft.com/office/powerpoint/2010/main" val="104580572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0363805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6575195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067072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742871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3206844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7233071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1531053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94572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6982870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423479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723604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8472269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6242265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2123300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Tree>
    <p:extLst>
      <p:ext uri="{BB962C8B-B14F-4D97-AF65-F5344CB8AC3E}">
        <p14:creationId xmlns:p14="http://schemas.microsoft.com/office/powerpoint/2010/main" val="31943001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7025515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6419253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567663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8810891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5933318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2103203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3737669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1090951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4218040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C969D8-98F9-43E3-B729-F4ACF42FD06A}"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96399527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3287491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969D8-98F9-43E3-B729-F4ACF42FD06A}"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8793387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7729479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39189229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65307331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extLst>
      <p:ext uri="{BB962C8B-B14F-4D97-AF65-F5344CB8AC3E}">
        <p14:creationId xmlns:p14="http://schemas.microsoft.com/office/powerpoint/2010/main" val="42833494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911247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extLst>
      <p:ext uri="{BB962C8B-B14F-4D97-AF65-F5344CB8AC3E}">
        <p14:creationId xmlns:p14="http://schemas.microsoft.com/office/powerpoint/2010/main" val="2914065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6050174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2411727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3064967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9863337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0622957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58358047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63738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48457198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6596077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37162255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48019303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BB7FAC7-0045-43C2-A89F-F75468E23879}"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9/16/2026</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A9D2A32-4BC3-4732-A7A1-B59C35F5638D}"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t>‹#›</a:t>
            </a:fld>
            <a:endParaRPr kumimoji="0" lang="en-US" sz="10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32814750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82292783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238FC5-33F0-442B-BF56-8F758A1E76BC}"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1FBAF1-07F7-4DAD-B45A-E7A1F62F9FE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087192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314124208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1FBAF1-07F7-4DAD-B45A-E7A1F62F9FE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0533763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9238FC5-33F0-442B-BF56-8F758A1E76BC}"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1FBAF1-07F7-4DAD-B45A-E7A1F62F9FEA}" type="slidenum">
              <a:rPr lang="en-US" smtClean="0"/>
              <a:t>‹#›</a:t>
            </a:fld>
            <a:endParaRPr lang="en-US"/>
          </a:p>
        </p:txBody>
      </p:sp>
    </p:spTree>
    <p:extLst>
      <p:ext uri="{BB962C8B-B14F-4D97-AF65-F5344CB8AC3E}">
        <p14:creationId xmlns:p14="http://schemas.microsoft.com/office/powerpoint/2010/main" val="42853752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38853806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98332743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88036187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45744607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07567316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90853748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C969D8-98F9-43E3-B729-F4ACF42FD06A}"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1266060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79667546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5C969D8-98F9-43E3-B729-F4ACF42FD06A}"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05203886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31621455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1860947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29537930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426234571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BCBCAA4-7FED-4EAD-8608-A84B20030B4F}"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9254806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C969D8-98F9-43E3-B729-F4ACF42FD06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48448453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132690687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5C969D8-98F9-43E3-B729-F4ACF42FD06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26938696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CBCAA4-7FED-4EAD-8608-A84B20030B4F}" type="slidenum">
              <a:rPr lang="en-US" smtClean="0"/>
              <a:t>‹#›</a:t>
            </a:fld>
            <a:endParaRPr lang="en-US"/>
          </a:p>
        </p:txBody>
      </p:sp>
    </p:spTree>
    <p:extLst>
      <p:ext uri="{BB962C8B-B14F-4D97-AF65-F5344CB8AC3E}">
        <p14:creationId xmlns:p14="http://schemas.microsoft.com/office/powerpoint/2010/main" val="370488898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95C969D8-98F9-43E3-B729-F4ACF42FD06A}" type="datetimeFigureOut">
              <a:rPr lang="en-US" smtClean="0"/>
              <a:t>9/16/2026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320798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9.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image" Target="../media/image4.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3.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heme" Target="../theme/theme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6.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image" Target="../media/image10.pn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theme" Target="../theme/theme7.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theme" Target="../theme/theme8.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theme" Target="../theme/theme9.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10" Type="http://schemas.openxmlformats.org/officeDocument/2006/relationships/slideLayout" Target="../slideLayouts/slideLayout143.xml"/><Relationship Id="rId19" Type="http://schemas.openxmlformats.org/officeDocument/2006/relationships/image" Target="../media/image13.png"/><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238FC5-33F0-442B-BF56-8F758A1E76BC}" type="datetimeFigureOut">
              <a:rPr lang="en-US" smtClean="0"/>
              <a:t>9/16/2026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1FBAF1-07F7-4DAD-B45A-E7A1F62F9FEA}" type="slidenum">
              <a:rPr lang="en-US" smtClean="0"/>
              <a:t>‹#›</a:t>
            </a:fld>
            <a:endParaRPr lang="en-US"/>
          </a:p>
        </p:txBody>
      </p:sp>
    </p:spTree>
    <p:extLst>
      <p:ext uri="{BB962C8B-B14F-4D97-AF65-F5344CB8AC3E}">
        <p14:creationId xmlns:p14="http://schemas.microsoft.com/office/powerpoint/2010/main" val="60633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a:fill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a:fill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0F4A40-10D6-42F2-A3E5-9C93374147EA}" type="datetimeFigureOut">
              <a:rPr lang="en-SG" smtClean="0"/>
              <a:t>16/9/2026</a:t>
            </a:fld>
            <a:endParaRPr lang="en-SG"/>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SG"/>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E31C4D2-24E9-4447-8A1E-356E2544AFC5}" type="slidenum">
              <a:rPr lang="en-SG" smtClean="0"/>
              <a:t>‹#›</a:t>
            </a:fld>
            <a:endParaRPr lang="en-SG"/>
          </a:p>
        </p:txBody>
      </p:sp>
    </p:spTree>
    <p:extLst>
      <p:ext uri="{BB962C8B-B14F-4D97-AF65-F5344CB8AC3E}">
        <p14:creationId xmlns:p14="http://schemas.microsoft.com/office/powerpoint/2010/main" val="208280257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panose="020B0604020202020204"/>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panose="020B0604020202020204"/>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panose="020B0604020202020204"/>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panose="020B0604020202020204"/>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9/16/2026</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3200" b="0" i="0" u="none" strike="noStrike" kern="1200" cap="all" spc="0" normalizeH="0" baseline="0" noProof="0" smtClean="0">
                <a:ln>
                  <a:noFill/>
                </a:ln>
                <a:solidFill>
                  <a:srgbClr val="B80E0F">
                    <a:lumMod val="50000"/>
                  </a:srgbClr>
                </a:solidFill>
                <a:effectLst/>
                <a:uLnTx/>
                <a:uFillTx/>
                <a:latin typeface="Impact" panose="020B0806030902050204"/>
                <a:ea typeface="+mn-ea"/>
                <a:cs typeface="+mn-cs"/>
              </a:rPr>
              <a:t>‹#›</a:t>
            </a:fld>
            <a:endParaRPr kumimoji="0" lang="en-US" sz="3200" b="0" i="0" u="none" strike="noStrike" kern="1200" cap="all" spc="0" normalizeH="0" baseline="0" noProof="0">
              <a:ln>
                <a:noFill/>
              </a:ln>
              <a:solidFill>
                <a:srgbClr val="B80E0F">
                  <a:lumMod val="50000"/>
                </a:srgbClr>
              </a:solidFill>
              <a:effectLst/>
              <a:uLnTx/>
              <a:uFillTx/>
              <a:latin typeface="Impact" panose="020B0806030902050204"/>
              <a:ea typeface="+mn-ea"/>
              <a:cs typeface="+mn-cs"/>
            </a:endParaRPr>
          </a:p>
        </p:txBody>
      </p:sp>
    </p:spTree>
    <p:extLst>
      <p:ext uri="{BB962C8B-B14F-4D97-AF65-F5344CB8AC3E}">
        <p14:creationId xmlns:p14="http://schemas.microsoft.com/office/powerpoint/2010/main" val="28708433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a:fill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a:fill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5C969D8-98F9-43E3-B729-F4ACF42FD06A}" type="datetimeFigureOut">
              <a:rPr lang="en-US" smtClean="0"/>
              <a:t>9/16/2026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313924153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panose="020B0604020202020204"/>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panose="020B0604020202020204"/>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panose="020B0604020202020204"/>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panose="020B0604020202020204"/>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C969D8-98F9-43E3-B729-F4ACF42FD06A}" type="datetimeFigureOut">
              <a:rPr lang="en-US" smtClean="0"/>
              <a:t>9/16/2026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168541808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3B2945C8-89AE-41F1-98D0-E500CCD7EFE9}" type="datetimeFigureOut">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9/16/2026</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C8D7D22-F941-4271-BF02-905C6ED3B449}" type="slidenum">
              <a:rPr kumimoji="0" lang="en-US" sz="1000" b="0" i="0" u="none" strike="noStrike" kern="1200" cap="none" spc="0" normalizeH="0" baseline="0" noProof="0" smtClean="0">
                <a:ln>
                  <a:noFill/>
                </a:ln>
                <a:solidFill>
                  <a:prstClr val="black"/>
                </a:solidFill>
                <a:effectLst/>
                <a:uLnTx/>
                <a:uFillTx/>
                <a:latin typeface="Garamond" panose="02020404030301010803"/>
                <a:ea typeface="+mn-ea"/>
                <a:cs typeface="+mn-cs"/>
              </a:rPr>
              <a:t>‹#›</a:t>
            </a:fld>
            <a:endParaRPr kumimoji="0" lang="en-US" sz="1000" b="0" i="0" u="none" strike="noStrike" kern="1200" cap="none" spc="0" normalizeH="0" baseline="0" noProof="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62555183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C969D8-98F9-43E3-B729-F4ACF42FD06A}" type="datetimeFigureOut">
              <a:rPr lang="en-US" smtClean="0"/>
              <a:t>9/16/2026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261450295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9238FC5-33F0-442B-BF56-8F758A1E76BC}" type="datetimeFigureOut">
              <a:rPr lang="en-US" smtClean="0"/>
              <a:t>9/16/2026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1FBAF1-07F7-4DAD-B45A-E7A1F62F9FEA}" type="slidenum">
              <a:rPr lang="en-US" smtClean="0"/>
              <a:t>‹#›</a:t>
            </a:fld>
            <a:endParaRPr lang="en-US"/>
          </a:p>
        </p:txBody>
      </p:sp>
    </p:spTree>
    <p:extLst>
      <p:ext uri="{BB962C8B-B14F-4D97-AF65-F5344CB8AC3E}">
        <p14:creationId xmlns:p14="http://schemas.microsoft.com/office/powerpoint/2010/main" val="103202178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5C969D8-98F9-43E3-B729-F4ACF42FD06A}" type="datetimeFigureOut">
              <a:rPr lang="en-US" smtClean="0"/>
              <a:t>9/16/2026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BCBCAA4-7FED-4EAD-8608-A84B20030B4F}" type="slidenum">
              <a:rPr lang="en-US" smtClean="0"/>
              <a:t>‹#›</a:t>
            </a:fld>
            <a:endParaRPr lang="en-US"/>
          </a:p>
        </p:txBody>
      </p:sp>
    </p:spTree>
    <p:extLst>
      <p:ext uri="{BB962C8B-B14F-4D97-AF65-F5344CB8AC3E}">
        <p14:creationId xmlns:p14="http://schemas.microsoft.com/office/powerpoint/2010/main" val="3318267312"/>
      </p:ext>
    </p:extLst>
  </p:cSld>
  <p:clrMap bg1="dk1" tx1="lt1" bg2="dk2"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hdphoto" Target="../media/hdphoto2.wdp"/><Relationship Id="rId7" Type="http://schemas.openxmlformats.org/officeDocument/2006/relationships/image" Target="../media/image22.jpeg"/><Relationship Id="rId2" Type="http://schemas.openxmlformats.org/officeDocument/2006/relationships/image" Target="../media/image20.png"/><Relationship Id="rId1" Type="http://schemas.openxmlformats.org/officeDocument/2006/relationships/slideLayout" Target="../slideLayouts/slideLayout19.xml"/><Relationship Id="rId6" Type="http://schemas.openxmlformats.org/officeDocument/2006/relationships/hyperlink" Target="mailto:rajibduttaat@gmail.com" TargetMode="External"/><Relationship Id="rId5" Type="http://schemas.microsoft.com/office/2007/relationships/hdphoto" Target="../media/hdphoto3.wdp"/><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4.xml"/></Relationships>
</file>

<file path=ppt/slides/_rels/slide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24.xml"/></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24.xml"/></Relationships>
</file>

<file path=ppt/slides/_rels/slide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24.xml"/></Relationships>
</file>

<file path=ppt/slides/_rels/slide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24.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24.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4.xml"/></Relationships>
</file>

<file path=ppt/slides/_rels/slide12.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9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8.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8.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1134"/>
            <a:ext cx="12192000" cy="6869134"/>
            <a:chOff x="0" y="1"/>
            <a:chExt cx="13004800" cy="7327075"/>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3004800" cy="7315198"/>
            </a:xfrm>
            <a:prstGeom prst="rect">
              <a:avLst/>
            </a:prstGeom>
          </p:spPr>
        </p:pic>
        <p:pic>
          <p:nvPicPr>
            <p:cNvPr id="20" name="Picture 3" descr="F:\New folder (2)\Animated gif\img8.gif"/>
            <p:cNvPicPr>
              <a:picLocks noChangeAspect="1" noChangeArrowheads="1" noCrop="1"/>
            </p:cNvPicPr>
            <p:nvPr/>
          </p:nvPicPr>
          <p:blipFill>
            <a:blip r:embed="rId3"/>
            <a:srcRect/>
            <a:stretch>
              <a:fillRect/>
            </a:stretch>
          </p:blipFill>
          <p:spPr bwMode="auto">
            <a:xfrm>
              <a:off x="4746357" y="2956358"/>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F:\New folder (2)\Animated gif\img8.gif"/>
            <p:cNvPicPr>
              <a:picLocks noChangeAspect="1" noChangeArrowheads="1" noCrop="1"/>
            </p:cNvPicPr>
            <p:nvPr/>
          </p:nvPicPr>
          <p:blipFill>
            <a:blip r:embed="rId3"/>
            <a:srcRect/>
            <a:stretch>
              <a:fillRect/>
            </a:stretch>
          </p:blipFill>
          <p:spPr bwMode="auto">
            <a:xfrm>
              <a:off x="7599014" y="4907746"/>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F:\New folder (2)\Animated gif\img8.gif"/>
            <p:cNvPicPr>
              <a:picLocks noChangeAspect="1" noChangeArrowheads="1" noCrop="1"/>
            </p:cNvPicPr>
            <p:nvPr/>
          </p:nvPicPr>
          <p:blipFill>
            <a:blip r:embed="rId3"/>
            <a:srcRect/>
            <a:stretch>
              <a:fillRect/>
            </a:stretch>
          </p:blipFill>
          <p:spPr bwMode="auto">
            <a:xfrm>
              <a:off x="3023228" y="4229982"/>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F:\New folder (2)\Animated gif\img8.gif"/>
            <p:cNvPicPr>
              <a:picLocks noChangeAspect="1" noChangeArrowheads="1" noCrop="1"/>
            </p:cNvPicPr>
            <p:nvPr/>
          </p:nvPicPr>
          <p:blipFill>
            <a:blip r:embed="rId3"/>
            <a:srcRect/>
            <a:stretch>
              <a:fillRect/>
            </a:stretch>
          </p:blipFill>
          <p:spPr bwMode="auto">
            <a:xfrm>
              <a:off x="5961387" y="2621645"/>
              <a:ext cx="3275254" cy="182397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6000" contrast="59000"/>
                      </a14:imgEffect>
                    </a14:imgLayer>
                  </a14:imgProps>
                </a:ext>
                <a:ext uri="{28A0092B-C50C-407E-A947-70E740481C1C}">
                  <a14:useLocalDpi xmlns:a14="http://schemas.microsoft.com/office/drawing/2010/main" val="0"/>
                </a:ext>
              </a:extLst>
            </a:blip>
            <a:srcRect t="-3038"/>
            <a:stretch>
              <a:fillRect/>
            </a:stretch>
          </p:blipFill>
          <p:spPr>
            <a:xfrm>
              <a:off x="0" y="2489237"/>
              <a:ext cx="13004800" cy="4837839"/>
            </a:xfrm>
            <a:prstGeom prst="rect">
              <a:avLst/>
            </a:prstGeom>
          </p:spPr>
        </p:pic>
        <p:pic>
          <p:nvPicPr>
            <p:cNvPr id="15" name="Picture 14"/>
            <p:cNvPicPr>
              <a:picLocks noChangeAspect="1"/>
            </p:cNvPicPr>
            <p:nvPr/>
          </p:nvPicPr>
          <p:blipFill rotWithShape="1">
            <a:blip r:embed="rId6">
              <a:extLst>
                <a:ext uri="{28A0092B-C50C-407E-A947-70E740481C1C}">
                  <a14:useLocalDpi xmlns:a14="http://schemas.microsoft.com/office/drawing/2010/main" val="0"/>
                </a:ext>
              </a:extLst>
            </a:blip>
            <a:srcRect l="38163" t="-483" r="14804" b="5772"/>
            <a:stretch>
              <a:fillRect/>
            </a:stretch>
          </p:blipFill>
          <p:spPr>
            <a:xfrm>
              <a:off x="0" y="1985675"/>
              <a:ext cx="13004800" cy="5329524"/>
            </a:xfrm>
            <a:prstGeom prst="rect">
              <a:avLst/>
            </a:prstGeom>
          </p:spPr>
        </p:pic>
      </p:grpSp>
      <p:sp>
        <p:nvSpPr>
          <p:cNvPr id="5" name="TextBox 4"/>
          <p:cNvSpPr txBox="1"/>
          <p:nvPr/>
        </p:nvSpPr>
        <p:spPr>
          <a:xfrm>
            <a:off x="0" y="341114"/>
            <a:ext cx="12192595" cy="1830586"/>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625" b="1" i="0" u="none" strike="noStrike" kern="1200" cap="none" spc="0" normalizeH="0" baseline="0" noProof="0" dirty="0">
                <a:ln>
                  <a:noFill/>
                </a:ln>
                <a:solidFill>
                  <a:srgbClr val="FF33CC"/>
                </a:solidFill>
                <a:effectLst/>
                <a:uLnTx/>
                <a:uFillTx/>
                <a:latin typeface="NikoshBAN" panose="02000000000000000000" pitchFamily="2" charset="0"/>
                <a:ea typeface="+mn-ea"/>
                <a:cs typeface="NikoshBAN" panose="02000000000000000000" pitchFamily="2" charset="0"/>
              </a:rPr>
              <a:t>WELCOME TO ALL IN TODAY’S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6750" b="1" i="0" u="none" strike="noStrike" kern="1200" cap="none" spc="0" normalizeH="0" baseline="0" noProof="0" dirty="0">
                <a:ln>
                  <a:noFill/>
                </a:ln>
                <a:solidFill>
                  <a:srgbClr val="FFFF00"/>
                </a:solidFill>
                <a:effectLst/>
                <a:uLnTx/>
                <a:uFillTx/>
                <a:latin typeface="NikoshBAN" panose="02000000000000000000" pitchFamily="2" charset="0"/>
                <a:ea typeface="+mn-ea"/>
                <a:cs typeface="NikoshBAN" panose="02000000000000000000" pitchFamily="2" charset="0"/>
              </a:rPr>
              <a:t>ENGLISH  LESSON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5330360" y="708961"/>
            <a:ext cx="3398158" cy="645160"/>
          </a:xfrm>
          <a:prstGeom prst="rect">
            <a:avLst/>
          </a:prstGeom>
          <a:solidFill>
            <a:srgbClr val="C00000"/>
          </a:solidFill>
          <a:ln w="38100">
            <a:solidFill>
              <a:srgbClr val="00FF00"/>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lgerian" panose="04020705040A02060702" pitchFamily="82" charset="0"/>
                <a:ea typeface="+mn-ea"/>
                <a:cs typeface="Times New Roman" panose="02020603050405020304" pitchFamily="18" charset="0"/>
              </a:rPr>
              <a:t>Presented By</a:t>
            </a:r>
          </a:p>
        </p:txBody>
      </p:sp>
      <p:grpSp>
        <p:nvGrpSpPr>
          <p:cNvPr id="3" name="Group 2"/>
          <p:cNvGrpSpPr/>
          <p:nvPr/>
        </p:nvGrpSpPr>
        <p:grpSpPr>
          <a:xfrm>
            <a:off x="561340" y="708961"/>
            <a:ext cx="4195445" cy="3612515"/>
            <a:chOff x="462057" y="1060730"/>
            <a:chExt cx="4954760" cy="3752889"/>
          </a:xfrm>
        </p:grpSpPr>
        <p:sp>
          <p:nvSpPr>
            <p:cNvPr id="7" name="Rounded Rectangle 6"/>
            <p:cNvSpPr/>
            <p:nvPr/>
          </p:nvSpPr>
          <p:spPr>
            <a:xfrm rot="18910976">
              <a:off x="462057" y="2899463"/>
              <a:ext cx="4736961" cy="344830"/>
            </a:xfrm>
            <a:prstGeom prst="roundRect">
              <a:avLst>
                <a:gd name="adj" fmla="val 50000"/>
              </a:avLst>
            </a:prstGeom>
            <a:gradFill>
              <a:gsLst>
                <a:gs pos="57000">
                  <a:srgbClr val="CC0099"/>
                </a:gs>
                <a:gs pos="75000">
                  <a:schemeClr val="accent6">
                    <a:lumMod val="89000"/>
                  </a:schemeClr>
                </a:gs>
                <a:gs pos="100000">
                  <a:schemeClr val="accent6">
                    <a:lumMod val="75000"/>
                  </a:schemeClr>
                </a:gs>
                <a:gs pos="97000">
                  <a:schemeClr val="accent6">
                    <a:lumMod val="70000"/>
                  </a:schemeClr>
                </a:gs>
              </a:gsLst>
              <a:path path="circle">
                <a:fillToRect t="100000" r="100000"/>
              </a:path>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Garamond"/>
                <a:ea typeface="+mn-ea"/>
                <a:cs typeface="+mn-cs"/>
              </a:endParaRPr>
            </a:p>
          </p:txBody>
        </p:sp>
        <p:sp>
          <p:nvSpPr>
            <p:cNvPr id="9" name="Rounded Rectangle 8"/>
            <p:cNvSpPr/>
            <p:nvPr/>
          </p:nvSpPr>
          <p:spPr>
            <a:xfrm rot="18910976" flipV="1">
              <a:off x="757557" y="3157481"/>
              <a:ext cx="4659260" cy="302434"/>
            </a:xfrm>
            <a:prstGeom prst="roundRect">
              <a:avLst>
                <a:gd name="adj" fmla="val 50000"/>
              </a:avLst>
            </a:prstGeom>
            <a:gradFill flip="none" rotWithShape="1">
              <a:gsLst>
                <a:gs pos="36000">
                  <a:srgbClr val="00B0F0"/>
                </a:gs>
                <a:gs pos="68000">
                  <a:schemeClr val="accent6">
                    <a:lumMod val="89000"/>
                  </a:schemeClr>
                </a:gs>
                <a:gs pos="100000">
                  <a:schemeClr val="accent6">
                    <a:lumMod val="75000"/>
                  </a:schemeClr>
                </a:gs>
                <a:gs pos="70000">
                  <a:schemeClr val="accent6">
                    <a:lumMod val="7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Garamond"/>
                <a:ea typeface="+mn-ea"/>
                <a:cs typeface="+mn-cs"/>
              </a:endParaRPr>
            </a:p>
          </p:txBody>
        </p:sp>
        <p:pic>
          <p:nvPicPr>
            <p:cNvPr id="16" name="Picture 15"/>
            <p:cNvPicPr>
              <a:picLocks noChangeAspect="1"/>
            </p:cNvPicPr>
            <p:nvPr/>
          </p:nvPicPr>
          <p:blipFill>
            <a:blip r:embed="rId2">
              <a:extLst>
                <a:ext uri="{BEBA8EAE-BF5A-486C-A8C5-ECC9F3942E4B}">
                  <a14:imgProps xmlns:a14="http://schemas.microsoft.com/office/drawing/2010/main">
                    <a14:imgLayer r:embed="rId3">
                      <a14:imgEffect>
                        <a14:backgroundRemoval t="3209" b="100000" l="0" r="100000">
                          <a14:foregroundMark x1="27841" y1="20856" x2="31250" y2="19786"/>
                        </a14:backgroundRemoval>
                      </a14:imgEffect>
                    </a14:imgLayer>
                  </a14:imgProps>
                </a:ext>
                <a:ext uri="{28A0092B-C50C-407E-A947-70E740481C1C}">
                  <a14:useLocalDpi xmlns:a14="http://schemas.microsoft.com/office/drawing/2010/main" val="0"/>
                </a:ext>
              </a:extLst>
            </a:blip>
            <a:stretch>
              <a:fillRect/>
            </a:stretch>
          </p:blipFill>
          <p:spPr>
            <a:xfrm rot="2233225">
              <a:off x="651479" y="1060730"/>
              <a:ext cx="3954923" cy="3752889"/>
            </a:xfrm>
            <a:prstGeom prst="rect">
              <a:avLst/>
            </a:prstGeom>
          </p:spPr>
        </p:pic>
        <p:pic>
          <p:nvPicPr>
            <p:cNvPr id="17" name="Picture 1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71153" y="1334796"/>
              <a:ext cx="1021371" cy="1021371"/>
            </a:xfrm>
            <a:prstGeom prst="rect">
              <a:avLst/>
            </a:prstGeom>
          </p:spPr>
        </p:pic>
      </p:grpSp>
      <p:sp>
        <p:nvSpPr>
          <p:cNvPr id="18" name="TextBox 17"/>
          <p:cNvSpPr txBox="1"/>
          <p:nvPr/>
        </p:nvSpPr>
        <p:spPr>
          <a:xfrm>
            <a:off x="2427605" y="1536700"/>
            <a:ext cx="9203055" cy="3784600"/>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05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Rajib</a:t>
            </a:r>
            <a:r>
              <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Dutta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C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Assistant teacher</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Bh</a:t>
            </a:r>
            <a:r>
              <a:rPr kumimoji="0" lang="en-US" sz="4400" b="1"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ingrol</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r>
              <a:rPr kumimoji="0" lang="en-US" sz="4400" b="1" i="0"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Govt.Primary</a:t>
            </a:r>
            <a:r>
              <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School</a:t>
            </a:r>
            <a:endParaRPr kumimoji="0" lang="en-US" sz="44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Anowara</a:t>
            </a:r>
            <a:r>
              <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Chottogram</a:t>
            </a:r>
            <a:endParaRPr kumimoji="0" lang="en-US" sz="4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3300"/>
                </a:solidFill>
                <a:effectLst/>
                <a:uLnTx/>
                <a:uFillTx/>
                <a:latin typeface="Times New Roman" panose="02020603050405020304" pitchFamily="18" charset="0"/>
                <a:ea typeface="+mn-ea"/>
                <a:cs typeface="Times New Roman" panose="02020603050405020304" pitchFamily="18" charset="0"/>
              </a:rPr>
              <a:t>Email:</a:t>
            </a: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hlinkClick r:id="rId6"/>
              </a:rPr>
              <a:t>rajibduttaat@gmail.com</a:t>
            </a:r>
            <a:r>
              <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33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p>
        </p:txBody>
      </p:sp>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4856" y="1546334"/>
            <a:ext cx="2217404" cy="2197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rotWithShape="1">
          <a:blip r:embed="rId8"/>
          <a:srcRect t="70640"/>
          <a:stretch>
            <a:fillRect/>
          </a:stretch>
        </p:blipFill>
        <p:spPr>
          <a:xfrm>
            <a:off x="607060" y="5321300"/>
            <a:ext cx="10934700" cy="93345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Horizontal)">
                                      <p:cBhvr>
                                        <p:cTn id="7" dur="2000"/>
                                        <p:tgtEl>
                                          <p:spTgt spid="10"/>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fltVal val="0"/>
                                          </p:val>
                                        </p:tav>
                                        <p:tav tm="100000">
                                          <p:val>
                                            <p:strVal val="#ppt_w"/>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Effect transition="in" filter="fade">
                                      <p:cBhvr>
                                        <p:cTn id="13" dur="2000"/>
                                        <p:tgtEl>
                                          <p:spTgt spid="3"/>
                                        </p:tgtEl>
                                      </p:cBhvr>
                                    </p:animEffect>
                                  </p:childTnLst>
                                </p:cTn>
                              </p:par>
                              <p:par>
                                <p:cTn id="14" presetID="45"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anim calcmode="lin" valueType="num">
                                      <p:cBhvr>
                                        <p:cTn id="17" dur="2000" fill="hold"/>
                                        <p:tgtEl>
                                          <p:spTgt spid="5"/>
                                        </p:tgtEl>
                                        <p:attrNameLst>
                                          <p:attrName>ppt_w</p:attrName>
                                        </p:attrNameLst>
                                      </p:cBhvr>
                                      <p:tavLst>
                                        <p:tav tm="0" fmla="#ppt_w*sin(2.5*pi*$)">
                                          <p:val>
                                            <p:fltVal val="0"/>
                                          </p:val>
                                        </p:tav>
                                        <p:tav tm="100000">
                                          <p:val>
                                            <p:fltVal val="1"/>
                                          </p:val>
                                        </p:tav>
                                      </p:tavLst>
                                    </p:anim>
                                    <p:anim calcmode="lin" valueType="num">
                                      <p:cBhvr>
                                        <p:cTn id="18" dur="2000" fill="hold"/>
                                        <p:tgtEl>
                                          <p:spTgt spid="5"/>
                                        </p:tgtEl>
                                        <p:attrNameLst>
                                          <p:attrName>ppt_h</p:attrName>
                                        </p:attrNameLst>
                                      </p:cBhvr>
                                      <p:tavLst>
                                        <p:tav tm="0">
                                          <p:val>
                                            <p:strVal val="#ppt_h"/>
                                          </p:val>
                                        </p:tav>
                                        <p:tav tm="100000">
                                          <p:val>
                                            <p:strVal val="#ppt_h"/>
                                          </p:val>
                                        </p:tav>
                                      </p:tavLst>
                                    </p:anim>
                                  </p:childTnLst>
                                </p:cTn>
                              </p:par>
                              <p:par>
                                <p:cTn id="19" presetID="21" presetClass="entr" presetSubtype="3"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3)">
                                      <p:cBhvr>
                                        <p:cTn id="21" dur="2000"/>
                                        <p:tgtEl>
                                          <p:spTgt spid="4"/>
                                        </p:tgtEl>
                                      </p:cBhvr>
                                    </p:animEffect>
                                  </p:childTnLst>
                                </p:cTn>
                              </p:par>
                            </p:childTnLst>
                          </p:cTn>
                        </p:par>
                        <p:par>
                          <p:cTn id="22" fill="hold">
                            <p:stCondLst>
                              <p:cond delay="4000"/>
                            </p:stCondLst>
                            <p:childTnLst>
                              <p:par>
                                <p:cTn id="23" presetID="2" presetClass="entr" presetSubtype="1"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ppt_x"/>
                                          </p:val>
                                        </p:tav>
                                        <p:tav tm="100000">
                                          <p:val>
                                            <p:strVal val="#ppt_x"/>
                                          </p:val>
                                        </p:tav>
                                      </p:tavLst>
                                    </p:anim>
                                    <p:anim calcmode="lin" valueType="num">
                                      <p:cBhvr additive="base">
                                        <p:cTn id="26"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02" y="60592"/>
            <a:ext cx="11552096" cy="1448665"/>
          </a:xfrm>
          <a:solidFill>
            <a:srgbClr val="00B0F0"/>
          </a:solidFill>
        </p:spPr>
        <p:txBody>
          <a:bodyPr>
            <a:normAutofit/>
          </a:bodyPr>
          <a:lstStyle/>
          <a:p>
            <a:pPr algn="ctr"/>
            <a:r>
              <a:rPr lang="en-US" sz="4800" b="1" u="sng" dirty="0">
                <a:solidFill>
                  <a:schemeClr val="accent1">
                    <a:lumMod val="75000"/>
                  </a:schemeClr>
                </a:solidFill>
                <a:latin typeface="Rockwell Extra Bold" panose="02060903040505020403" pitchFamily="18" charset="0"/>
                <a:cs typeface="NikoshBAN" panose="02000000000000000000" pitchFamily="2" charset="0"/>
              </a:rPr>
              <a:t>Introduction of the lesson</a:t>
            </a:r>
          </a:p>
        </p:txBody>
      </p:sp>
      <p:sp>
        <p:nvSpPr>
          <p:cNvPr id="3" name="Content Placeholder 2"/>
          <p:cNvSpPr>
            <a:spLocks noGrp="1"/>
          </p:cNvSpPr>
          <p:nvPr>
            <p:ph sz="quarter" idx="13"/>
          </p:nvPr>
        </p:nvSpPr>
        <p:spPr>
          <a:xfrm>
            <a:off x="149902" y="1509256"/>
            <a:ext cx="11552096" cy="4905191"/>
          </a:xfrm>
          <a:solidFill>
            <a:srgbClr val="FFFF00"/>
          </a:solidFill>
        </p:spPr>
        <p:txBody>
          <a:bodyPr numCol="1">
            <a:normAutofit fontScale="85000" lnSpcReduction="20000"/>
          </a:bodyPr>
          <a:lstStyle/>
          <a:p>
            <a:pPr marL="0" indent="0">
              <a:buNone/>
            </a:pPr>
            <a:endParaRPr lang="en-US" sz="3600" dirty="0">
              <a:solidFill>
                <a:srgbClr val="002060"/>
              </a:solidFill>
            </a:endParaRPr>
          </a:p>
          <a:p>
            <a:pPr marL="0" indent="0">
              <a:buNone/>
            </a:pPr>
            <a:r>
              <a:rPr lang="en-US" sz="3600" dirty="0">
                <a:solidFill>
                  <a:srgbClr val="FF0000"/>
                </a:solidFill>
                <a:latin typeface="NikoshBAN" panose="02000000000000000000" pitchFamily="2" charset="0"/>
                <a:cs typeface="NikoshBAN" panose="02000000000000000000" pitchFamily="2" charset="0"/>
              </a:rPr>
              <a:t>              </a:t>
            </a:r>
            <a:r>
              <a:rPr lang="en-US" sz="4300" b="1" dirty="0">
                <a:solidFill>
                  <a:srgbClr val="002060"/>
                </a:solidFill>
                <a:latin typeface="NikoshBAN" panose="02000000000000000000" pitchFamily="2" charset="0"/>
                <a:cs typeface="NikoshBAN" panose="02000000000000000000" pitchFamily="2" charset="0"/>
              </a:rPr>
              <a:t>Class : FIVE</a:t>
            </a:r>
          </a:p>
          <a:p>
            <a:pPr marL="0" indent="0">
              <a:buNone/>
            </a:pPr>
            <a:r>
              <a:rPr lang="en-US" sz="4300" b="1" dirty="0">
                <a:solidFill>
                  <a:srgbClr val="002060"/>
                </a:solidFill>
                <a:latin typeface="NikoshBAN" panose="02000000000000000000" pitchFamily="2" charset="0"/>
                <a:cs typeface="NikoshBAN" panose="02000000000000000000" pitchFamily="2" charset="0"/>
              </a:rPr>
              <a:t>            Subject : English </a:t>
            </a:r>
          </a:p>
          <a:p>
            <a:pPr marL="0" indent="0">
              <a:buNone/>
            </a:pPr>
            <a:r>
              <a:rPr lang="en-US" sz="4300" b="1" dirty="0">
                <a:solidFill>
                  <a:srgbClr val="002060"/>
                </a:solidFill>
                <a:latin typeface="NikoshBAN" panose="02000000000000000000" pitchFamily="2" charset="0"/>
                <a:cs typeface="NikoshBAN" panose="02000000000000000000" pitchFamily="2" charset="0"/>
              </a:rPr>
              <a:t>            Unit : </a:t>
            </a:r>
            <a:r>
              <a:rPr lang="en-US" sz="4300" b="1" dirty="0">
                <a:solidFill>
                  <a:srgbClr val="002060"/>
                </a:solidFill>
                <a:latin typeface="Times New Roman" panose="02020603050405020304" pitchFamily="18" charset="0"/>
                <a:cs typeface="Times New Roman" panose="02020603050405020304" pitchFamily="18" charset="0"/>
              </a:rPr>
              <a:t>16</a:t>
            </a:r>
            <a:endParaRPr lang="en-US" sz="4300" b="1" dirty="0">
              <a:solidFill>
                <a:srgbClr val="002060"/>
              </a:solidFill>
              <a:latin typeface="NikoshBAN" panose="02000000000000000000" pitchFamily="2" charset="0"/>
              <a:cs typeface="NikoshBAN" panose="02000000000000000000" pitchFamily="2" charset="0"/>
            </a:endParaRPr>
          </a:p>
          <a:p>
            <a:pPr marL="0" indent="0">
              <a:buNone/>
            </a:pPr>
            <a:r>
              <a:rPr lang="en-US" sz="4300" b="1" dirty="0">
                <a:solidFill>
                  <a:srgbClr val="002060"/>
                </a:solidFill>
                <a:latin typeface="NikoshBAN" panose="02000000000000000000" pitchFamily="2" charset="0"/>
                <a:cs typeface="NikoshBAN" panose="02000000000000000000" pitchFamily="2" charset="0"/>
              </a:rPr>
              <a:t>            Lesson : </a:t>
            </a:r>
            <a:r>
              <a:rPr lang="en-US" sz="4300" b="1" dirty="0">
                <a:solidFill>
                  <a:srgbClr val="002060"/>
                </a:solidFill>
                <a:latin typeface="Times New Roman" panose="02020603050405020304" pitchFamily="18" charset="0"/>
                <a:cs typeface="Times New Roman" panose="02020603050405020304" pitchFamily="18" charset="0"/>
              </a:rPr>
              <a:t>1 (Page- 83)</a:t>
            </a:r>
            <a:r>
              <a:rPr lang="en-US" sz="4300" b="1" dirty="0">
                <a:solidFill>
                  <a:srgbClr val="002060"/>
                </a:solidFill>
                <a:latin typeface="NikoshBAN" panose="02000000000000000000" pitchFamily="2" charset="0"/>
                <a:cs typeface="NikoshBAN" panose="02000000000000000000" pitchFamily="2" charset="0"/>
              </a:rPr>
              <a:t> </a:t>
            </a:r>
          </a:p>
          <a:p>
            <a:pPr marL="0" indent="0">
              <a:buNone/>
            </a:pPr>
            <a:r>
              <a:rPr lang="en-US" sz="4300" b="1" dirty="0">
                <a:solidFill>
                  <a:srgbClr val="002060"/>
                </a:solidFill>
                <a:latin typeface="NikoshBAN" panose="02000000000000000000" pitchFamily="2" charset="0"/>
                <a:cs typeface="NikoshBAN" panose="02000000000000000000" pitchFamily="2" charset="0"/>
              </a:rPr>
              <a:t>            Lesson Title : </a:t>
            </a:r>
            <a:r>
              <a:rPr lang="bn-IN" sz="4300" b="1" dirty="0">
                <a:solidFill>
                  <a:srgbClr val="002060"/>
                </a:solidFill>
                <a:latin typeface="NikoshBAN" panose="02000000000000000000" pitchFamily="2" charset="0"/>
                <a:cs typeface="NikoshBAN" panose="02000000000000000000" pitchFamily="2" charset="0"/>
              </a:rPr>
              <a:t> </a:t>
            </a:r>
            <a:r>
              <a:rPr lang="en-US" sz="4300" b="1" dirty="0">
                <a:solidFill>
                  <a:srgbClr val="002060"/>
                </a:solidFill>
                <a:latin typeface="NikoshBAN" panose="02000000000000000000" pitchFamily="2" charset="0"/>
                <a:cs typeface="NikoshBAN" panose="02000000000000000000" pitchFamily="2" charset="0"/>
              </a:rPr>
              <a:t>the giving tree</a:t>
            </a:r>
          </a:p>
          <a:p>
            <a:pPr marL="0" indent="0">
              <a:buNone/>
            </a:pPr>
            <a:r>
              <a:rPr lang="en-US" sz="4300" b="1" dirty="0">
                <a:solidFill>
                  <a:srgbClr val="002060"/>
                </a:solidFill>
                <a:latin typeface="NikoshBAN" panose="02000000000000000000" pitchFamily="2" charset="0"/>
                <a:cs typeface="NikoshBAN" panose="02000000000000000000" pitchFamily="2" charset="0"/>
              </a:rPr>
              <a:t>            TIME : </a:t>
            </a:r>
          </a:p>
        </p:txBody>
      </p:sp>
      <p:pic>
        <p:nvPicPr>
          <p:cNvPr id="6" name="Picture 5">
            <a:extLst>
              <a:ext uri="{FF2B5EF4-FFF2-40B4-BE49-F238E27FC236}">
                <a16:creationId xmlns:a16="http://schemas.microsoft.com/office/drawing/2014/main" id="{B309E422-C9A6-D063-80BC-9407CDAA2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2000" y="1674357"/>
            <a:ext cx="2552700" cy="31897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par>
                                <p:cTn id="14" presetID="2" presetClass="entr" presetSubtype="9" fill="hold" grpId="0" nodeType="withEffect">
                                  <p:stCondLst>
                                    <p:cond delay="0"/>
                                  </p:stCondLst>
                                  <p:childTnLst>
                                    <p:set>
                                      <p:cBhvr>
                                        <p:cTn id="15" dur="1" fill="hold">
                                          <p:stCondLst>
                                            <p:cond delay="0"/>
                                          </p:stCondLst>
                                        </p:cTn>
                                        <p:tgtEl>
                                          <p:spTgt spid="3">
                                            <p:bg/>
                                          </p:spTgt>
                                        </p:tgtEl>
                                        <p:attrNameLst>
                                          <p:attrName>style.visibility</p:attrName>
                                        </p:attrNameLst>
                                      </p:cBhvr>
                                      <p:to>
                                        <p:strVal val="visible"/>
                                      </p:to>
                                    </p:set>
                                    <p:anim calcmode="lin" valueType="num">
                                      <p:cBhvr additive="base">
                                        <p:cTn id="16" dur="2000" fill="hold"/>
                                        <p:tgtEl>
                                          <p:spTgt spid="3">
                                            <p:bg/>
                                          </p:spTgt>
                                        </p:tgtEl>
                                        <p:attrNameLst>
                                          <p:attrName>ppt_x</p:attrName>
                                        </p:attrNameLst>
                                      </p:cBhvr>
                                      <p:tavLst>
                                        <p:tav tm="0">
                                          <p:val>
                                            <p:strVal val="0-#ppt_w/2"/>
                                          </p:val>
                                        </p:tav>
                                        <p:tav tm="100000">
                                          <p:val>
                                            <p:strVal val="#ppt_x"/>
                                          </p:val>
                                        </p:tav>
                                      </p:tavLst>
                                    </p:anim>
                                    <p:anim calcmode="lin" valueType="num">
                                      <p:cBhvr additive="base">
                                        <p:cTn id="17" dur="2000" fill="hold"/>
                                        <p:tgtEl>
                                          <p:spTgt spid="3">
                                            <p:bg/>
                                          </p:spTgt>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iterate type="wd">
                                    <p:tmPct val="10000"/>
                                  </p:iterate>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3">
                                            <p:txEl>
                                              <p:pRg st="1" end="1"/>
                                            </p:txEl>
                                          </p:spTgt>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0"/>
                                  </p:stCondLst>
                                  <p:iterate type="wd">
                                    <p:tmPct val="10000"/>
                                  </p:iterate>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0"/>
                                  </p:stCondLst>
                                  <p:iterate type="wd">
                                    <p:tmPct val="10000"/>
                                  </p:iterate>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9" dur="2000" fill="hold"/>
                                        <p:tgtEl>
                                          <p:spTgt spid="3">
                                            <p:txEl>
                                              <p:pRg st="3" end="3"/>
                                            </p:txEl>
                                          </p:spTgt>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0"/>
                                  </p:stCondLst>
                                  <p:iterate type="wd">
                                    <p:tmPct val="10000"/>
                                  </p:iterate>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3" dur="2000" fill="hold"/>
                                        <p:tgtEl>
                                          <p:spTgt spid="3">
                                            <p:txEl>
                                              <p:pRg st="4" end="4"/>
                                            </p:txEl>
                                          </p:spTgt>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0"/>
                                  </p:stCondLst>
                                  <p:iterate type="wd">
                                    <p:tmPct val="10000"/>
                                  </p:iterate>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7" dur="2000" fill="hold"/>
                                        <p:tgtEl>
                                          <p:spTgt spid="3">
                                            <p:txEl>
                                              <p:pRg st="5" end="5"/>
                                            </p:txEl>
                                          </p:spTgt>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0"/>
                                  </p:stCondLst>
                                  <p:iterate type="wd">
                                    <p:tmPct val="10000"/>
                                  </p:iterate>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additive="base">
                                        <p:cTn id="40"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1" dur="20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76075" y="0"/>
            <a:ext cx="4239849" cy="707886"/>
          </a:xfrm>
          <a:prstGeom prst="rect">
            <a:avLst/>
          </a:prstGeom>
          <a:solidFill>
            <a:schemeClr val="accent6">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Today’s lesson</a:t>
            </a:r>
          </a:p>
        </p:txBody>
      </p:sp>
      <p:sp>
        <p:nvSpPr>
          <p:cNvPr id="6" name="TextBox 5">
            <a:extLst>
              <a:ext uri="{FF2B5EF4-FFF2-40B4-BE49-F238E27FC236}">
                <a16:creationId xmlns:a16="http://schemas.microsoft.com/office/drawing/2014/main" id="{707D988A-0971-0B49-E376-3433826A485D}"/>
              </a:ext>
            </a:extLst>
          </p:cNvPr>
          <p:cNvSpPr txBox="1"/>
          <p:nvPr/>
        </p:nvSpPr>
        <p:spPr>
          <a:xfrm>
            <a:off x="7284720" y="1536174"/>
            <a:ext cx="3840480" cy="3785652"/>
          </a:xfrm>
          <a:prstGeom prst="rect">
            <a:avLst/>
          </a:prstGeom>
          <a:solidFill>
            <a:srgbClr val="FFFF00"/>
          </a:solidFill>
          <a:ln>
            <a:solidFill>
              <a:srgbClr val="FF0000"/>
            </a:solidFill>
          </a:ln>
          <a:effectLst>
            <a:innerShdw blurRad="114300">
              <a:prstClr val="black"/>
            </a:innerShdw>
          </a:effectLst>
        </p:spPr>
        <p:txBody>
          <a:bodyPr wrap="square" rtlCol="0">
            <a:spAutoFit/>
          </a:bodyPr>
          <a:lstStyle/>
          <a:p>
            <a:pPr algn="ctr"/>
            <a:endParaRPr lang="en-US" sz="4800" b="1" dirty="0">
              <a:solidFill>
                <a:srgbClr val="C00000"/>
              </a:solidFill>
              <a:latin typeface="Wide Latin" panose="020A0A07050505020404" pitchFamily="18" charset="0"/>
              <a:cs typeface="NikoshBAN" panose="02000000000000000000" pitchFamily="2" charset="0"/>
            </a:endParaRPr>
          </a:p>
          <a:p>
            <a:pPr algn="ctr"/>
            <a:r>
              <a:rPr lang="en-US" sz="4800" b="1" dirty="0">
                <a:solidFill>
                  <a:srgbClr val="C00000"/>
                </a:solidFill>
                <a:latin typeface="Wide Latin" panose="020A0A07050505020404" pitchFamily="18" charset="0"/>
                <a:cs typeface="NikoshBAN" panose="02000000000000000000" pitchFamily="2" charset="0"/>
              </a:rPr>
              <a:t>The </a:t>
            </a:r>
          </a:p>
          <a:p>
            <a:pPr algn="ctr"/>
            <a:r>
              <a:rPr lang="en-US" sz="4800" b="1" dirty="0">
                <a:solidFill>
                  <a:srgbClr val="C00000"/>
                </a:solidFill>
                <a:latin typeface="Wide Latin" panose="020A0A07050505020404" pitchFamily="18" charset="0"/>
                <a:cs typeface="NikoshBAN" panose="02000000000000000000" pitchFamily="2" charset="0"/>
              </a:rPr>
              <a:t>Giving </a:t>
            </a:r>
          </a:p>
          <a:p>
            <a:pPr algn="ctr"/>
            <a:r>
              <a:rPr lang="en-US" sz="4800" b="1" dirty="0">
                <a:solidFill>
                  <a:srgbClr val="C00000"/>
                </a:solidFill>
                <a:latin typeface="Wide Latin" panose="020A0A07050505020404" pitchFamily="18" charset="0"/>
                <a:cs typeface="NikoshBAN" panose="02000000000000000000" pitchFamily="2" charset="0"/>
              </a:rPr>
              <a:t>Tree</a:t>
            </a:r>
          </a:p>
          <a:p>
            <a:pPr algn="ctr"/>
            <a:endParaRPr lang="en-US" sz="4800" b="1" dirty="0">
              <a:solidFill>
                <a:srgbClr val="C00000"/>
              </a:solidFill>
              <a:latin typeface="Wide Latin" panose="020A0A07050505020404" pitchFamily="18" charset="0"/>
              <a:cs typeface="NikoshBAN" panose="02000000000000000000" pitchFamily="2" charset="0"/>
            </a:endParaRPr>
          </a:p>
        </p:txBody>
      </p:sp>
      <p:pic>
        <p:nvPicPr>
          <p:cNvPr id="4" name="Picture 3">
            <a:extLst>
              <a:ext uri="{FF2B5EF4-FFF2-40B4-BE49-F238E27FC236}">
                <a16:creationId xmlns:a16="http://schemas.microsoft.com/office/drawing/2014/main" id="{A8CF716D-4845-7AFD-2F33-2FF74ECBB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827574"/>
            <a:ext cx="5788135" cy="5420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5" name="TextBox 4"/>
          <p:cNvSpPr txBox="1"/>
          <p:nvPr/>
        </p:nvSpPr>
        <p:spPr>
          <a:xfrm>
            <a:off x="2033516" y="124432"/>
            <a:ext cx="8736746" cy="1015663"/>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000" b="1" noProof="0" dirty="0">
                <a:solidFill>
                  <a:srgbClr val="FFFF00"/>
                </a:solidFill>
                <a:latin typeface="Times New Roman" panose="02020603050405020304" pitchFamily="18" charset="0"/>
                <a:cs typeface="Times New Roman" panose="02020603050405020304" pitchFamily="18" charset="0"/>
              </a:rPr>
              <a:t>Leaves</a:t>
            </a:r>
            <a:endParaRPr kumimoji="0" lang="en-US" sz="6000"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endParaRPr>
          </a:p>
        </p:txBody>
      </p:sp>
      <p:sp>
        <p:nvSpPr>
          <p:cNvPr id="6" name="TextBox 5"/>
          <p:cNvSpPr txBox="1"/>
          <p:nvPr/>
        </p:nvSpPr>
        <p:spPr>
          <a:xfrm>
            <a:off x="0" y="6025682"/>
            <a:ext cx="12192000" cy="707886"/>
          </a:xfrm>
          <a:prstGeom prst="rect">
            <a:avLst/>
          </a:prstGeom>
          <a:solidFill>
            <a:schemeClr val="accent2">
              <a:lumMod val="20000"/>
              <a:lumOff val="80000"/>
            </a:schemeClr>
          </a:solidFill>
        </p:spPr>
        <p:txBody>
          <a:bodyPr wrap="square" rtlCol="0">
            <a:spAutoFit/>
          </a:bodyPr>
          <a:lstStyle/>
          <a:p>
            <a:pPr lvl="0" algn="ctr" defTabSz="457200">
              <a:defRPr/>
            </a:pPr>
            <a:r>
              <a:rPr kumimoji="0" lang="en-US" sz="4000" b="1" i="0" u="none" strike="noStrike" kern="120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flat, green plant organ attached to a stem.</a:t>
            </a:r>
          </a:p>
        </p:txBody>
      </p:sp>
      <p:pic>
        <p:nvPicPr>
          <p:cNvPr id="4" name="Picture 3">
            <a:extLst>
              <a:ext uri="{FF2B5EF4-FFF2-40B4-BE49-F238E27FC236}">
                <a16:creationId xmlns:a16="http://schemas.microsoft.com/office/drawing/2014/main" id="{81FFF466-8F73-6D41-3E1B-89B4BD45D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1" y="1343030"/>
            <a:ext cx="10881360" cy="4356729"/>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iterate type="wd">
                                    <p:tmPct val="10000"/>
                                  </p:iterate>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4E498DEA-8EEC-FDD7-B6D4-B0F8B15D56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E87E271-3E0F-594C-194F-A6E9C430398C}"/>
              </a:ext>
            </a:extLst>
          </p:cNvPr>
          <p:cNvSpPr txBox="1"/>
          <p:nvPr/>
        </p:nvSpPr>
        <p:spPr>
          <a:xfrm>
            <a:off x="1421738" y="0"/>
            <a:ext cx="9348524" cy="1107996"/>
          </a:xfrm>
          <a:prstGeom prst="rect">
            <a:avLst/>
          </a:prstGeom>
          <a:solidFill>
            <a:srgbClr val="FFC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600" b="1" dirty="0">
                <a:solidFill>
                  <a:srgbClr val="7030A0"/>
                </a:solidFill>
                <a:latin typeface="Times New Roman" panose="02020603050405020304" pitchFamily="18" charset="0"/>
                <a:cs typeface="Times New Roman" panose="02020603050405020304" pitchFamily="18" charset="0"/>
              </a:rPr>
              <a:t>Crown</a:t>
            </a:r>
            <a:r>
              <a:rPr lang="en-US" sz="6600" b="1" dirty="0">
                <a:solidFill>
                  <a:srgbClr val="FFFF00"/>
                </a:solidFill>
                <a:latin typeface="Times New Roman" panose="02020603050405020304" pitchFamily="18" charset="0"/>
                <a:cs typeface="Times New Roman" panose="02020603050405020304" pitchFamily="18" charset="0"/>
              </a:rPr>
              <a:t> </a:t>
            </a:r>
            <a:r>
              <a:rPr kumimoji="0" lang="en-US" sz="6600" b="1" i="0" u="none" strike="noStrike" kern="120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endParaRPr kumimoji="0" lang="en-US" sz="6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sp>
        <p:nvSpPr>
          <p:cNvPr id="6" name="TextBox 5">
            <a:extLst>
              <a:ext uri="{FF2B5EF4-FFF2-40B4-BE49-F238E27FC236}">
                <a16:creationId xmlns:a16="http://schemas.microsoft.com/office/drawing/2014/main" id="{324F52CF-A4AB-0F58-B71A-81473CEA23A5}"/>
              </a:ext>
            </a:extLst>
          </p:cNvPr>
          <p:cNvSpPr txBox="1"/>
          <p:nvPr/>
        </p:nvSpPr>
        <p:spPr>
          <a:xfrm>
            <a:off x="0" y="6273225"/>
            <a:ext cx="12192000" cy="584775"/>
          </a:xfrm>
          <a:prstGeom prst="rect">
            <a:avLst/>
          </a:prstGeom>
          <a:solidFill>
            <a:schemeClr val="accent2">
              <a:lumMod val="20000"/>
              <a:lumOff val="80000"/>
            </a:schemeClr>
          </a:solidFill>
        </p:spPr>
        <p:txBody>
          <a:bodyPr wrap="square" rtlCol="0">
            <a:spAutoFit/>
          </a:bodyPr>
          <a:lstStyle/>
          <a:p>
            <a:pPr lvl="0" algn="ctr" defTabSz="457200">
              <a:defRPr/>
            </a:pPr>
            <a:r>
              <a:rPr kumimoji="0" lang="en-US" sz="3200" b="1" i="0" u="none" strike="noStrike" kern="120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rPr>
              <a:t>A traditional ornamental headpiece</a:t>
            </a:r>
            <a:r>
              <a:rPr kumimoji="0" lang="en-US" sz="3200" b="1" i="0" u="none" strike="noStrike" kern="1200" cap="none" spc="0" normalizeH="0" noProof="0" dirty="0">
                <a:ln>
                  <a:noFill/>
                </a:ln>
                <a:solidFill>
                  <a:srgbClr val="FF0000"/>
                </a:solidFill>
                <a:effectLst/>
                <a:uLnTx/>
                <a:uFillTx/>
                <a:latin typeface="NikoshBAN" panose="02000000000000000000" pitchFamily="2" charset="0"/>
                <a:cs typeface="NikoshBAN" panose="02000000000000000000" pitchFamily="2" charset="0"/>
              </a:rPr>
              <a:t> worn by a monarch</a:t>
            </a:r>
            <a:endParaRPr kumimoji="0" lang="en-US" sz="3200" b="1" i="0" u="none" strike="noStrike" kern="120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DD40A578-6787-0471-2E88-FC23F0584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107997"/>
            <a:ext cx="6858000" cy="5165228"/>
          </a:xfrm>
          <a:prstGeom prst="rect">
            <a:avLst/>
          </a:prstGeom>
        </p:spPr>
      </p:pic>
    </p:spTree>
    <p:extLst>
      <p:ext uri="{BB962C8B-B14F-4D97-AF65-F5344CB8AC3E}">
        <p14:creationId xmlns:p14="http://schemas.microsoft.com/office/powerpoint/2010/main" val="218062476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9BB05B4C-E2D1-EF5F-A03D-FDCCB01C64B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E9B9613-DB8C-C43E-6175-9A2ACA1FB746}"/>
              </a:ext>
            </a:extLst>
          </p:cNvPr>
          <p:cNvSpPr txBox="1"/>
          <p:nvPr/>
        </p:nvSpPr>
        <p:spPr>
          <a:xfrm>
            <a:off x="1421738" y="0"/>
            <a:ext cx="9348524" cy="1015663"/>
          </a:xfrm>
          <a:prstGeom prst="rect">
            <a:avLst/>
          </a:prstGeom>
          <a:solidFill>
            <a:schemeClr val="accent6">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000" b="1" dirty="0">
                <a:solidFill>
                  <a:srgbClr val="C00000"/>
                </a:solidFill>
                <a:latin typeface="Times New Roman" panose="02020603050405020304" pitchFamily="18" charset="0"/>
                <a:cs typeface="Times New Roman" panose="02020603050405020304" pitchFamily="18" charset="0"/>
              </a:rPr>
              <a:t>Forest</a:t>
            </a:r>
            <a:r>
              <a:rPr kumimoji="0" lang="en-US" sz="60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a:t>
            </a:r>
          </a:p>
        </p:txBody>
      </p:sp>
      <p:sp>
        <p:nvSpPr>
          <p:cNvPr id="6" name="TextBox 5">
            <a:extLst>
              <a:ext uri="{FF2B5EF4-FFF2-40B4-BE49-F238E27FC236}">
                <a16:creationId xmlns:a16="http://schemas.microsoft.com/office/drawing/2014/main" id="{A3E83DCD-1E33-1424-BD49-420F2ABEF688}"/>
              </a:ext>
            </a:extLst>
          </p:cNvPr>
          <p:cNvSpPr txBox="1"/>
          <p:nvPr/>
        </p:nvSpPr>
        <p:spPr>
          <a:xfrm>
            <a:off x="-2275" y="6273225"/>
            <a:ext cx="12192000" cy="584775"/>
          </a:xfrm>
          <a:prstGeom prst="rect">
            <a:avLst/>
          </a:prstGeom>
          <a:solidFill>
            <a:schemeClr val="accent2">
              <a:lumMod val="20000"/>
              <a:lumOff val="80000"/>
            </a:schemeClr>
          </a:solidFill>
        </p:spPr>
        <p:txBody>
          <a:bodyPr wrap="square" rtlCol="0">
            <a:spAutoFit/>
          </a:bodyPr>
          <a:lstStyle/>
          <a:p>
            <a:pPr lvl="0" algn="ctr" defTabSz="457200">
              <a:defRPr/>
            </a:pPr>
            <a:r>
              <a:rPr lang="en-US" sz="3200" dirty="0">
                <a:solidFill>
                  <a:srgbClr val="FF0000"/>
                </a:solidFill>
                <a:latin typeface="NikoshBAN" panose="02000000000000000000" pitchFamily="2" charset="0"/>
                <a:cs typeface="NikoshBAN" panose="02000000000000000000" pitchFamily="2" charset="0"/>
              </a:rPr>
              <a:t>A large area of land covered with trees.</a:t>
            </a:r>
          </a:p>
        </p:txBody>
      </p:sp>
      <p:pic>
        <p:nvPicPr>
          <p:cNvPr id="3" name="Picture 2">
            <a:extLst>
              <a:ext uri="{FF2B5EF4-FFF2-40B4-BE49-F238E27FC236}">
                <a16:creationId xmlns:a16="http://schemas.microsoft.com/office/drawing/2014/main" id="{BC614763-03EF-23DD-B449-5A7B310AD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738" y="1015663"/>
            <a:ext cx="9348524" cy="5257562"/>
          </a:xfrm>
          <a:prstGeom prst="rect">
            <a:avLst/>
          </a:prstGeom>
        </p:spPr>
      </p:pic>
    </p:spTree>
    <p:extLst>
      <p:ext uri="{BB962C8B-B14F-4D97-AF65-F5344CB8AC3E}">
        <p14:creationId xmlns:p14="http://schemas.microsoft.com/office/powerpoint/2010/main" val="10734251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1277BC3F-1798-6E61-416F-4B02E6BB9C4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652F3EB-A63D-AE17-C402-90A0044A6AA6}"/>
              </a:ext>
            </a:extLst>
          </p:cNvPr>
          <p:cNvSpPr txBox="1"/>
          <p:nvPr/>
        </p:nvSpPr>
        <p:spPr>
          <a:xfrm>
            <a:off x="1421738" y="0"/>
            <a:ext cx="9348524" cy="1107996"/>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600" b="1" dirty="0">
                <a:solidFill>
                  <a:prstClr val="black"/>
                </a:solidFill>
                <a:latin typeface="Times New Roman" panose="02020603050405020304" pitchFamily="18" charset="0"/>
                <a:cs typeface="Times New Roman" panose="02020603050405020304" pitchFamily="18" charset="0"/>
              </a:rPr>
              <a:t>Trunk</a:t>
            </a:r>
            <a:endParaRPr kumimoji="0" lang="en-US" sz="60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6" name="TextBox 5">
            <a:extLst>
              <a:ext uri="{FF2B5EF4-FFF2-40B4-BE49-F238E27FC236}">
                <a16:creationId xmlns:a16="http://schemas.microsoft.com/office/drawing/2014/main" id="{76F348A5-2852-0034-A2C8-8347DD864791}"/>
              </a:ext>
            </a:extLst>
          </p:cNvPr>
          <p:cNvSpPr txBox="1"/>
          <p:nvPr/>
        </p:nvSpPr>
        <p:spPr>
          <a:xfrm>
            <a:off x="-2" y="6027003"/>
            <a:ext cx="12192000" cy="769441"/>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400" b="1" dirty="0">
                <a:solidFill>
                  <a:srgbClr val="FF0000"/>
                </a:solidFill>
                <a:latin typeface="NikoshBAN" panose="02000000000000000000" pitchFamily="2" charset="0"/>
                <a:cs typeface="NikoshBAN" panose="02000000000000000000" pitchFamily="2" charset="0"/>
              </a:rPr>
              <a:t>The main structural steam of a tree.</a:t>
            </a:r>
            <a:endParaRPr kumimoji="0" lang="en-US" sz="4400" b="1" i="0" u="none" strike="noStrike" kern="1200" cap="none" spc="0" normalizeH="0" baseline="0" noProof="0" dirty="0">
              <a:ln>
                <a:noFill/>
              </a:ln>
              <a:solidFill>
                <a:srgbClr val="FF0000"/>
              </a:solidFill>
              <a:effectLst/>
              <a:uLnTx/>
              <a:uFillTx/>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A67D3F09-A7E7-62B9-3116-D8106B4BD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6347" y="1107996"/>
            <a:ext cx="6899302" cy="4919007"/>
          </a:xfrm>
          <a:prstGeom prst="rect">
            <a:avLst/>
          </a:prstGeom>
        </p:spPr>
      </p:pic>
    </p:spTree>
    <p:extLst>
      <p:ext uri="{BB962C8B-B14F-4D97-AF65-F5344CB8AC3E}">
        <p14:creationId xmlns:p14="http://schemas.microsoft.com/office/powerpoint/2010/main" val="36931560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C1D1E6F4-EEFC-146C-0814-7D3321D1FA5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C4D0B3A-65F7-158A-BDD4-3C5BDC0AF6F6}"/>
              </a:ext>
            </a:extLst>
          </p:cNvPr>
          <p:cNvSpPr txBox="1"/>
          <p:nvPr/>
        </p:nvSpPr>
        <p:spPr>
          <a:xfrm>
            <a:off x="1421738" y="0"/>
            <a:ext cx="9348524" cy="1107996"/>
          </a:xfrm>
          <a:prstGeom prst="rect">
            <a:avLst/>
          </a:prstGeom>
          <a:solidFill>
            <a:schemeClr val="accent6">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600" b="1" dirty="0">
                <a:solidFill>
                  <a:srgbClr val="FF0000"/>
                </a:solidFill>
                <a:latin typeface="Times New Roman" panose="02020603050405020304" pitchFamily="18" charset="0"/>
                <a:cs typeface="Times New Roman" panose="02020603050405020304" pitchFamily="18" charset="0"/>
              </a:rPr>
              <a:t>Branches</a:t>
            </a:r>
            <a:endParaRPr kumimoji="0" lang="en-US" sz="60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31172ED-4F62-66BE-7779-C71CF6E059F7}"/>
              </a:ext>
            </a:extLst>
          </p:cNvPr>
          <p:cNvSpPr txBox="1"/>
          <p:nvPr/>
        </p:nvSpPr>
        <p:spPr>
          <a:xfrm>
            <a:off x="-3" y="6211669"/>
            <a:ext cx="12192000" cy="646331"/>
          </a:xfrm>
          <a:prstGeom prst="rect">
            <a:avLst/>
          </a:prstGeom>
          <a:solidFill>
            <a:schemeClr val="accent2">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NikoshBAN" panose="02000000000000000000" pitchFamily="2" charset="0"/>
                <a:ea typeface="+mn-ea"/>
                <a:cs typeface="NikoshBAN" panose="02000000000000000000" pitchFamily="2" charset="0"/>
              </a:rPr>
              <a:t>The natural subdivision of a plant stem.</a:t>
            </a:r>
          </a:p>
        </p:txBody>
      </p:sp>
      <p:pic>
        <p:nvPicPr>
          <p:cNvPr id="3" name="Picture 2">
            <a:extLst>
              <a:ext uri="{FF2B5EF4-FFF2-40B4-BE49-F238E27FC236}">
                <a16:creationId xmlns:a16="http://schemas.microsoft.com/office/drawing/2014/main" id="{08E60FFB-CAD7-D761-6475-47EE96DD0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738" y="1133475"/>
            <a:ext cx="9348524" cy="5078194"/>
          </a:xfrm>
          <a:prstGeom prst="rect">
            <a:avLst/>
          </a:prstGeom>
        </p:spPr>
      </p:pic>
    </p:spTree>
    <p:extLst>
      <p:ext uri="{BB962C8B-B14F-4D97-AF65-F5344CB8AC3E}">
        <p14:creationId xmlns:p14="http://schemas.microsoft.com/office/powerpoint/2010/main" val="41729463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iterate type="wd">
                                    <p:tmPct val="10000"/>
                                  </p:iterate>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A0F0CBB8-A9B3-CFEE-9540-2CC77E19B55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D60FEF-4E06-F4DE-A597-0E58341833B2}"/>
              </a:ext>
            </a:extLst>
          </p:cNvPr>
          <p:cNvSpPr txBox="1"/>
          <p:nvPr/>
        </p:nvSpPr>
        <p:spPr>
          <a:xfrm>
            <a:off x="1421738" y="0"/>
            <a:ext cx="9398662"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000" b="1" dirty="0">
                <a:solidFill>
                  <a:prstClr val="black"/>
                </a:solidFill>
                <a:latin typeface="Times New Roman" panose="02020603050405020304" pitchFamily="18" charset="0"/>
                <a:cs typeface="Times New Roman" panose="02020603050405020304" pitchFamily="18" charset="0"/>
              </a:rPr>
              <a:t>Swing</a:t>
            </a:r>
            <a:endParaRPr kumimoji="0" lang="en-US" sz="60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36E2957-1ECC-2CFB-0092-63EDF30CA767}"/>
              </a:ext>
            </a:extLst>
          </p:cNvPr>
          <p:cNvSpPr txBox="1"/>
          <p:nvPr/>
        </p:nvSpPr>
        <p:spPr>
          <a:xfrm>
            <a:off x="0" y="6027003"/>
            <a:ext cx="12192000" cy="646331"/>
          </a:xfrm>
          <a:prstGeom prst="rect">
            <a:avLst/>
          </a:prstGeom>
          <a:solidFill>
            <a:schemeClr val="accent2">
              <a:lumMod val="20000"/>
              <a:lumOff val="80000"/>
            </a:schemeClr>
          </a:solidFill>
        </p:spPr>
        <p:txBody>
          <a:bodyPr wrap="square" rtlCol="0">
            <a:spAutoFit/>
          </a:bodyPr>
          <a:lstStyle/>
          <a:p>
            <a:pPr lvl="0" algn="ctr" defTabSz="457200">
              <a:defRPr/>
            </a:pPr>
            <a:r>
              <a:rPr lang="en-US" sz="3600" dirty="0">
                <a:solidFill>
                  <a:srgbClr val="00B0F0"/>
                </a:solidFill>
                <a:latin typeface="NikoshBAN" panose="02000000000000000000" pitchFamily="2" charset="0"/>
                <a:cs typeface="NikoshBAN" panose="02000000000000000000" pitchFamily="2" charset="0"/>
              </a:rPr>
              <a:t>A hanging position that moves back and forth.</a:t>
            </a:r>
          </a:p>
        </p:txBody>
      </p:sp>
      <p:pic>
        <p:nvPicPr>
          <p:cNvPr id="3" name="Picture 2">
            <a:extLst>
              <a:ext uri="{FF2B5EF4-FFF2-40B4-BE49-F238E27FC236}">
                <a16:creationId xmlns:a16="http://schemas.microsoft.com/office/drawing/2014/main" id="{59674926-38E5-4CE8-ABF2-155D0D4CA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4307" y="1015663"/>
            <a:ext cx="6783385" cy="5011340"/>
          </a:xfrm>
          <a:prstGeom prst="rect">
            <a:avLst/>
          </a:prstGeom>
        </p:spPr>
      </p:pic>
    </p:spTree>
    <p:extLst>
      <p:ext uri="{BB962C8B-B14F-4D97-AF65-F5344CB8AC3E}">
        <p14:creationId xmlns:p14="http://schemas.microsoft.com/office/powerpoint/2010/main" val="20710124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a:extLst>
            <a:ext uri="{FF2B5EF4-FFF2-40B4-BE49-F238E27FC236}">
              <a16:creationId xmlns:a16="http://schemas.microsoft.com/office/drawing/2014/main" id="{D8896035-0DED-99FD-6C00-6A25C70C05A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4BDA761-6A0F-D02D-02D9-CFB42E012550}"/>
              </a:ext>
            </a:extLst>
          </p:cNvPr>
          <p:cNvSpPr txBox="1"/>
          <p:nvPr/>
        </p:nvSpPr>
        <p:spPr>
          <a:xfrm>
            <a:off x="1421738" y="0"/>
            <a:ext cx="9348524" cy="830997"/>
          </a:xfrm>
          <a:prstGeom prst="rect">
            <a:avLst/>
          </a:prstGeom>
          <a:solidFill>
            <a:schemeClr val="accent6">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dirty="0">
                <a:solidFill>
                  <a:srgbClr val="C00000"/>
                </a:solidFill>
                <a:latin typeface="Times New Roman" panose="02020603050405020304" pitchFamily="18" charset="0"/>
                <a:cs typeface="Times New Roman" panose="02020603050405020304" pitchFamily="18" charset="0"/>
              </a:rPr>
              <a:t>Gather</a:t>
            </a:r>
            <a:endParaRPr kumimoji="0" lang="en-US" sz="4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C7B9B00-CF70-0E79-3A01-55F73EC9F094}"/>
              </a:ext>
            </a:extLst>
          </p:cNvPr>
          <p:cNvSpPr txBox="1"/>
          <p:nvPr/>
        </p:nvSpPr>
        <p:spPr>
          <a:xfrm>
            <a:off x="0" y="6150114"/>
            <a:ext cx="12192000" cy="707886"/>
          </a:xfrm>
          <a:prstGeom prst="rect">
            <a:avLst/>
          </a:prstGeom>
          <a:solidFill>
            <a:schemeClr val="accent2">
              <a:lumMod val="20000"/>
              <a:lumOff val="80000"/>
            </a:schemeClr>
          </a:solidFill>
        </p:spPr>
        <p:txBody>
          <a:bodyPr wrap="square" rtlCol="0">
            <a:spAutoFit/>
          </a:bodyPr>
          <a:lstStyle/>
          <a:p>
            <a:pPr lvl="0" algn="ctr" defTabSz="457200">
              <a:defRPr/>
            </a:pPr>
            <a:r>
              <a:rPr lang="en-US" sz="4000" dirty="0">
                <a:solidFill>
                  <a:srgbClr val="002060"/>
                </a:solidFill>
                <a:latin typeface="NikoshBAN" panose="02000000000000000000" pitchFamily="2" charset="0"/>
                <a:cs typeface="NikoshBAN" panose="02000000000000000000" pitchFamily="2" charset="0"/>
              </a:rPr>
              <a:t>To bring or come together into a group.</a:t>
            </a:r>
          </a:p>
        </p:txBody>
      </p:sp>
      <p:pic>
        <p:nvPicPr>
          <p:cNvPr id="3" name="Picture 2">
            <a:extLst>
              <a:ext uri="{FF2B5EF4-FFF2-40B4-BE49-F238E27FC236}">
                <a16:creationId xmlns:a16="http://schemas.microsoft.com/office/drawing/2014/main" id="{CA773926-C495-7B07-49B1-15C83BA39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7432" y="830998"/>
            <a:ext cx="7557135" cy="5319116"/>
          </a:xfrm>
          <a:prstGeom prst="rect">
            <a:avLst/>
          </a:prstGeom>
        </p:spPr>
      </p:pic>
    </p:spTree>
    <p:extLst>
      <p:ext uri="{BB962C8B-B14F-4D97-AF65-F5344CB8AC3E}">
        <p14:creationId xmlns:p14="http://schemas.microsoft.com/office/powerpoint/2010/main" val="18853419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iterate type="wd">
                                    <p:tmPct val="10000"/>
                                  </p:iterate>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989333260"/>
              </p:ext>
            </p:extLst>
          </p:nvPr>
        </p:nvGraphicFramePr>
        <p:xfrm>
          <a:off x="122831" y="26542"/>
          <a:ext cx="11946340" cy="1383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DFDE51E-F196-D00A-48BF-4288E107C979}"/>
              </a:ext>
            </a:extLst>
          </p:cNvPr>
          <p:cNvSpPr txBox="1"/>
          <p:nvPr/>
        </p:nvSpPr>
        <p:spPr>
          <a:xfrm>
            <a:off x="3937819" y="1410213"/>
            <a:ext cx="8141640" cy="5324535"/>
          </a:xfrm>
          <a:prstGeom prst="rect">
            <a:avLst/>
          </a:prstGeom>
          <a:solidFill>
            <a:srgbClr val="FFFF00"/>
          </a:solidFill>
        </p:spPr>
        <p:txBody>
          <a:bodyPr wrap="square" rtlCol="0">
            <a:spAutoFit/>
          </a:bodyPr>
          <a:lstStyle/>
          <a:p>
            <a:r>
              <a:rPr lang="en-US" sz="2000" dirty="0">
                <a:solidFill>
                  <a:srgbClr val="7030A0"/>
                </a:solidFill>
                <a:latin typeface="NikoshBAN" panose="02000000000000000000" pitchFamily="2" charset="0"/>
                <a:cs typeface="NikoshBAN" panose="02000000000000000000" pitchFamily="2" charset="0"/>
              </a:rPr>
              <a:t>Once there was a tree and she loved a little boy. Every day the boy would gather leaves and make them into crowns. He would play king of the forest wearing the crown. He would climb up her trunk and swing from her branches. When he was tired, he would sleep in her shade. The boy loved the tree very much. And the tree was happy. </a:t>
            </a:r>
          </a:p>
          <a:p>
            <a:r>
              <a:rPr lang="en-US" sz="2000" dirty="0">
                <a:solidFill>
                  <a:srgbClr val="7030A0"/>
                </a:solidFill>
                <a:latin typeface="NikoshBAN" panose="02000000000000000000" pitchFamily="2" charset="0"/>
                <a:cs typeface="NikoshBAN" panose="02000000000000000000" pitchFamily="2" charset="0"/>
              </a:rPr>
              <a:t>But time went by. The boy grew older. He stopped playing with the tree. And the tree was often alone.</a:t>
            </a:r>
          </a:p>
          <a:p>
            <a:r>
              <a:rPr lang="en-US" sz="2000" dirty="0">
                <a:solidFill>
                  <a:srgbClr val="7030A0"/>
                </a:solidFill>
                <a:latin typeface="NikoshBAN" panose="02000000000000000000" pitchFamily="2" charset="0"/>
                <a:cs typeface="NikoshBAN" panose="02000000000000000000" pitchFamily="2" charset="0"/>
              </a:rPr>
              <a:t>Then one day the boy came to the tree. The tree said, ‘Come, Boy, come and climb up my trunk. Swing from my branches and eat apples. Play in my shade and be happy.’ ‘I am too big to climb and play,’ said the boy. ‘I want to buy things. I want SOME MONEY. Can you give me some money? </a:t>
            </a:r>
          </a:p>
          <a:p>
            <a:r>
              <a:rPr lang="en-US" sz="2000" dirty="0">
                <a:solidFill>
                  <a:srgbClr val="7030A0"/>
                </a:solidFill>
                <a:latin typeface="NikoshBAN" panose="02000000000000000000" pitchFamily="2" charset="0"/>
                <a:cs typeface="NikoshBAN" panose="02000000000000000000" pitchFamily="2" charset="0"/>
              </a:rPr>
              <a:t>‘I’m sorry,’ said the tree. ‘I have no money. I have only leaves and apples. Take my apples, Boys, and sell them in the city.” And so, the boy climbed up the tree and gathered her apples. And the tree was happy.</a:t>
            </a:r>
          </a:p>
        </p:txBody>
      </p:sp>
      <p:pic>
        <p:nvPicPr>
          <p:cNvPr id="6" name="Picture 5">
            <a:extLst>
              <a:ext uri="{FF2B5EF4-FFF2-40B4-BE49-F238E27FC236}">
                <a16:creationId xmlns:a16="http://schemas.microsoft.com/office/drawing/2014/main" id="{59453FE1-0DF3-E348-683B-55E4425138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541" y="1410214"/>
            <a:ext cx="3825277" cy="53245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2" fill="hold" grpId="0" nodeType="afterEffect">
                                  <p:stCondLst>
                                    <p:cond delay="0"/>
                                  </p:stCondLst>
                                  <p:iterate type="lt">
                                    <p:tmPct val="5000"/>
                                  </p:iterate>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01" y="123525"/>
            <a:ext cx="10009959" cy="1877437"/>
          </a:xfrm>
          <a:prstGeom prst="rect">
            <a:avLst/>
          </a:prstGeom>
          <a:solidFill>
            <a:srgbClr val="92D050"/>
          </a:solidFill>
          <a:ln>
            <a:solidFill>
              <a:srgbClr val="92D05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Students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1.Students will read the text with pair  proper </a:t>
            </a:r>
            <a:r>
              <a:rPr kumimoji="0" lang="en-US"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pronounciation</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2Students read the text  alone with proper pronounciation.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3.Advanced students help to weaker students.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01" y="2164080"/>
            <a:ext cx="10009959" cy="45567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7705" y="2143280"/>
            <a:ext cx="10816590" cy="707886"/>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NikoshBAN" panose="02000000000000000000" pitchFamily="2" charset="0"/>
                <a:ea typeface="+mn-ea"/>
                <a:cs typeface="NikoshBAN" panose="02000000000000000000" pitchFamily="2" charset="0"/>
              </a:rPr>
              <a:t>Match the words with their meaning </a:t>
            </a:r>
          </a:p>
        </p:txBody>
      </p:sp>
      <p:sp>
        <p:nvSpPr>
          <p:cNvPr id="3" name="TextBox 2"/>
          <p:cNvSpPr txBox="1"/>
          <p:nvPr/>
        </p:nvSpPr>
        <p:spPr>
          <a:xfrm>
            <a:off x="128459" y="3218696"/>
            <a:ext cx="11935082" cy="2862322"/>
          </a:xfrm>
          <a:prstGeom prst="rect">
            <a:avLst/>
          </a:prstGeom>
          <a:solidFill>
            <a:schemeClr val="accent1">
              <a:lumMod val="20000"/>
              <a:lumOff val="80000"/>
            </a:schemeClr>
          </a:solidFill>
          <a:ln w="571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 </a:t>
            </a:r>
            <a:r>
              <a:rPr lang="en-US" sz="3600" dirty="0">
                <a:solidFill>
                  <a:prstClr val="black"/>
                </a:solidFill>
                <a:latin typeface="Times New Roman" panose="02020603050405020304" pitchFamily="18" charset="0"/>
                <a:cs typeface="Times New Roman" panose="02020603050405020304" pitchFamily="18" charset="0"/>
              </a:rPr>
              <a:t>crown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to bring together into a group.</a:t>
            </a:r>
            <a:endParaRPr kumimoji="0" lang="en-US" sz="36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forest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hanging</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position.</a:t>
            </a:r>
            <a:endParaRPr kumimoji="0" lang="en-US" sz="28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lvl="0" defTabSz="457200">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3.</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en-US" sz="3600" noProof="0" dirty="0">
                <a:solidFill>
                  <a:prstClr val="black"/>
                </a:solidFill>
                <a:latin typeface="Times New Roman" panose="02020603050405020304" pitchFamily="18" charset="0"/>
                <a:cs typeface="Times New Roman" panose="02020603050405020304" pitchFamily="18" charset="0"/>
              </a:rPr>
              <a:t>trunk</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en-US" sz="3600" dirty="0">
                <a:solidFill>
                  <a:prstClr val="black"/>
                </a:solidFill>
                <a:latin typeface="Times New Roman" panose="02020603050405020304" pitchFamily="18" charset="0"/>
                <a:cs typeface="Times New Roman" panose="02020603050405020304" pitchFamily="18" charset="0"/>
              </a:rPr>
              <a:t>                            a traditional ornamental headpiece.  </a:t>
            </a:r>
            <a:endParaRPr kumimoji="0" lang="en-US" sz="24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4. gather               </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 large land area covered with trees.</a:t>
            </a:r>
            <a:endParaRPr kumimoji="0" lang="en-US" sz="36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endParaRPr>
          </a:p>
          <a:p>
            <a:pPr lvl="0" defTabSz="457200">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5.</a:t>
            </a:r>
            <a:r>
              <a:rPr kumimoji="0" lang="en-US" sz="3600" b="0" i="0" u="none" strike="noStrike" kern="1200" cap="none" spc="0" normalizeH="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en-US" sz="3600" dirty="0">
                <a:solidFill>
                  <a:prstClr val="black"/>
                </a:solidFill>
                <a:latin typeface="Times New Roman" panose="02020603050405020304" pitchFamily="18" charset="0"/>
                <a:cs typeface="Times New Roman" panose="02020603050405020304" pitchFamily="18" charset="0"/>
              </a:rPr>
              <a:t>swing            </a:t>
            </a:r>
            <a:r>
              <a:rPr lang="en-US" sz="2400" dirty="0">
                <a:solidFill>
                  <a:prstClr val="black"/>
                </a:solidFill>
                <a:latin typeface="Times New Roman" panose="02020603050405020304" pitchFamily="18" charset="0"/>
                <a:cs typeface="Times New Roman" panose="02020603050405020304" pitchFamily="18" charset="0"/>
              </a:rPr>
              <a:t>           </a:t>
            </a:r>
            <a:r>
              <a:rPr lang="en-US" sz="3600" dirty="0">
                <a:solidFill>
                  <a:prstClr val="black"/>
                </a:solidFill>
                <a:latin typeface="Times New Roman" panose="02020603050405020304" pitchFamily="18" charset="0"/>
                <a:cs typeface="Times New Roman" panose="02020603050405020304" pitchFamily="18" charset="0"/>
              </a:rPr>
              <a:t>        the main structural stem of a tree.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5595" y="74986"/>
            <a:ext cx="5364480" cy="2014240"/>
          </a:xfrm>
          <a:prstGeom prst="rect">
            <a:avLst/>
          </a:prstGeom>
        </p:spPr>
      </p:pic>
      <p:cxnSp>
        <p:nvCxnSpPr>
          <p:cNvPr id="16" name="Straight Arrow Connector 15"/>
          <p:cNvCxnSpPr>
            <a:cxnSpLocks/>
          </p:cNvCxnSpPr>
          <p:nvPr/>
        </p:nvCxnSpPr>
        <p:spPr>
          <a:xfrm>
            <a:off x="1841018" y="3543318"/>
            <a:ext cx="3044881" cy="10101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a:off x="1772779" y="4128507"/>
            <a:ext cx="3044881" cy="99130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a:off x="1678675" y="4694830"/>
            <a:ext cx="3070746" cy="10442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1828085" y="3565360"/>
            <a:ext cx="2989575" cy="165158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V="1">
            <a:off x="1841018" y="4128507"/>
            <a:ext cx="3002507" cy="17413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5" fill="hold" grpId="0" nodeType="clickEffect">
                                  <p:stCondLst>
                                    <p:cond delay="0"/>
                                  </p:stCondLst>
                                  <p:iterate type="wd">
                                    <p:tmPct val="10000"/>
                                  </p:iterate>
                                  <p:childTnLst>
                                    <p:set>
                                      <p:cBhvr>
                                        <p:cTn id="17" dur="1" fill="hold">
                                          <p:stCondLst>
                                            <p:cond delay="0"/>
                                          </p:stCondLst>
                                        </p:cTn>
                                        <p:tgtEl>
                                          <p:spTgt spid="3"/>
                                        </p:tgtEl>
                                        <p:attrNameLst>
                                          <p:attrName>style.visibility</p:attrName>
                                        </p:attrNameLst>
                                      </p:cBhvr>
                                      <p:to>
                                        <p:strVal val="visible"/>
                                      </p:to>
                                    </p:set>
                                    <p:animEffect transition="in" filter="randombar(vertical)">
                                      <p:cBhvr>
                                        <p:cTn id="18" dur="2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0-#ppt_w/2"/>
                                          </p:val>
                                        </p:tav>
                                        <p:tav tm="100000">
                                          <p:val>
                                            <p:strVal val="#ppt_x"/>
                                          </p:val>
                                        </p:tav>
                                      </p:tavLst>
                                    </p:anim>
                                    <p:anim calcmode="lin" valueType="num">
                                      <p:cBhvr additive="base">
                                        <p:cTn id="24"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1+#ppt_w/2"/>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0-#ppt_w/2"/>
                                          </p:val>
                                        </p:tav>
                                        <p:tav tm="100000">
                                          <p:val>
                                            <p:strVal val="#ppt_x"/>
                                          </p:val>
                                        </p:tav>
                                      </p:tavLst>
                                    </p:anim>
                                    <p:anim calcmode="lin" valueType="num">
                                      <p:cBhvr additive="base">
                                        <p:cTn id="36"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1000" fill="hold"/>
                                        <p:tgtEl>
                                          <p:spTgt spid="22"/>
                                        </p:tgtEl>
                                        <p:attrNameLst>
                                          <p:attrName>ppt_x</p:attrName>
                                        </p:attrNameLst>
                                      </p:cBhvr>
                                      <p:tavLst>
                                        <p:tav tm="0">
                                          <p:val>
                                            <p:strVal val="1+#ppt_w/2"/>
                                          </p:val>
                                        </p:tav>
                                        <p:tav tm="100000">
                                          <p:val>
                                            <p:strVal val="#ppt_x"/>
                                          </p:val>
                                        </p:tav>
                                      </p:tavLst>
                                    </p:anim>
                                    <p:anim calcmode="lin" valueType="num">
                                      <p:cBhvr additive="base">
                                        <p:cTn id="42"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9"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1000" fill="hold"/>
                                        <p:tgtEl>
                                          <p:spTgt spid="24"/>
                                        </p:tgtEl>
                                        <p:attrNameLst>
                                          <p:attrName>ppt_x</p:attrName>
                                        </p:attrNameLst>
                                      </p:cBhvr>
                                      <p:tavLst>
                                        <p:tav tm="0">
                                          <p:val>
                                            <p:strVal val="0-#ppt_w/2"/>
                                          </p:val>
                                        </p:tav>
                                        <p:tav tm="100000">
                                          <p:val>
                                            <p:strVal val="#ppt_x"/>
                                          </p:val>
                                        </p:tav>
                                      </p:tavLst>
                                    </p:anim>
                                    <p:anim calcmode="lin" valueType="num">
                                      <p:cBhvr additive="base">
                                        <p:cTn id="48" dur="10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0317" y="316523"/>
            <a:ext cx="8491005" cy="6370975"/>
          </a:xfrm>
          <a:prstGeom prst="rect">
            <a:avLst/>
          </a:prstGeom>
          <a:solidFill>
            <a:srgbClr val="FFFF00"/>
          </a:solidFill>
          <a:ln w="57150">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C00000"/>
                </a:solidFill>
                <a:effectLst/>
                <a:uLnTx/>
                <a:uFillTx/>
                <a:latin typeface="Stencil" panose="040409050D0802020404" pitchFamily="82" charset="0"/>
                <a:ea typeface="+mn-ea"/>
                <a:cs typeface="Times New Roman" panose="02020603050405020304" pitchFamily="18" charset="0"/>
              </a:rPr>
              <a:t>Answers the following questions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0" i="0" u="sng" strike="noStrike" kern="1200" cap="none" spc="0" normalizeH="0" baseline="0" noProof="0" dirty="0">
              <a:ln>
                <a:noFill/>
              </a:ln>
              <a:solidFill>
                <a:srgbClr val="00B0F0"/>
              </a:solidFill>
              <a:effectLst/>
              <a:uLnTx/>
              <a:uFillTx/>
              <a:latin typeface="Stencil" panose="040409050D0802020404" pitchFamily="82"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1</a:t>
            </a:r>
            <a:r>
              <a:rPr lang="en-US" sz="2800" b="1" dirty="0">
                <a:solidFill>
                  <a:srgbClr val="002060"/>
                </a:solidFill>
                <a:latin typeface="Times New Roman" panose="02020603050405020304" pitchFamily="18" charset="0"/>
                <a:cs typeface="Times New Roman" panose="02020603050405020304" pitchFamily="18" charset="0"/>
              </a:rPr>
              <a:t>. Who loved the boy</a:t>
            </a: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Ans: </a:t>
            </a:r>
            <a:r>
              <a:rPr lang="en-US" sz="2800" b="1" dirty="0">
                <a:solidFill>
                  <a:srgbClr val="FF0000"/>
                </a:solidFill>
                <a:latin typeface="Times New Roman" panose="02020603050405020304" pitchFamily="18" charset="0"/>
                <a:cs typeface="Times New Roman" panose="02020603050405020304" pitchFamily="18" charset="0"/>
              </a:rPr>
              <a:t>A tree loved the little boy.</a:t>
            </a:r>
            <a:endPar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2</a:t>
            </a:r>
            <a:r>
              <a:rPr lang="en-US" sz="2800" b="1" noProof="0" dirty="0">
                <a:solidFill>
                  <a:srgbClr val="C00000"/>
                </a:solidFill>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What did the boy do to gather leaves</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a:t>
            </a:r>
          </a:p>
          <a:p>
            <a:pPr lvl="0" defTabSz="457200">
              <a:defRPr/>
            </a:pPr>
            <a:r>
              <a:rPr lang="en-US" sz="2800" b="1" dirty="0">
                <a:solidFill>
                  <a:srgbClr val="FF0000"/>
                </a:solidFill>
                <a:latin typeface="Times New Roman" panose="02020603050405020304" pitchFamily="18" charset="0"/>
                <a:cs typeface="Times New Roman" panose="02020603050405020304" pitchFamily="18" charset="0"/>
              </a:rPr>
              <a:t>Ans: The boy gather leaves and make them into crowns. </a:t>
            </a:r>
            <a:endPar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3</a:t>
            </a:r>
            <a:r>
              <a:rPr lang="en-US" sz="2800" b="1" dirty="0">
                <a:solidFill>
                  <a:srgbClr val="002060"/>
                </a:solidFill>
                <a:latin typeface="Times New Roman" panose="02020603050405020304" pitchFamily="18" charset="0"/>
                <a:cs typeface="Times New Roman" panose="02020603050405020304" pitchFamily="18" charset="0"/>
              </a:rPr>
              <a:t>. When the boy tired what did he do</a:t>
            </a: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a:t>
            </a:r>
          </a:p>
          <a:p>
            <a:pPr lvl="0" defTabSz="457200">
              <a:defRPr/>
            </a:pPr>
            <a:r>
              <a:rPr lang="en-US" sz="2800" b="1" dirty="0">
                <a:solidFill>
                  <a:srgbClr val="FF0000"/>
                </a:solidFill>
                <a:latin typeface="Times New Roman" panose="02020603050405020304" pitchFamily="18" charset="0"/>
                <a:cs typeface="Times New Roman" panose="02020603050405020304" pitchFamily="18" charset="0"/>
              </a:rPr>
              <a:t>Ans: The boy would sleep in the tree’s shade when he was tired.</a:t>
            </a:r>
            <a:endPar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4.</a:t>
            </a:r>
            <a:r>
              <a:rPr lang="en-US" sz="2800" b="1" noProof="0" dirty="0">
                <a:solidFill>
                  <a:srgbClr val="C00000"/>
                </a:solidFill>
                <a:latin typeface="Times New Roman" panose="02020603050405020304" pitchFamily="18" charset="0"/>
                <a:cs typeface="Times New Roman" panose="02020603050405020304" pitchFamily="18" charset="0"/>
              </a:rPr>
              <a:t> What things does the tree have</a:t>
            </a:r>
            <a:r>
              <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rPr>
              <a:t>?</a:t>
            </a:r>
          </a:p>
          <a:p>
            <a:pPr lvl="0" defTabSz="457200">
              <a:defRPr/>
            </a:pPr>
            <a:r>
              <a:rPr lang="en-US" sz="2800" b="1" dirty="0">
                <a:solidFill>
                  <a:srgbClr val="FF0000"/>
                </a:solidFill>
                <a:latin typeface="Times New Roman" panose="02020603050405020304" pitchFamily="18" charset="0"/>
                <a:cs typeface="Times New Roman" panose="02020603050405020304" pitchFamily="18" charset="0"/>
              </a:rPr>
              <a:t>Ans: The tree has only leaves and apples. </a:t>
            </a:r>
            <a:endParaRPr kumimoji="0" lang="en-US" sz="28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5.</a:t>
            </a:r>
            <a:r>
              <a:rPr lang="en-US" sz="2800" b="1" noProof="0" dirty="0">
                <a:solidFill>
                  <a:srgbClr val="002060"/>
                </a:solidFill>
                <a:latin typeface="Times New Roman" panose="02020603050405020304" pitchFamily="18" charset="0"/>
                <a:cs typeface="Times New Roman" panose="02020603050405020304" pitchFamily="18" charset="0"/>
              </a:rPr>
              <a:t> How did the boy get money</a:t>
            </a:r>
            <a:r>
              <a:rPr kumimoji="0" lang="en-US" sz="28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a:t>
            </a:r>
          </a:p>
          <a:p>
            <a:pPr lvl="0" defTabSz="457200">
              <a:defRPr/>
            </a:pPr>
            <a:r>
              <a:rPr lang="en-US" sz="2800" b="1" dirty="0">
                <a:solidFill>
                  <a:srgbClr val="FF0000"/>
                </a:solidFill>
                <a:latin typeface="Times New Roman" panose="02020603050405020304" pitchFamily="18" charset="0"/>
                <a:cs typeface="Times New Roman" panose="02020603050405020304" pitchFamily="18" charset="0"/>
              </a:rPr>
              <a:t>Ans: The boy got money to sell the apples in the city.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8" y="305067"/>
            <a:ext cx="3305908" cy="63709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arn(inVertical)">
                                      <p:cBhvr>
                                        <p:cTn id="10" dur="500"/>
                                        <p:tgtEl>
                                          <p:spTgt spid="2">
                                            <p:txEl>
                                              <p:pRg st="0" end="0"/>
                                            </p:txEl>
                                          </p:spTgt>
                                        </p:tgtEl>
                                      </p:cBhvr>
                                    </p:animEffect>
                                  </p:childTnLst>
                                </p:cTn>
                              </p:par>
                            </p:childTnLst>
                          </p:cTn>
                        </p:par>
                        <p:par>
                          <p:cTn id="11" fill="hold">
                            <p:stCondLst>
                              <p:cond delay="2000"/>
                            </p:stCondLst>
                            <p:childTnLst>
                              <p:par>
                                <p:cTn id="12" presetID="16" presetClass="entr" presetSubtype="21" fill="hold" nodeType="after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barn(inVertical)">
                                      <p:cBhvr>
                                        <p:cTn id="14" dur="500"/>
                                        <p:tgtEl>
                                          <p:spTgt spid="2">
                                            <p:txEl>
                                              <p:pRg st="2" end="2"/>
                                            </p:txEl>
                                          </p:spTgt>
                                        </p:tgtEl>
                                      </p:cBhvr>
                                    </p:animEffect>
                                  </p:childTnLst>
                                </p:cTn>
                              </p:par>
                            </p:childTnLst>
                          </p:cTn>
                        </p:par>
                        <p:par>
                          <p:cTn id="15" fill="hold">
                            <p:stCondLst>
                              <p:cond delay="2500"/>
                            </p:stCondLst>
                            <p:childTnLst>
                              <p:par>
                                <p:cTn id="16" presetID="16" presetClass="entr" presetSubtype="21" fill="hold" nodeType="after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childTnLst>
                          </p:cTn>
                        </p:par>
                        <p:par>
                          <p:cTn id="19" fill="hold">
                            <p:stCondLst>
                              <p:cond delay="3000"/>
                            </p:stCondLst>
                            <p:childTnLst>
                              <p:par>
                                <p:cTn id="20" presetID="16" presetClass="entr" presetSubtype="21" fill="hold" nodeType="after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par>
                          <p:cTn id="23" fill="hold">
                            <p:stCondLst>
                              <p:cond delay="3500"/>
                            </p:stCondLst>
                            <p:childTnLst>
                              <p:par>
                                <p:cTn id="24" presetID="16" presetClass="entr" presetSubtype="21" fill="hold" nodeType="after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barn(inVertical)">
                                      <p:cBhvr>
                                        <p:cTn id="26" dur="500"/>
                                        <p:tgtEl>
                                          <p:spTgt spid="2">
                                            <p:txEl>
                                              <p:pRg st="8" end="8"/>
                                            </p:txEl>
                                          </p:spTgt>
                                        </p:tgtEl>
                                      </p:cBhvr>
                                    </p:animEffect>
                                  </p:childTnLst>
                                </p:cTn>
                              </p:par>
                            </p:childTnLst>
                          </p:cTn>
                        </p:par>
                        <p:par>
                          <p:cTn id="27" fill="hold">
                            <p:stCondLst>
                              <p:cond delay="4000"/>
                            </p:stCondLst>
                            <p:childTnLst>
                              <p:par>
                                <p:cTn id="28" presetID="16" presetClass="entr" presetSubtype="21" fill="hold" nodeType="afterEffect">
                                  <p:stCondLst>
                                    <p:cond delay="0"/>
                                  </p:stCondLst>
                                  <p:childTnLst>
                                    <p:set>
                                      <p:cBhvr>
                                        <p:cTn id="29" dur="1" fill="hold">
                                          <p:stCondLst>
                                            <p:cond delay="0"/>
                                          </p:stCondLst>
                                        </p:cTn>
                                        <p:tgtEl>
                                          <p:spTgt spid="2">
                                            <p:txEl>
                                              <p:pRg st="10" end="10"/>
                                            </p:txEl>
                                          </p:spTgt>
                                        </p:tgtEl>
                                        <p:attrNameLst>
                                          <p:attrName>style.visibility</p:attrName>
                                        </p:attrNameLst>
                                      </p:cBhvr>
                                      <p:to>
                                        <p:strVal val="visible"/>
                                      </p:to>
                                    </p:set>
                                    <p:animEffect transition="in" filter="barn(inVertical)">
                                      <p:cBhvr>
                                        <p:cTn id="30" dur="500"/>
                                        <p:tgtEl>
                                          <p:spTgt spid="2">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iterate type="wd">
                                    <p:tmPct val="10000"/>
                                  </p:iterate>
                                  <p:childTnLst>
                                    <p:set>
                                      <p:cBhvr>
                                        <p:cTn id="34" dur="1" fill="hold">
                                          <p:stCondLst>
                                            <p:cond delay="0"/>
                                          </p:stCondLst>
                                        </p:cTn>
                                        <p:tgtEl>
                                          <p:spTgt spid="2">
                                            <p:txEl>
                                              <p:pRg st="3" end="3"/>
                                            </p:txEl>
                                          </p:spTgt>
                                        </p:tgtEl>
                                        <p:attrNameLst>
                                          <p:attrName>style.visibility</p:attrName>
                                        </p:attrNameLst>
                                      </p:cBhvr>
                                      <p:to>
                                        <p:strVal val="visible"/>
                                      </p:to>
                                    </p:set>
                                    <p:anim calcmode="lin" valueType="num">
                                      <p:cBhvr additive="base">
                                        <p:cTn id="35"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iterate type="wd">
                                    <p:tmPct val="10000"/>
                                  </p:iterate>
                                  <p:childTnLst>
                                    <p:set>
                                      <p:cBhvr>
                                        <p:cTn id="40" dur="1" fill="hold">
                                          <p:stCondLst>
                                            <p:cond delay="0"/>
                                          </p:stCondLst>
                                        </p:cTn>
                                        <p:tgtEl>
                                          <p:spTgt spid="2">
                                            <p:txEl>
                                              <p:pRg st="5" end="5"/>
                                            </p:txEl>
                                          </p:spTgt>
                                        </p:tgtEl>
                                        <p:attrNameLst>
                                          <p:attrName>style.visibility</p:attrName>
                                        </p:attrNameLst>
                                      </p:cBhvr>
                                      <p:to>
                                        <p:strVal val="visible"/>
                                      </p:to>
                                    </p:set>
                                    <p:anim calcmode="lin" valueType="num">
                                      <p:cBhvr additive="base">
                                        <p:cTn id="41"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iterate type="wd">
                                    <p:tmPct val="10000"/>
                                  </p:iterate>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iterate type="wd">
                                    <p:tmPct val="10000"/>
                                  </p:iterate>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iterate type="wd">
                                    <p:tmPct val="5000"/>
                                  </p:iterate>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500" fill="hold"/>
                                        <p:tgtEl>
                                          <p:spTgt spid="2">
                                            <p:txEl>
                                              <p:pRg st="11" end="11"/>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B98B-E73C-8D06-4FFB-2A28899D94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59D572-1427-8106-FC63-5B6D1A62DCAF}"/>
              </a:ext>
            </a:extLst>
          </p:cNvPr>
          <p:cNvSpPr txBox="1"/>
          <p:nvPr/>
        </p:nvSpPr>
        <p:spPr>
          <a:xfrm>
            <a:off x="109401" y="249181"/>
            <a:ext cx="11941085" cy="1323439"/>
          </a:xfrm>
          <a:prstGeom prst="rect">
            <a:avLst/>
          </a:prstGeom>
          <a:solidFill>
            <a:srgbClr val="92D050"/>
          </a:solidFill>
          <a:ln>
            <a:solidFill>
              <a:srgbClr val="92D05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Times New Roman" panose="02020603050405020304" pitchFamily="18" charset="0"/>
                <a:cs typeface="Times New Roman" panose="02020603050405020304" pitchFamily="18" charset="0"/>
              </a:rPr>
              <a:t>Students activities</a:t>
            </a:r>
            <a:endParaRPr lang="en-US" sz="4800" b="1" dirty="0">
              <a:solidFill>
                <a:srgbClr val="FFFF00"/>
              </a:solidFill>
              <a:latin typeface="Times New Roman" panose="02020603050405020304" pitchFamily="18" charset="0"/>
              <a:cs typeface="Times New Roman" panose="02020603050405020304" pitchFamily="18" charset="0"/>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rPr>
              <a:t>Students will read the text proper pronunciation</a:t>
            </a:r>
            <a:r>
              <a:rPr lang="en-US" sz="3200" b="1" dirty="0">
                <a:solidFill>
                  <a:schemeClr val="accent1">
                    <a:lumMod val="75000"/>
                  </a:schemeClr>
                </a:solidFill>
                <a:latin typeface="Times New Roman" panose="02020603050405020304" pitchFamily="18" charset="0"/>
                <a:cs typeface="Times New Roman" panose="02020603050405020304" pitchFamily="18" charset="0"/>
              </a:rPr>
              <a:t> with </a:t>
            </a:r>
            <a:r>
              <a:rPr lang="en-US" sz="3200" b="1" dirty="0" err="1">
                <a:solidFill>
                  <a:schemeClr val="accent1">
                    <a:lumMod val="75000"/>
                  </a:schemeClr>
                </a:solidFill>
                <a:latin typeface="Times New Roman" panose="02020603050405020304" pitchFamily="18" charset="0"/>
                <a:cs typeface="Times New Roman" panose="02020603050405020304" pitchFamily="18" charset="0"/>
              </a:rPr>
              <a:t>missingwords</a:t>
            </a:r>
            <a:endParaRPr kumimoji="0" lang="en-US" sz="3200" b="1" i="0" u="none" strike="noStrike" kern="120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E2B2287-7537-E643-7E63-617ECC332487}"/>
              </a:ext>
            </a:extLst>
          </p:cNvPr>
          <p:cNvSpPr txBox="1"/>
          <p:nvPr/>
        </p:nvSpPr>
        <p:spPr>
          <a:xfrm>
            <a:off x="8274873" y="2672768"/>
            <a:ext cx="1924334" cy="532263"/>
          </a:xfrm>
          <a:prstGeom prst="rect">
            <a:avLst/>
          </a:prstGeom>
          <a:noFill/>
        </p:spPr>
        <p:txBody>
          <a:bodyPr wrap="square" rtlCol="0">
            <a:spAutoFit/>
          </a:bodyPr>
          <a:lstStyle/>
          <a:p>
            <a:endParaRPr lang="en-US" dirty="0"/>
          </a:p>
        </p:txBody>
      </p:sp>
      <p:sp>
        <p:nvSpPr>
          <p:cNvPr id="20" name="TextBox 19">
            <a:extLst>
              <a:ext uri="{FF2B5EF4-FFF2-40B4-BE49-F238E27FC236}">
                <a16:creationId xmlns:a16="http://schemas.microsoft.com/office/drawing/2014/main" id="{C4674E83-BD1D-E5A2-C6AA-D6C89783049B}"/>
              </a:ext>
            </a:extLst>
          </p:cNvPr>
          <p:cNvSpPr txBox="1"/>
          <p:nvPr/>
        </p:nvSpPr>
        <p:spPr>
          <a:xfrm>
            <a:off x="305709" y="3331791"/>
            <a:ext cx="1366941" cy="461665"/>
          </a:xfrm>
          <a:prstGeom prst="rect">
            <a:avLst/>
          </a:prstGeom>
          <a:noFill/>
        </p:spPr>
        <p:txBody>
          <a:bodyPr wrap="square" rtlCol="0">
            <a:spAutoFit/>
          </a:bodyPr>
          <a:lstStyle/>
          <a:p>
            <a:endParaRPr lang="en-US" sz="2400" dirty="0"/>
          </a:p>
        </p:txBody>
      </p:sp>
      <p:sp>
        <p:nvSpPr>
          <p:cNvPr id="29" name="TextBox 28">
            <a:extLst>
              <a:ext uri="{FF2B5EF4-FFF2-40B4-BE49-F238E27FC236}">
                <a16:creationId xmlns:a16="http://schemas.microsoft.com/office/drawing/2014/main" id="{B16E0448-0C28-0A32-76C1-3991C2410F65}"/>
              </a:ext>
            </a:extLst>
          </p:cNvPr>
          <p:cNvSpPr txBox="1"/>
          <p:nvPr/>
        </p:nvSpPr>
        <p:spPr>
          <a:xfrm>
            <a:off x="8320049" y="3233784"/>
            <a:ext cx="1924333" cy="584775"/>
          </a:xfrm>
          <a:prstGeom prst="rect">
            <a:avLst/>
          </a:prstGeom>
          <a:noFill/>
        </p:spPr>
        <p:txBody>
          <a:bodyPr wrap="square" rtlCol="0">
            <a:spAutoFit/>
          </a:bodyPr>
          <a:lstStyle/>
          <a:p>
            <a:r>
              <a:rPr kumimoji="0" lang="en-US" sz="3200" b="0" i="0" u="none" strike="noStrike" kern="1200" cap="none" spc="0" normalizeH="0" baseline="0" noProof="0" dirty="0">
                <a:ln>
                  <a:noFill/>
                </a:ln>
                <a:solidFill>
                  <a:prstClr val="black"/>
                </a:solidFill>
                <a:effectLst/>
                <a:uLnTx/>
                <a:uFillTx/>
                <a:latin typeface="NikoshBAN" panose="02000000000000000000" pitchFamily="2" charset="0"/>
                <a:ea typeface="+mn-ea"/>
                <a:cs typeface="NikoshBAN" panose="02000000000000000000" pitchFamily="2" charset="0"/>
              </a:rPr>
              <a:t> </a:t>
            </a:r>
            <a:endParaRPr lang="en-US" dirty="0"/>
          </a:p>
        </p:txBody>
      </p:sp>
      <p:sp>
        <p:nvSpPr>
          <p:cNvPr id="4" name="TextBox 3">
            <a:extLst>
              <a:ext uri="{FF2B5EF4-FFF2-40B4-BE49-F238E27FC236}">
                <a16:creationId xmlns:a16="http://schemas.microsoft.com/office/drawing/2014/main" id="{57D75CE3-D6D1-DFF1-7C84-AE3AB922F58D}"/>
              </a:ext>
            </a:extLst>
          </p:cNvPr>
          <p:cNvSpPr txBox="1"/>
          <p:nvPr/>
        </p:nvSpPr>
        <p:spPr>
          <a:xfrm>
            <a:off x="568351" y="1710048"/>
            <a:ext cx="11023183" cy="5016758"/>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Then one day the boy</a:t>
            </a:r>
            <a:r>
              <a:rPr lang="en-US" sz="3200" dirty="0">
                <a:solidFill>
                  <a:srgbClr val="7030A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to the tree. The tree said, ‘Come, Boy, come and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up my</a:t>
            </a:r>
            <a:r>
              <a:rPr lang="en-US" sz="3200" dirty="0">
                <a:solidFill>
                  <a:srgbClr val="7030A0"/>
                </a:solidFill>
                <a:latin typeface="NikoshBAN" panose="02000000000000000000" pitchFamily="2" charset="0"/>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lang="en-US" sz="3200" dirty="0">
                <a:solidFill>
                  <a:srgbClr val="7030A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Swing from my</a:t>
            </a:r>
            <a:r>
              <a:rPr lang="en-US" sz="3200" noProof="0" dirty="0">
                <a:solidFill>
                  <a:srgbClr val="7030A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and eat apples. Play in my</a:t>
            </a:r>
            <a:r>
              <a:rPr lang="en-US" sz="3200" dirty="0">
                <a:solidFill>
                  <a:srgbClr val="7030A0"/>
                </a:solidFill>
                <a:latin typeface="NikoshBAN" panose="02000000000000000000" pitchFamily="2" charset="0"/>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and be happy.’ ‘I am too big to climb and</a:t>
            </a:r>
            <a:r>
              <a:rPr lang="en-US" sz="3200" dirty="0">
                <a:solidFill>
                  <a:srgbClr val="7030A0"/>
                </a:solidFill>
                <a:latin typeface="NikoshBAN" panose="02000000000000000000" pitchFamily="2" charset="0"/>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said the boy. ‘I want to buy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I want some</a:t>
            </a:r>
            <a:r>
              <a:rPr lang="en-US" sz="3200" dirty="0">
                <a:solidFill>
                  <a:srgbClr val="7030A0"/>
                </a:solidFill>
                <a:latin typeface="NikoshBAN" panose="02000000000000000000" pitchFamily="2" charset="0"/>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Can you give me some money?’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‘I’m</a:t>
            </a:r>
            <a:r>
              <a:rPr lang="en-US" sz="3200" dirty="0">
                <a:solidFill>
                  <a:srgbClr val="7030A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said the tree. ‘I have no money. I have only</a:t>
            </a:r>
            <a:r>
              <a:rPr kumimoji="0" lang="en-US" sz="3200" b="0" i="0" u="none" strike="noStrike" kern="1200" cap="none" spc="0" normalizeH="0" noProof="0" dirty="0">
                <a:ln>
                  <a:noFill/>
                </a:ln>
                <a:solidFill>
                  <a:srgbClr val="7030A0"/>
                </a:solidFill>
                <a:effectLst/>
                <a:uLnTx/>
                <a:uFillTx/>
                <a:latin typeface="NikoshBAN" panose="02000000000000000000" pitchFamily="2" charset="0"/>
                <a:ea typeface="+mn-ea"/>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leaves and</a:t>
            </a:r>
            <a:r>
              <a:rPr lang="en-US" sz="3200" dirty="0">
                <a:solidFill>
                  <a:srgbClr val="7030A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Take my apples, Boy, and sell them in the</a:t>
            </a:r>
            <a:r>
              <a:rPr lang="en-US" sz="3200" dirty="0">
                <a:solidFill>
                  <a:srgbClr val="7030A0"/>
                </a:solidFill>
                <a:latin typeface="NikoshBAN" panose="02000000000000000000" pitchFamily="2" charset="0"/>
                <a:cs typeface="NikoshBAN" panose="02000000000000000000" pitchFamily="2" charset="0"/>
              </a:rPr>
              <a:t> </a:t>
            </a:r>
            <a:r>
              <a:rPr lang="en-US" sz="3200" dirty="0">
                <a:solidFill>
                  <a:srgbClr val="FF0000"/>
                </a:solidFill>
                <a:latin typeface="NikoshBAN" panose="02000000000000000000" pitchFamily="2" charset="0"/>
                <a:cs typeface="NikoshBAN" panose="02000000000000000000" pitchFamily="2" charset="0"/>
              </a:rPr>
              <a:t>          </a:t>
            </a:r>
            <a:r>
              <a:rPr kumimoji="0" lang="en-US" sz="3200" b="0" i="0" u="none" strike="noStrike" kern="1200" cap="none" spc="0" normalizeH="0" baseline="0" noProof="0" dirty="0">
                <a:ln>
                  <a:noFill/>
                </a:ln>
                <a:solidFill>
                  <a:srgbClr val="7030A0"/>
                </a:solidFill>
                <a:effectLst/>
                <a:uLnTx/>
                <a:uFillTx/>
                <a:latin typeface="NikoshBAN" panose="02000000000000000000" pitchFamily="2" charset="0"/>
                <a:ea typeface="+mn-ea"/>
                <a:cs typeface="NikoshBAN" panose="02000000000000000000" pitchFamily="2" charset="0"/>
              </a:rPr>
              <a:t>.’ And so, the boy climbed up the tree and gathered her apples. And the tree was happy.  </a:t>
            </a:r>
          </a:p>
        </p:txBody>
      </p:sp>
      <p:sp>
        <p:nvSpPr>
          <p:cNvPr id="8" name="TextBox 7">
            <a:extLst>
              <a:ext uri="{FF2B5EF4-FFF2-40B4-BE49-F238E27FC236}">
                <a16:creationId xmlns:a16="http://schemas.microsoft.com/office/drawing/2014/main" id="{ECB9F7D0-1ED6-AC38-2A1E-CE5400BA9B2F}"/>
              </a:ext>
            </a:extLst>
          </p:cNvPr>
          <p:cNvSpPr txBox="1"/>
          <p:nvPr/>
        </p:nvSpPr>
        <p:spPr>
          <a:xfrm>
            <a:off x="-1035137" y="4001495"/>
            <a:ext cx="1187538" cy="369332"/>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11678B1E-12AD-7E26-2BA8-100EFB3DA47E}"/>
              </a:ext>
            </a:extLst>
          </p:cNvPr>
          <p:cNvSpPr txBox="1"/>
          <p:nvPr/>
        </p:nvSpPr>
        <p:spPr>
          <a:xfrm>
            <a:off x="-882737" y="4153895"/>
            <a:ext cx="1187538" cy="36933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908A148D-B6B6-A1C0-F28C-92CB992365D7}"/>
              </a:ext>
            </a:extLst>
          </p:cNvPr>
          <p:cNvSpPr txBox="1"/>
          <p:nvPr/>
        </p:nvSpPr>
        <p:spPr>
          <a:xfrm>
            <a:off x="-730337" y="4306295"/>
            <a:ext cx="1187538" cy="369332"/>
          </a:xfrm>
          <a:prstGeom prst="rect">
            <a:avLst/>
          </a:prstGeom>
          <a:noFill/>
        </p:spPr>
        <p:txBody>
          <a:bodyPr wrap="square" rtlCol="0">
            <a:spAutoFit/>
          </a:bodyPr>
          <a:lstStyle/>
          <a:p>
            <a:endParaRPr lang="en-US" dirty="0"/>
          </a:p>
        </p:txBody>
      </p:sp>
      <p:sp>
        <p:nvSpPr>
          <p:cNvPr id="13" name="TextBox 12">
            <a:extLst>
              <a:ext uri="{FF2B5EF4-FFF2-40B4-BE49-F238E27FC236}">
                <a16:creationId xmlns:a16="http://schemas.microsoft.com/office/drawing/2014/main" id="{299137ED-1EBD-3F5B-6621-25449F97F62C}"/>
              </a:ext>
            </a:extLst>
          </p:cNvPr>
          <p:cNvSpPr txBox="1"/>
          <p:nvPr/>
        </p:nvSpPr>
        <p:spPr>
          <a:xfrm>
            <a:off x="-577937" y="4458695"/>
            <a:ext cx="1187538" cy="369332"/>
          </a:xfrm>
          <a:prstGeom prst="rect">
            <a:avLst/>
          </a:prstGeom>
          <a:noFill/>
        </p:spPr>
        <p:txBody>
          <a:bodyPr wrap="square" rtlCol="0">
            <a:spAutoFit/>
          </a:bodyPr>
          <a:lstStyle/>
          <a:p>
            <a:endParaRPr lang="en-US" dirty="0"/>
          </a:p>
        </p:txBody>
      </p:sp>
      <p:sp>
        <p:nvSpPr>
          <p:cNvPr id="19" name="TextBox 18">
            <a:extLst>
              <a:ext uri="{FF2B5EF4-FFF2-40B4-BE49-F238E27FC236}">
                <a16:creationId xmlns:a16="http://schemas.microsoft.com/office/drawing/2014/main" id="{F4066829-1004-BE63-3BB2-97C5D0846058}"/>
              </a:ext>
            </a:extLst>
          </p:cNvPr>
          <p:cNvSpPr txBox="1"/>
          <p:nvPr/>
        </p:nvSpPr>
        <p:spPr>
          <a:xfrm>
            <a:off x="5001505" y="1718661"/>
            <a:ext cx="1297859"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came</a:t>
            </a:r>
          </a:p>
        </p:txBody>
      </p:sp>
      <p:sp>
        <p:nvSpPr>
          <p:cNvPr id="21" name="TextBox 20">
            <a:extLst>
              <a:ext uri="{FF2B5EF4-FFF2-40B4-BE49-F238E27FC236}">
                <a16:creationId xmlns:a16="http://schemas.microsoft.com/office/drawing/2014/main" id="{61803971-C5BC-9052-AF31-50C444D405B6}"/>
              </a:ext>
            </a:extLst>
          </p:cNvPr>
          <p:cNvSpPr txBox="1"/>
          <p:nvPr/>
        </p:nvSpPr>
        <p:spPr>
          <a:xfrm>
            <a:off x="7547671" y="2217430"/>
            <a:ext cx="1343254"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trunk</a:t>
            </a:r>
          </a:p>
        </p:txBody>
      </p:sp>
      <p:sp>
        <p:nvSpPr>
          <p:cNvPr id="22" name="TextBox 21">
            <a:extLst>
              <a:ext uri="{FF2B5EF4-FFF2-40B4-BE49-F238E27FC236}">
                <a16:creationId xmlns:a16="http://schemas.microsoft.com/office/drawing/2014/main" id="{9080D565-D417-1178-C2F2-1D34C5A95D03}"/>
              </a:ext>
            </a:extLst>
          </p:cNvPr>
          <p:cNvSpPr txBox="1"/>
          <p:nvPr/>
        </p:nvSpPr>
        <p:spPr>
          <a:xfrm>
            <a:off x="4978807" y="2171449"/>
            <a:ext cx="1343254"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climb</a:t>
            </a:r>
          </a:p>
        </p:txBody>
      </p:sp>
      <p:sp>
        <p:nvSpPr>
          <p:cNvPr id="23" name="TextBox 22">
            <a:extLst>
              <a:ext uri="{FF2B5EF4-FFF2-40B4-BE49-F238E27FC236}">
                <a16:creationId xmlns:a16="http://schemas.microsoft.com/office/drawing/2014/main" id="{8A836FD0-A1B3-9B33-2195-DDC6C8AC50E3}"/>
              </a:ext>
            </a:extLst>
          </p:cNvPr>
          <p:cNvSpPr txBox="1"/>
          <p:nvPr/>
        </p:nvSpPr>
        <p:spPr>
          <a:xfrm>
            <a:off x="1328990" y="2711230"/>
            <a:ext cx="2190811"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branches</a:t>
            </a:r>
          </a:p>
        </p:txBody>
      </p:sp>
      <p:sp>
        <p:nvSpPr>
          <p:cNvPr id="24" name="TextBox 23">
            <a:extLst>
              <a:ext uri="{FF2B5EF4-FFF2-40B4-BE49-F238E27FC236}">
                <a16:creationId xmlns:a16="http://schemas.microsoft.com/office/drawing/2014/main" id="{0A30E44F-8C0C-A229-D91C-C54B55A5AC4A}"/>
              </a:ext>
            </a:extLst>
          </p:cNvPr>
          <p:cNvSpPr txBox="1"/>
          <p:nvPr/>
        </p:nvSpPr>
        <p:spPr>
          <a:xfrm>
            <a:off x="8645687" y="2685880"/>
            <a:ext cx="1484731"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shade</a:t>
            </a:r>
          </a:p>
        </p:txBody>
      </p:sp>
      <p:sp>
        <p:nvSpPr>
          <p:cNvPr id="25" name="TextBox 24">
            <a:extLst>
              <a:ext uri="{FF2B5EF4-FFF2-40B4-BE49-F238E27FC236}">
                <a16:creationId xmlns:a16="http://schemas.microsoft.com/office/drawing/2014/main" id="{6988C785-4D3D-6FD9-4F55-2CC71FCF2F42}"/>
              </a:ext>
            </a:extLst>
          </p:cNvPr>
          <p:cNvSpPr txBox="1"/>
          <p:nvPr/>
        </p:nvSpPr>
        <p:spPr>
          <a:xfrm>
            <a:off x="1977199" y="5598049"/>
            <a:ext cx="1001976"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city</a:t>
            </a:r>
          </a:p>
        </p:txBody>
      </p:sp>
      <p:sp>
        <p:nvSpPr>
          <p:cNvPr id="31" name="TextBox 30">
            <a:extLst>
              <a:ext uri="{FF2B5EF4-FFF2-40B4-BE49-F238E27FC236}">
                <a16:creationId xmlns:a16="http://schemas.microsoft.com/office/drawing/2014/main" id="{D448C011-7E1D-CBB1-2156-7D332660399D}"/>
              </a:ext>
            </a:extLst>
          </p:cNvPr>
          <p:cNvSpPr txBox="1"/>
          <p:nvPr/>
        </p:nvSpPr>
        <p:spPr>
          <a:xfrm>
            <a:off x="2875839" y="5100598"/>
            <a:ext cx="1577997"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apples</a:t>
            </a:r>
          </a:p>
        </p:txBody>
      </p:sp>
      <p:sp>
        <p:nvSpPr>
          <p:cNvPr id="32" name="TextBox 31">
            <a:extLst>
              <a:ext uri="{FF2B5EF4-FFF2-40B4-BE49-F238E27FC236}">
                <a16:creationId xmlns:a16="http://schemas.microsoft.com/office/drawing/2014/main" id="{B8D283C8-718C-C476-A39D-21FBDEBF33CA}"/>
              </a:ext>
            </a:extLst>
          </p:cNvPr>
          <p:cNvSpPr txBox="1"/>
          <p:nvPr/>
        </p:nvSpPr>
        <p:spPr>
          <a:xfrm>
            <a:off x="11290684" y="4805114"/>
            <a:ext cx="1199491" cy="369332"/>
          </a:xfrm>
          <a:prstGeom prst="rect">
            <a:avLst/>
          </a:prstGeom>
          <a:noFill/>
        </p:spPr>
        <p:txBody>
          <a:bodyPr wrap="square" rtlCol="0">
            <a:spAutoFit/>
          </a:bodyPr>
          <a:lstStyle/>
          <a:p>
            <a:endParaRPr lang="en-US" dirty="0"/>
          </a:p>
        </p:txBody>
      </p:sp>
      <p:sp>
        <p:nvSpPr>
          <p:cNvPr id="36" name="TextBox 35">
            <a:extLst>
              <a:ext uri="{FF2B5EF4-FFF2-40B4-BE49-F238E27FC236}">
                <a16:creationId xmlns:a16="http://schemas.microsoft.com/office/drawing/2014/main" id="{5FD8AC7C-16BA-2A34-E23B-7445CE630685}"/>
              </a:ext>
            </a:extLst>
          </p:cNvPr>
          <p:cNvSpPr txBox="1"/>
          <p:nvPr/>
        </p:nvSpPr>
        <p:spPr>
          <a:xfrm>
            <a:off x="1453749" y="4675627"/>
            <a:ext cx="1366941"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sorry</a:t>
            </a:r>
          </a:p>
        </p:txBody>
      </p:sp>
      <p:sp>
        <p:nvSpPr>
          <p:cNvPr id="37" name="TextBox 36">
            <a:extLst>
              <a:ext uri="{FF2B5EF4-FFF2-40B4-BE49-F238E27FC236}">
                <a16:creationId xmlns:a16="http://schemas.microsoft.com/office/drawing/2014/main" id="{09EF3597-10C8-5374-C813-C271824F41A2}"/>
              </a:ext>
            </a:extLst>
          </p:cNvPr>
          <p:cNvSpPr txBox="1"/>
          <p:nvPr/>
        </p:nvSpPr>
        <p:spPr>
          <a:xfrm>
            <a:off x="7233252" y="3643526"/>
            <a:ext cx="1569171"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money</a:t>
            </a:r>
          </a:p>
        </p:txBody>
      </p:sp>
      <p:sp>
        <p:nvSpPr>
          <p:cNvPr id="38" name="TextBox 37">
            <a:extLst>
              <a:ext uri="{FF2B5EF4-FFF2-40B4-BE49-F238E27FC236}">
                <a16:creationId xmlns:a16="http://schemas.microsoft.com/office/drawing/2014/main" id="{DBE2FF35-37AB-794F-21C3-8BF8A41BB54A}"/>
              </a:ext>
            </a:extLst>
          </p:cNvPr>
          <p:cNvSpPr txBox="1"/>
          <p:nvPr/>
        </p:nvSpPr>
        <p:spPr>
          <a:xfrm>
            <a:off x="3082953" y="3633652"/>
            <a:ext cx="1577998"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things</a:t>
            </a:r>
          </a:p>
        </p:txBody>
      </p:sp>
      <p:sp>
        <p:nvSpPr>
          <p:cNvPr id="39" name="TextBox 38">
            <a:extLst>
              <a:ext uri="{FF2B5EF4-FFF2-40B4-BE49-F238E27FC236}">
                <a16:creationId xmlns:a16="http://schemas.microsoft.com/office/drawing/2014/main" id="{EE9336C7-92E9-F67E-9A93-14DFC99A905D}"/>
              </a:ext>
            </a:extLst>
          </p:cNvPr>
          <p:cNvSpPr txBox="1"/>
          <p:nvPr/>
        </p:nvSpPr>
        <p:spPr>
          <a:xfrm>
            <a:off x="7260790" y="3170651"/>
            <a:ext cx="1199490"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play</a:t>
            </a:r>
          </a:p>
        </p:txBody>
      </p:sp>
    </p:spTree>
    <p:extLst>
      <p:ext uri="{BB962C8B-B14F-4D97-AF65-F5344CB8AC3E}">
        <p14:creationId xmlns:p14="http://schemas.microsoft.com/office/powerpoint/2010/main" val="2286637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1"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heel(8)">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wd">
                                    <p:tmAbs val="200"/>
                                  </p:iterate>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type="wd">
                                    <p:tmAbs val="200"/>
                                  </p:iterate>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repeatCount="200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repeatCount="200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repeatCount="200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arn(inVertical)">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repeatCount="200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repeatCount="200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inVertical)">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repeatCount="2000" fill="hold" grpId="0" nodeType="click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arn(inVertical)">
                                      <p:cBhvr>
                                        <p:cTn id="54" dur="500"/>
                                        <p:tgtEl>
                                          <p:spTgt spid="39"/>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repeatCount="200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arn(inVertical)">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repeatCount="2000"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barn(inVertical)">
                                      <p:cBhvr>
                                        <p:cTn id="64" dur="500"/>
                                        <p:tgtEl>
                                          <p:spTgt spid="37"/>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repeatCount="200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inVertical)">
                                      <p:cBhvr>
                                        <p:cTn id="69" dur="500"/>
                                        <p:tgtEl>
                                          <p:spTgt spid="36"/>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repeatCount="200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barn(inVertical)">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repeatCount="200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4" grpId="0" build="p" animBg="1"/>
      <p:bldP spid="19" grpId="0"/>
      <p:bldP spid="21" grpId="0"/>
      <p:bldP spid="22" grpId="0"/>
      <p:bldP spid="23" grpId="0"/>
      <p:bldP spid="24" grpId="0"/>
      <p:bldP spid="25" grpId="0"/>
      <p:bldP spid="31" grpId="0"/>
      <p:bldP spid="36" grpId="0"/>
      <p:bldP spid="37"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7700" y="663341"/>
            <a:ext cx="10919460" cy="1323439"/>
          </a:xfrm>
          <a:prstGeom prst="rect">
            <a:avLst/>
          </a:prstGeom>
          <a:solidFill>
            <a:srgbClr val="C00000"/>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00B0F0"/>
                </a:solidFill>
                <a:effectLst/>
                <a:uLnTx/>
                <a:uFillTx/>
                <a:latin typeface="NikoshBAN" panose="02000000000000000000" pitchFamily="2" charset="0"/>
                <a:ea typeface="+mn-ea"/>
                <a:cs typeface="NikoshBAN" panose="02000000000000000000" pitchFamily="2" charset="0"/>
              </a:rPr>
              <a:t>Home work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Write five sentences about </a:t>
            </a:r>
            <a:r>
              <a:rPr kumimoji="0" lang="en-US" sz="40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t>
            </a:r>
            <a:r>
              <a:rPr lang="en-US" sz="3200" b="1" dirty="0">
                <a:solidFill>
                  <a:srgbClr val="FFFF00"/>
                </a:solidFill>
                <a:latin typeface="Times New Roman" panose="02020603050405020304" pitchFamily="18" charset="0"/>
                <a:cs typeface="Times New Roman" panose="02020603050405020304" pitchFamily="18" charset="0"/>
              </a:rPr>
              <a:t>importance</a:t>
            </a:r>
            <a:r>
              <a:rPr lang="en-US" sz="3200" b="1" noProof="0" dirty="0">
                <a:solidFill>
                  <a:srgbClr val="FFFF00"/>
                </a:solidFill>
                <a:latin typeface="Times New Roman" panose="02020603050405020304" pitchFamily="18" charset="0"/>
                <a:cs typeface="Times New Roman" panose="02020603050405020304" pitchFamily="18" charset="0"/>
              </a:rPr>
              <a:t> of the trees</a:t>
            </a:r>
            <a:r>
              <a:rPr lang="en-US" sz="3200" b="1" dirty="0">
                <a:solidFill>
                  <a:srgbClr val="FFFF00"/>
                </a:solidFill>
                <a:latin typeface="Times New Roman" panose="02020603050405020304" pitchFamily="18" charset="0"/>
                <a:cs typeface="Times New Roman" panose="02020603050405020304" pitchFamily="18" charset="0"/>
              </a:rPr>
              <a:t>’</a:t>
            </a:r>
            <a:r>
              <a:rPr kumimoji="0" lang="en-US" sz="3200" b="0" i="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1986780"/>
            <a:ext cx="10919460" cy="42311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3048000" y="2367171"/>
            <a:ext cx="6096000" cy="1107996"/>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346166" y="-290649"/>
            <a:ext cx="7254562" cy="21847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45"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0"/>
                                        <p:tgtEl>
                                          <p:spTgt spid="6"/>
                                        </p:tgtEl>
                                      </p:cBhvr>
                                    </p:animEffect>
                                    <p:anim calcmode="lin" valueType="num">
                                      <p:cBhvr>
                                        <p:cTn id="12" dur="3000" fill="hold"/>
                                        <p:tgtEl>
                                          <p:spTgt spid="6"/>
                                        </p:tgtEl>
                                        <p:attrNameLst>
                                          <p:attrName>ppt_w</p:attrName>
                                        </p:attrNameLst>
                                      </p:cBhvr>
                                      <p:tavLst>
                                        <p:tav tm="0" fmla="#ppt_w*sin(2.5*pi*$)">
                                          <p:val>
                                            <p:fltVal val="0"/>
                                          </p:val>
                                        </p:tav>
                                        <p:tav tm="100000">
                                          <p:val>
                                            <p:fltVal val="1"/>
                                          </p:val>
                                        </p:tav>
                                      </p:tavLst>
                                    </p:anim>
                                    <p:anim calcmode="lin" valueType="num">
                                      <p:cBhvr>
                                        <p:cTn id="13" dur="3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9.xml><?xml version="1.0" encoding="utf-8"?>
<a:theme xmlns:a="http://schemas.openxmlformats.org/drawingml/2006/main" name="1_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2289</TotalTime>
  <Words>724</Words>
  <Application>Microsoft Office PowerPoint</Application>
  <PresentationFormat>Widescreen</PresentationFormat>
  <Paragraphs>82</Paragraphs>
  <Slides>18</Slides>
  <Notes>2</Notes>
  <HiddenSlides>0</HiddenSlides>
  <MMClips>0</MMClips>
  <ScaleCrop>false</ScaleCrop>
  <HeadingPairs>
    <vt:vector size="6" baseType="variant">
      <vt:variant>
        <vt:lpstr>Fonts Used</vt:lpstr>
      </vt:variant>
      <vt:variant>
        <vt:i4>14</vt:i4>
      </vt:variant>
      <vt:variant>
        <vt:lpstr>Theme</vt:lpstr>
      </vt:variant>
      <vt:variant>
        <vt:i4>9</vt:i4>
      </vt:variant>
      <vt:variant>
        <vt:lpstr>Slide Titles</vt:lpstr>
      </vt:variant>
      <vt:variant>
        <vt:i4>18</vt:i4>
      </vt:variant>
    </vt:vector>
  </HeadingPairs>
  <TitlesOfParts>
    <vt:vector size="41" baseType="lpstr">
      <vt:lpstr>Algerian</vt:lpstr>
      <vt:lpstr>Arial</vt:lpstr>
      <vt:lpstr>Calibri</vt:lpstr>
      <vt:lpstr>Century Gothic</vt:lpstr>
      <vt:lpstr>Garamond</vt:lpstr>
      <vt:lpstr>Impact</vt:lpstr>
      <vt:lpstr>NikoshBAN</vt:lpstr>
      <vt:lpstr>Rockwell Extra Bold</vt:lpstr>
      <vt:lpstr>Stencil</vt:lpstr>
      <vt:lpstr>Times New Roman</vt:lpstr>
      <vt:lpstr>Trebuchet MS</vt:lpstr>
      <vt:lpstr>Tw Cen MT</vt:lpstr>
      <vt:lpstr>Wide Latin</vt:lpstr>
      <vt:lpstr>Wingdings 3</vt:lpstr>
      <vt:lpstr>2_Organic</vt:lpstr>
      <vt:lpstr>Organic</vt:lpstr>
      <vt:lpstr>2_Main Event</vt:lpstr>
      <vt:lpstr>1_Organic</vt:lpstr>
      <vt:lpstr>Facet</vt:lpstr>
      <vt:lpstr>1_Droplet</vt:lpstr>
      <vt:lpstr>2_Facet</vt:lpstr>
      <vt:lpstr>Wisp</vt:lpstr>
      <vt:lpstr>1_Berlin</vt:lpstr>
      <vt:lpstr>PowerPoint Presentation</vt:lpstr>
      <vt:lpstr>PowerPoint Presentation</vt:lpstr>
      <vt:lpstr>Introduction of the lesson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223</cp:revision>
  <dcterms:created xsi:type="dcterms:W3CDTF">2026-07-06T03:12:36Z</dcterms:created>
  <dcterms:modified xsi:type="dcterms:W3CDTF">2026-09-16T08:08:33Z</dcterms:modified>
</cp:coreProperties>
</file>