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20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mp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tm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7D35FD-41C0-0275-3351-AC74932B88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051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A2BE8-CCA6-5796-3BE3-8330163FF2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081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9B41C05-F4D1-DF8C-962A-B480E34E0A9D}"/>
              </a:ext>
            </a:extLst>
          </p:cNvPr>
          <p:cNvGrpSpPr/>
          <p:nvPr userDrawn="1"/>
        </p:nvGrpSpPr>
        <p:grpSpPr>
          <a:xfrm>
            <a:off x="0" y="-13855"/>
            <a:ext cx="12192000" cy="6858000"/>
            <a:chOff x="0" y="-13855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1B85DDB-3E52-ACEA-2AE8-AB16875ED3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3855"/>
              <a:ext cx="12192000" cy="6858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47EC948-931C-735D-0862-F2FA1FB1F3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7236" y="1094509"/>
              <a:ext cx="3463637" cy="4544701"/>
            </a:xfrm>
            <a:prstGeom prst="roundRect">
              <a:avLst>
                <a:gd name="adj" fmla="val 38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93416243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C0B334-F8B8-6945-4CC8-551588419E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7663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F7B2A8-C52F-4351-3476-2A80E155DB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3994"/>
            <a:ext cx="12192000" cy="5708073"/>
          </a:xfrm>
          <a:prstGeom prst="rect">
            <a:avLst/>
          </a:prstGeom>
        </p:spPr>
      </p:pic>
      <p:sp>
        <p:nvSpPr>
          <p:cNvPr id="6" name="Text 1">
            <a:extLst>
              <a:ext uri="{FF2B5EF4-FFF2-40B4-BE49-F238E27FC236}">
                <a16:creationId xmlns:a16="http://schemas.microsoft.com/office/drawing/2014/main" id="{30203152-EA7D-A4D0-E599-630B28E6A72A}"/>
              </a:ext>
            </a:extLst>
          </p:cNvPr>
          <p:cNvSpPr/>
          <p:nvPr/>
        </p:nvSpPr>
        <p:spPr>
          <a:xfrm>
            <a:off x="775854" y="8199"/>
            <a:ext cx="10640291" cy="7190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Prior Knowledge Check with warm-up activities.</a:t>
            </a:r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32AAA6-063C-6405-8330-27361C0BDFE4}"/>
              </a:ext>
            </a:extLst>
          </p:cNvPr>
          <p:cNvSpPr/>
          <p:nvPr userDrawn="1"/>
        </p:nvSpPr>
        <p:spPr>
          <a:xfrm>
            <a:off x="1461323" y="3056021"/>
            <a:ext cx="9275943" cy="745958"/>
          </a:xfrm>
          <a:prstGeom prst="rect">
            <a:avLst/>
          </a:prstGeom>
          <a:noFill/>
          <a:ln w="57150">
            <a:noFill/>
            <a:extLst>
              <a:ext uri="{C807C97D-BFC1-408E-A445-0C87EB9F89A2}">
                <ask:lineSketchStyleProps xmlns:ask="http://schemas.microsoft.com/office/drawing/2018/sketchyshapes" sd="1734737417">
                  <a:custGeom>
                    <a:avLst/>
                    <a:gdLst>
                      <a:gd name="csX0" fmla="*/ 0 w 8642555"/>
                      <a:gd name="csY0" fmla="*/ 0 h 745958"/>
                      <a:gd name="csX1" fmla="*/ 749021 w 8642555"/>
                      <a:gd name="csY1" fmla="*/ 0 h 745958"/>
                      <a:gd name="csX2" fmla="*/ 1238766 w 8642555"/>
                      <a:gd name="csY2" fmla="*/ 0 h 745958"/>
                      <a:gd name="csX3" fmla="*/ 1728511 w 8642555"/>
                      <a:gd name="csY3" fmla="*/ 0 h 745958"/>
                      <a:gd name="csX4" fmla="*/ 2218256 w 8642555"/>
                      <a:gd name="csY4" fmla="*/ 0 h 745958"/>
                      <a:gd name="csX5" fmla="*/ 2535149 w 8642555"/>
                      <a:gd name="csY5" fmla="*/ 0 h 745958"/>
                      <a:gd name="csX6" fmla="*/ 3284171 w 8642555"/>
                      <a:gd name="csY6" fmla="*/ 0 h 745958"/>
                      <a:gd name="csX7" fmla="*/ 3773916 w 8642555"/>
                      <a:gd name="csY7" fmla="*/ 0 h 745958"/>
                      <a:gd name="csX8" fmla="*/ 4177235 w 8642555"/>
                      <a:gd name="csY8" fmla="*/ 0 h 745958"/>
                      <a:gd name="csX9" fmla="*/ 4839831 w 8642555"/>
                      <a:gd name="csY9" fmla="*/ 0 h 745958"/>
                      <a:gd name="csX10" fmla="*/ 5156724 w 8642555"/>
                      <a:gd name="csY10" fmla="*/ 0 h 745958"/>
                      <a:gd name="csX11" fmla="*/ 5473618 w 8642555"/>
                      <a:gd name="csY11" fmla="*/ 0 h 745958"/>
                      <a:gd name="csX12" fmla="*/ 5790512 w 8642555"/>
                      <a:gd name="csY12" fmla="*/ 0 h 745958"/>
                      <a:gd name="csX13" fmla="*/ 6366682 w 8642555"/>
                      <a:gd name="csY13" fmla="*/ 0 h 745958"/>
                      <a:gd name="csX14" fmla="*/ 6683576 w 8642555"/>
                      <a:gd name="csY14" fmla="*/ 0 h 745958"/>
                      <a:gd name="csX15" fmla="*/ 7259746 w 8642555"/>
                      <a:gd name="csY15" fmla="*/ 0 h 745958"/>
                      <a:gd name="csX16" fmla="*/ 8008768 w 8642555"/>
                      <a:gd name="csY16" fmla="*/ 0 h 745958"/>
                      <a:gd name="csX17" fmla="*/ 8642555 w 8642555"/>
                      <a:gd name="csY17" fmla="*/ 0 h 745958"/>
                      <a:gd name="csX18" fmla="*/ 8642555 w 8642555"/>
                      <a:gd name="csY18" fmla="*/ 380439 h 745958"/>
                      <a:gd name="csX19" fmla="*/ 8642555 w 8642555"/>
                      <a:gd name="csY19" fmla="*/ 745958 h 745958"/>
                      <a:gd name="csX20" fmla="*/ 8239236 w 8642555"/>
                      <a:gd name="csY20" fmla="*/ 745958 h 745958"/>
                      <a:gd name="csX21" fmla="*/ 7490214 w 8642555"/>
                      <a:gd name="csY21" fmla="*/ 745958 h 745958"/>
                      <a:gd name="csX22" fmla="*/ 6914044 w 8642555"/>
                      <a:gd name="csY22" fmla="*/ 745958 h 745958"/>
                      <a:gd name="csX23" fmla="*/ 6337874 w 8642555"/>
                      <a:gd name="csY23" fmla="*/ 745958 h 745958"/>
                      <a:gd name="csX24" fmla="*/ 5675278 w 8642555"/>
                      <a:gd name="csY24" fmla="*/ 745958 h 745958"/>
                      <a:gd name="csX25" fmla="*/ 5358384 w 8642555"/>
                      <a:gd name="csY25" fmla="*/ 745958 h 745958"/>
                      <a:gd name="csX26" fmla="*/ 5041490 w 8642555"/>
                      <a:gd name="csY26" fmla="*/ 745958 h 745958"/>
                      <a:gd name="csX27" fmla="*/ 4724597 w 8642555"/>
                      <a:gd name="csY27" fmla="*/ 745958 h 745958"/>
                      <a:gd name="csX28" fmla="*/ 4407703 w 8642555"/>
                      <a:gd name="csY28" fmla="*/ 745958 h 745958"/>
                      <a:gd name="csX29" fmla="*/ 3917958 w 8642555"/>
                      <a:gd name="csY29" fmla="*/ 745958 h 745958"/>
                      <a:gd name="csX30" fmla="*/ 3428213 w 8642555"/>
                      <a:gd name="csY30" fmla="*/ 745958 h 745958"/>
                      <a:gd name="csX31" fmla="*/ 2679192 w 8642555"/>
                      <a:gd name="csY31" fmla="*/ 745958 h 745958"/>
                      <a:gd name="csX32" fmla="*/ 2362298 w 8642555"/>
                      <a:gd name="csY32" fmla="*/ 745958 h 745958"/>
                      <a:gd name="csX33" fmla="*/ 1958979 w 8642555"/>
                      <a:gd name="csY33" fmla="*/ 745958 h 745958"/>
                      <a:gd name="csX34" fmla="*/ 1469234 w 8642555"/>
                      <a:gd name="csY34" fmla="*/ 745958 h 745958"/>
                      <a:gd name="csX35" fmla="*/ 806638 w 8642555"/>
                      <a:gd name="csY35" fmla="*/ 745958 h 745958"/>
                      <a:gd name="csX36" fmla="*/ 489745 w 8642555"/>
                      <a:gd name="csY36" fmla="*/ 745958 h 745958"/>
                      <a:gd name="csX37" fmla="*/ 0 w 8642555"/>
                      <a:gd name="csY37" fmla="*/ 745958 h 745958"/>
                      <a:gd name="csX38" fmla="*/ 0 w 8642555"/>
                      <a:gd name="csY38" fmla="*/ 380439 h 745958"/>
                      <a:gd name="csX39" fmla="*/ 0 w 8642555"/>
                      <a:gd name="csY39" fmla="*/ 0 h 74595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</a:cxnLst>
                    <a:rect l="l" t="t" r="r" b="b"/>
                    <a:pathLst>
                      <a:path w="8642555" h="745958" extrusionOk="0">
                        <a:moveTo>
                          <a:pt x="0" y="0"/>
                        </a:moveTo>
                        <a:cubicBezTo>
                          <a:pt x="257705" y="-16217"/>
                          <a:pt x="409657" y="9979"/>
                          <a:pt x="749021" y="0"/>
                        </a:cubicBezTo>
                        <a:cubicBezTo>
                          <a:pt x="1088385" y="-9979"/>
                          <a:pt x="1126447" y="47793"/>
                          <a:pt x="1238766" y="0"/>
                        </a:cubicBezTo>
                        <a:cubicBezTo>
                          <a:pt x="1351086" y="-47793"/>
                          <a:pt x="1625307" y="45027"/>
                          <a:pt x="1728511" y="0"/>
                        </a:cubicBezTo>
                        <a:cubicBezTo>
                          <a:pt x="1831715" y="-45027"/>
                          <a:pt x="2091171" y="37798"/>
                          <a:pt x="2218256" y="0"/>
                        </a:cubicBezTo>
                        <a:cubicBezTo>
                          <a:pt x="2345341" y="-37798"/>
                          <a:pt x="2461602" y="31850"/>
                          <a:pt x="2535149" y="0"/>
                        </a:cubicBezTo>
                        <a:cubicBezTo>
                          <a:pt x="2608696" y="-31850"/>
                          <a:pt x="3066843" y="72584"/>
                          <a:pt x="3284171" y="0"/>
                        </a:cubicBezTo>
                        <a:cubicBezTo>
                          <a:pt x="3501499" y="-72584"/>
                          <a:pt x="3661810" y="52640"/>
                          <a:pt x="3773916" y="0"/>
                        </a:cubicBezTo>
                        <a:cubicBezTo>
                          <a:pt x="3886023" y="-52640"/>
                          <a:pt x="4048582" y="23573"/>
                          <a:pt x="4177235" y="0"/>
                        </a:cubicBezTo>
                        <a:cubicBezTo>
                          <a:pt x="4305888" y="-23573"/>
                          <a:pt x="4631444" y="44350"/>
                          <a:pt x="4839831" y="0"/>
                        </a:cubicBezTo>
                        <a:cubicBezTo>
                          <a:pt x="5048218" y="-44350"/>
                          <a:pt x="5000102" y="25110"/>
                          <a:pt x="5156724" y="0"/>
                        </a:cubicBezTo>
                        <a:cubicBezTo>
                          <a:pt x="5313346" y="-25110"/>
                          <a:pt x="5408206" y="33399"/>
                          <a:pt x="5473618" y="0"/>
                        </a:cubicBezTo>
                        <a:cubicBezTo>
                          <a:pt x="5539030" y="-33399"/>
                          <a:pt x="5709000" y="24150"/>
                          <a:pt x="5790512" y="0"/>
                        </a:cubicBezTo>
                        <a:cubicBezTo>
                          <a:pt x="5872024" y="-24150"/>
                          <a:pt x="6242978" y="33562"/>
                          <a:pt x="6366682" y="0"/>
                        </a:cubicBezTo>
                        <a:cubicBezTo>
                          <a:pt x="6490386" y="-33562"/>
                          <a:pt x="6569767" y="1322"/>
                          <a:pt x="6683576" y="0"/>
                        </a:cubicBezTo>
                        <a:cubicBezTo>
                          <a:pt x="6797385" y="-1322"/>
                          <a:pt x="7141164" y="40247"/>
                          <a:pt x="7259746" y="0"/>
                        </a:cubicBezTo>
                        <a:cubicBezTo>
                          <a:pt x="7378328" y="-40247"/>
                          <a:pt x="7788685" y="79879"/>
                          <a:pt x="8008768" y="0"/>
                        </a:cubicBezTo>
                        <a:cubicBezTo>
                          <a:pt x="8228851" y="-79879"/>
                          <a:pt x="8401490" y="27492"/>
                          <a:pt x="8642555" y="0"/>
                        </a:cubicBezTo>
                        <a:cubicBezTo>
                          <a:pt x="8660577" y="175572"/>
                          <a:pt x="8609538" y="241842"/>
                          <a:pt x="8642555" y="380439"/>
                        </a:cubicBezTo>
                        <a:cubicBezTo>
                          <a:pt x="8675572" y="519036"/>
                          <a:pt x="8611996" y="584464"/>
                          <a:pt x="8642555" y="745958"/>
                        </a:cubicBezTo>
                        <a:cubicBezTo>
                          <a:pt x="8453064" y="770594"/>
                          <a:pt x="8425545" y="699308"/>
                          <a:pt x="8239236" y="745958"/>
                        </a:cubicBezTo>
                        <a:cubicBezTo>
                          <a:pt x="8052927" y="792608"/>
                          <a:pt x="7792836" y="736536"/>
                          <a:pt x="7490214" y="745958"/>
                        </a:cubicBezTo>
                        <a:cubicBezTo>
                          <a:pt x="7187592" y="755380"/>
                          <a:pt x="7141839" y="745330"/>
                          <a:pt x="6914044" y="745958"/>
                        </a:cubicBezTo>
                        <a:cubicBezTo>
                          <a:pt x="6686249" y="746586"/>
                          <a:pt x="6472251" y="710802"/>
                          <a:pt x="6337874" y="745958"/>
                        </a:cubicBezTo>
                        <a:cubicBezTo>
                          <a:pt x="6203497" y="781114"/>
                          <a:pt x="5939727" y="669301"/>
                          <a:pt x="5675278" y="745958"/>
                        </a:cubicBezTo>
                        <a:cubicBezTo>
                          <a:pt x="5410829" y="822615"/>
                          <a:pt x="5499820" y="715427"/>
                          <a:pt x="5358384" y="745958"/>
                        </a:cubicBezTo>
                        <a:cubicBezTo>
                          <a:pt x="5216948" y="776489"/>
                          <a:pt x="5108017" y="733062"/>
                          <a:pt x="5041490" y="745958"/>
                        </a:cubicBezTo>
                        <a:cubicBezTo>
                          <a:pt x="4974963" y="758854"/>
                          <a:pt x="4865948" y="745064"/>
                          <a:pt x="4724597" y="745958"/>
                        </a:cubicBezTo>
                        <a:cubicBezTo>
                          <a:pt x="4583246" y="746852"/>
                          <a:pt x="4498561" y="744741"/>
                          <a:pt x="4407703" y="745958"/>
                        </a:cubicBezTo>
                        <a:cubicBezTo>
                          <a:pt x="4316845" y="747175"/>
                          <a:pt x="4124005" y="710928"/>
                          <a:pt x="3917958" y="745958"/>
                        </a:cubicBezTo>
                        <a:cubicBezTo>
                          <a:pt x="3711911" y="780988"/>
                          <a:pt x="3593960" y="687463"/>
                          <a:pt x="3428213" y="745958"/>
                        </a:cubicBezTo>
                        <a:cubicBezTo>
                          <a:pt x="3262466" y="804453"/>
                          <a:pt x="2955062" y="732423"/>
                          <a:pt x="2679192" y="745958"/>
                        </a:cubicBezTo>
                        <a:cubicBezTo>
                          <a:pt x="2403322" y="759493"/>
                          <a:pt x="2499572" y="715495"/>
                          <a:pt x="2362298" y="745958"/>
                        </a:cubicBezTo>
                        <a:cubicBezTo>
                          <a:pt x="2225024" y="776421"/>
                          <a:pt x="2144589" y="702850"/>
                          <a:pt x="1958979" y="745958"/>
                        </a:cubicBezTo>
                        <a:cubicBezTo>
                          <a:pt x="1773369" y="789066"/>
                          <a:pt x="1691471" y="723320"/>
                          <a:pt x="1469234" y="745958"/>
                        </a:cubicBezTo>
                        <a:cubicBezTo>
                          <a:pt x="1246998" y="768596"/>
                          <a:pt x="977012" y="713377"/>
                          <a:pt x="806638" y="745958"/>
                        </a:cubicBezTo>
                        <a:cubicBezTo>
                          <a:pt x="636264" y="778539"/>
                          <a:pt x="564450" y="729039"/>
                          <a:pt x="489745" y="745958"/>
                        </a:cubicBezTo>
                        <a:cubicBezTo>
                          <a:pt x="415040" y="762877"/>
                          <a:pt x="183589" y="701019"/>
                          <a:pt x="0" y="745958"/>
                        </a:cubicBezTo>
                        <a:cubicBezTo>
                          <a:pt x="-5145" y="578052"/>
                          <a:pt x="29634" y="477534"/>
                          <a:pt x="0" y="380439"/>
                        </a:cubicBezTo>
                        <a:cubicBezTo>
                          <a:pt x="-29634" y="283344"/>
                          <a:pt x="26357" y="10280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Students! Do you want to see</a:t>
            </a:r>
            <a:r>
              <a:rPr lang="en-US" sz="40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some picture</a:t>
            </a:r>
            <a:r>
              <a:rPr lang="en-US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395037-7D37-3836-D60C-A0836668EEF8}"/>
              </a:ext>
            </a:extLst>
          </p:cNvPr>
          <p:cNvSpPr/>
          <p:nvPr userDrawn="1"/>
        </p:nvSpPr>
        <p:spPr>
          <a:xfrm>
            <a:off x="4341902" y="3056021"/>
            <a:ext cx="3508196" cy="745958"/>
          </a:xfrm>
          <a:custGeom>
            <a:avLst/>
            <a:gdLst>
              <a:gd name="csX0" fmla="*/ 0 w 3508196"/>
              <a:gd name="csY0" fmla="*/ 0 h 745958"/>
              <a:gd name="csX1" fmla="*/ 654863 w 3508196"/>
              <a:gd name="csY1" fmla="*/ 0 h 745958"/>
              <a:gd name="csX2" fmla="*/ 1204481 w 3508196"/>
              <a:gd name="csY2" fmla="*/ 0 h 745958"/>
              <a:gd name="csX3" fmla="*/ 1754098 w 3508196"/>
              <a:gd name="csY3" fmla="*/ 0 h 745958"/>
              <a:gd name="csX4" fmla="*/ 2303715 w 3508196"/>
              <a:gd name="csY4" fmla="*/ 0 h 745958"/>
              <a:gd name="csX5" fmla="*/ 2783169 w 3508196"/>
              <a:gd name="csY5" fmla="*/ 0 h 745958"/>
              <a:gd name="csX6" fmla="*/ 3508196 w 3508196"/>
              <a:gd name="csY6" fmla="*/ 0 h 745958"/>
              <a:gd name="csX7" fmla="*/ 3508196 w 3508196"/>
              <a:gd name="csY7" fmla="*/ 365519 h 745958"/>
              <a:gd name="csX8" fmla="*/ 3508196 w 3508196"/>
              <a:gd name="csY8" fmla="*/ 745958 h 745958"/>
              <a:gd name="csX9" fmla="*/ 2923497 w 3508196"/>
              <a:gd name="csY9" fmla="*/ 745958 h 745958"/>
              <a:gd name="csX10" fmla="*/ 2338797 w 3508196"/>
              <a:gd name="csY10" fmla="*/ 745958 h 745958"/>
              <a:gd name="csX11" fmla="*/ 1683934 w 3508196"/>
              <a:gd name="csY11" fmla="*/ 745958 h 745958"/>
              <a:gd name="csX12" fmla="*/ 1029071 w 3508196"/>
              <a:gd name="csY12" fmla="*/ 745958 h 745958"/>
              <a:gd name="csX13" fmla="*/ 0 w 3508196"/>
              <a:gd name="csY13" fmla="*/ 745958 h 745958"/>
              <a:gd name="csX14" fmla="*/ 0 w 3508196"/>
              <a:gd name="csY14" fmla="*/ 372979 h 745958"/>
              <a:gd name="csX15" fmla="*/ 0 w 3508196"/>
              <a:gd name="csY15" fmla="*/ 0 h 745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3508196" h="745958" extrusionOk="0">
                <a:moveTo>
                  <a:pt x="0" y="0"/>
                </a:moveTo>
                <a:cubicBezTo>
                  <a:pt x="165952" y="-74262"/>
                  <a:pt x="506804" y="57082"/>
                  <a:pt x="654863" y="0"/>
                </a:cubicBezTo>
                <a:cubicBezTo>
                  <a:pt x="802922" y="-57082"/>
                  <a:pt x="1002455" y="28958"/>
                  <a:pt x="1204481" y="0"/>
                </a:cubicBezTo>
                <a:cubicBezTo>
                  <a:pt x="1406507" y="-28958"/>
                  <a:pt x="1535365" y="57578"/>
                  <a:pt x="1754098" y="0"/>
                </a:cubicBezTo>
                <a:cubicBezTo>
                  <a:pt x="1972831" y="-57578"/>
                  <a:pt x="2082572" y="58566"/>
                  <a:pt x="2303715" y="0"/>
                </a:cubicBezTo>
                <a:cubicBezTo>
                  <a:pt x="2524858" y="-58566"/>
                  <a:pt x="2662089" y="17677"/>
                  <a:pt x="2783169" y="0"/>
                </a:cubicBezTo>
                <a:cubicBezTo>
                  <a:pt x="2904249" y="-17677"/>
                  <a:pt x="3304678" y="30192"/>
                  <a:pt x="3508196" y="0"/>
                </a:cubicBezTo>
                <a:cubicBezTo>
                  <a:pt x="3551659" y="120286"/>
                  <a:pt x="3497856" y="208088"/>
                  <a:pt x="3508196" y="365519"/>
                </a:cubicBezTo>
                <a:cubicBezTo>
                  <a:pt x="3518536" y="522950"/>
                  <a:pt x="3505790" y="579122"/>
                  <a:pt x="3508196" y="745958"/>
                </a:cubicBezTo>
                <a:cubicBezTo>
                  <a:pt x="3224507" y="808384"/>
                  <a:pt x="3096403" y="678020"/>
                  <a:pt x="2923497" y="745958"/>
                </a:cubicBezTo>
                <a:cubicBezTo>
                  <a:pt x="2750591" y="813896"/>
                  <a:pt x="2527101" y="682736"/>
                  <a:pt x="2338797" y="745958"/>
                </a:cubicBezTo>
                <a:cubicBezTo>
                  <a:pt x="2150493" y="809180"/>
                  <a:pt x="1846838" y="680405"/>
                  <a:pt x="1683934" y="745958"/>
                </a:cubicBezTo>
                <a:cubicBezTo>
                  <a:pt x="1521030" y="811511"/>
                  <a:pt x="1306893" y="700771"/>
                  <a:pt x="1029071" y="745958"/>
                </a:cubicBezTo>
                <a:cubicBezTo>
                  <a:pt x="751249" y="791145"/>
                  <a:pt x="273176" y="671257"/>
                  <a:pt x="0" y="745958"/>
                </a:cubicBezTo>
                <a:cubicBezTo>
                  <a:pt x="-29406" y="653100"/>
                  <a:pt x="17977" y="464412"/>
                  <a:pt x="0" y="372979"/>
                </a:cubicBezTo>
                <a:cubicBezTo>
                  <a:pt x="-17977" y="281546"/>
                  <a:pt x="15048" y="143982"/>
                  <a:pt x="0" y="0"/>
                </a:cubicBezTo>
                <a:close/>
              </a:path>
            </a:pathLst>
          </a:custGeom>
          <a:noFill/>
          <a:ln w="57150">
            <a:noFill/>
            <a:extLst>
              <a:ext uri="{C807C97D-BFC1-408E-A445-0C87EB9F89A2}">
                <ask:lineSketchStyleProps xmlns:ask="http://schemas.microsoft.com/office/drawing/2018/sketchyshapes" sd="17347374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Ok. Let’s enjoy</a:t>
            </a:r>
            <a:r>
              <a:rPr lang="en-US" sz="4000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2A6535-BA5E-6E82-27D6-A981B1119A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393"/>
            <a:ext cx="12192000" cy="61448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F85A37-3A4D-B8CB-E83D-9BD9002A5B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393"/>
            <a:ext cx="12192000" cy="61506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374F7D-B41E-4EA7-2BD0-F0560DCB275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393"/>
            <a:ext cx="12192000" cy="61506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8C5EC0-66D1-48E4-2067-9B6746728CE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7251"/>
            <a:ext cx="12192000" cy="613681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03DF20-D54D-15ED-F49A-D4906C5881F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392"/>
            <a:ext cx="12192000" cy="61645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2175CE-DDA3-A653-5D7B-B9E3E03ECAB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392"/>
            <a:ext cx="12192000" cy="616452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CA492F0-251E-5591-883D-AE2762A9E3A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390"/>
            <a:ext cx="12192000" cy="61645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C4F73E5-B821-B1C9-FFE6-1602A855CA6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5388"/>
            <a:ext cx="12192000" cy="617253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14AE4B2-DC46-D773-8835-CB6EA8A6F5A7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5388"/>
            <a:ext cx="12192000" cy="6172532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425BE81-50E9-AC12-C8E6-12C5A79EF7AD}"/>
              </a:ext>
            </a:extLst>
          </p:cNvPr>
          <p:cNvSpPr/>
          <p:nvPr userDrawn="1"/>
        </p:nvSpPr>
        <p:spPr>
          <a:xfrm>
            <a:off x="3287315" y="2773895"/>
            <a:ext cx="5630937" cy="1341120"/>
          </a:xfrm>
          <a:custGeom>
            <a:avLst/>
            <a:gdLst>
              <a:gd name="csX0" fmla="*/ 0 w 5630937"/>
              <a:gd name="csY0" fmla="*/ 0 h 1341120"/>
              <a:gd name="csX1" fmla="*/ 675712 w 5630937"/>
              <a:gd name="csY1" fmla="*/ 0 h 1341120"/>
              <a:gd name="csX2" fmla="*/ 1182497 w 5630937"/>
              <a:gd name="csY2" fmla="*/ 0 h 1341120"/>
              <a:gd name="csX3" fmla="*/ 1689281 w 5630937"/>
              <a:gd name="csY3" fmla="*/ 0 h 1341120"/>
              <a:gd name="csX4" fmla="*/ 2196065 w 5630937"/>
              <a:gd name="csY4" fmla="*/ 0 h 1341120"/>
              <a:gd name="csX5" fmla="*/ 2590231 w 5630937"/>
              <a:gd name="csY5" fmla="*/ 0 h 1341120"/>
              <a:gd name="csX6" fmla="*/ 3265943 w 5630937"/>
              <a:gd name="csY6" fmla="*/ 0 h 1341120"/>
              <a:gd name="csX7" fmla="*/ 3772728 w 5630937"/>
              <a:gd name="csY7" fmla="*/ 0 h 1341120"/>
              <a:gd name="csX8" fmla="*/ 4223203 w 5630937"/>
              <a:gd name="csY8" fmla="*/ 0 h 1341120"/>
              <a:gd name="csX9" fmla="*/ 4842606 w 5630937"/>
              <a:gd name="csY9" fmla="*/ 0 h 1341120"/>
              <a:gd name="csX10" fmla="*/ 5630937 w 5630937"/>
              <a:gd name="csY10" fmla="*/ 0 h 1341120"/>
              <a:gd name="csX11" fmla="*/ 5630937 w 5630937"/>
              <a:gd name="csY11" fmla="*/ 406806 h 1341120"/>
              <a:gd name="csX12" fmla="*/ 5630937 w 5630937"/>
              <a:gd name="csY12" fmla="*/ 853846 h 1341120"/>
              <a:gd name="csX13" fmla="*/ 5630937 w 5630937"/>
              <a:gd name="csY13" fmla="*/ 1341120 h 1341120"/>
              <a:gd name="csX14" fmla="*/ 5067843 w 5630937"/>
              <a:gd name="csY14" fmla="*/ 1341120 h 1341120"/>
              <a:gd name="csX15" fmla="*/ 4617368 w 5630937"/>
              <a:gd name="csY15" fmla="*/ 1341120 h 1341120"/>
              <a:gd name="csX16" fmla="*/ 4054275 w 5630937"/>
              <a:gd name="csY16" fmla="*/ 1341120 h 1341120"/>
              <a:gd name="csX17" fmla="*/ 3603800 w 5630937"/>
              <a:gd name="csY17" fmla="*/ 1341120 h 1341120"/>
              <a:gd name="csX18" fmla="*/ 3097015 w 5630937"/>
              <a:gd name="csY18" fmla="*/ 1341120 h 1341120"/>
              <a:gd name="csX19" fmla="*/ 2646540 w 5630937"/>
              <a:gd name="csY19" fmla="*/ 1341120 h 1341120"/>
              <a:gd name="csX20" fmla="*/ 2083447 w 5630937"/>
              <a:gd name="csY20" fmla="*/ 1341120 h 1341120"/>
              <a:gd name="csX21" fmla="*/ 1407734 w 5630937"/>
              <a:gd name="csY21" fmla="*/ 1341120 h 1341120"/>
              <a:gd name="csX22" fmla="*/ 844641 w 5630937"/>
              <a:gd name="csY22" fmla="*/ 1341120 h 1341120"/>
              <a:gd name="csX23" fmla="*/ 0 w 5630937"/>
              <a:gd name="csY23" fmla="*/ 1341120 h 1341120"/>
              <a:gd name="csX24" fmla="*/ 0 w 5630937"/>
              <a:gd name="csY24" fmla="*/ 880669 h 1341120"/>
              <a:gd name="csX25" fmla="*/ 0 w 5630937"/>
              <a:gd name="csY25" fmla="*/ 433629 h 1341120"/>
              <a:gd name="csX26" fmla="*/ 0 w 5630937"/>
              <a:gd name="csY26" fmla="*/ 0 h 1341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630937" h="1341120" extrusionOk="0">
                <a:moveTo>
                  <a:pt x="0" y="0"/>
                </a:moveTo>
                <a:cubicBezTo>
                  <a:pt x="313818" y="-13261"/>
                  <a:pt x="366927" y="4823"/>
                  <a:pt x="675712" y="0"/>
                </a:cubicBezTo>
                <a:cubicBezTo>
                  <a:pt x="984497" y="-4823"/>
                  <a:pt x="939465" y="316"/>
                  <a:pt x="1182497" y="0"/>
                </a:cubicBezTo>
                <a:cubicBezTo>
                  <a:pt x="1425530" y="-316"/>
                  <a:pt x="1449613" y="21508"/>
                  <a:pt x="1689281" y="0"/>
                </a:cubicBezTo>
                <a:cubicBezTo>
                  <a:pt x="1928949" y="-21508"/>
                  <a:pt x="2002495" y="36893"/>
                  <a:pt x="2196065" y="0"/>
                </a:cubicBezTo>
                <a:cubicBezTo>
                  <a:pt x="2389635" y="-36893"/>
                  <a:pt x="2502419" y="9045"/>
                  <a:pt x="2590231" y="0"/>
                </a:cubicBezTo>
                <a:cubicBezTo>
                  <a:pt x="2678043" y="-9045"/>
                  <a:pt x="3010031" y="2899"/>
                  <a:pt x="3265943" y="0"/>
                </a:cubicBezTo>
                <a:cubicBezTo>
                  <a:pt x="3521855" y="-2899"/>
                  <a:pt x="3628705" y="23246"/>
                  <a:pt x="3772728" y="0"/>
                </a:cubicBezTo>
                <a:cubicBezTo>
                  <a:pt x="3916751" y="-23246"/>
                  <a:pt x="4110878" y="8926"/>
                  <a:pt x="4223203" y="0"/>
                </a:cubicBezTo>
                <a:cubicBezTo>
                  <a:pt x="4335529" y="-8926"/>
                  <a:pt x="4619632" y="39287"/>
                  <a:pt x="4842606" y="0"/>
                </a:cubicBezTo>
                <a:cubicBezTo>
                  <a:pt x="5065580" y="-39287"/>
                  <a:pt x="5266627" y="91242"/>
                  <a:pt x="5630937" y="0"/>
                </a:cubicBezTo>
                <a:cubicBezTo>
                  <a:pt x="5675311" y="109303"/>
                  <a:pt x="5612112" y="234248"/>
                  <a:pt x="5630937" y="406806"/>
                </a:cubicBezTo>
                <a:cubicBezTo>
                  <a:pt x="5649762" y="579364"/>
                  <a:pt x="5602754" y="763173"/>
                  <a:pt x="5630937" y="853846"/>
                </a:cubicBezTo>
                <a:cubicBezTo>
                  <a:pt x="5659120" y="944519"/>
                  <a:pt x="5620244" y="1186199"/>
                  <a:pt x="5630937" y="1341120"/>
                </a:cubicBezTo>
                <a:cubicBezTo>
                  <a:pt x="5478712" y="1399611"/>
                  <a:pt x="5309546" y="1296508"/>
                  <a:pt x="5067843" y="1341120"/>
                </a:cubicBezTo>
                <a:cubicBezTo>
                  <a:pt x="4826140" y="1385732"/>
                  <a:pt x="4816130" y="1339667"/>
                  <a:pt x="4617368" y="1341120"/>
                </a:cubicBezTo>
                <a:cubicBezTo>
                  <a:pt x="4418606" y="1342573"/>
                  <a:pt x="4253979" y="1300008"/>
                  <a:pt x="4054275" y="1341120"/>
                </a:cubicBezTo>
                <a:cubicBezTo>
                  <a:pt x="3854571" y="1382232"/>
                  <a:pt x="3788725" y="1293253"/>
                  <a:pt x="3603800" y="1341120"/>
                </a:cubicBezTo>
                <a:cubicBezTo>
                  <a:pt x="3418876" y="1388987"/>
                  <a:pt x="3306304" y="1340587"/>
                  <a:pt x="3097015" y="1341120"/>
                </a:cubicBezTo>
                <a:cubicBezTo>
                  <a:pt x="2887726" y="1341653"/>
                  <a:pt x="2826733" y="1296278"/>
                  <a:pt x="2646540" y="1341120"/>
                </a:cubicBezTo>
                <a:cubicBezTo>
                  <a:pt x="2466347" y="1385962"/>
                  <a:pt x="2260025" y="1329630"/>
                  <a:pt x="2083447" y="1341120"/>
                </a:cubicBezTo>
                <a:cubicBezTo>
                  <a:pt x="1906869" y="1352610"/>
                  <a:pt x="1702734" y="1278888"/>
                  <a:pt x="1407734" y="1341120"/>
                </a:cubicBezTo>
                <a:cubicBezTo>
                  <a:pt x="1112734" y="1403352"/>
                  <a:pt x="1041499" y="1336164"/>
                  <a:pt x="844641" y="1341120"/>
                </a:cubicBezTo>
                <a:cubicBezTo>
                  <a:pt x="647783" y="1346076"/>
                  <a:pt x="319465" y="1301686"/>
                  <a:pt x="0" y="1341120"/>
                </a:cubicBezTo>
                <a:cubicBezTo>
                  <a:pt x="-23591" y="1120496"/>
                  <a:pt x="51377" y="1087830"/>
                  <a:pt x="0" y="880669"/>
                </a:cubicBezTo>
                <a:cubicBezTo>
                  <a:pt x="-51377" y="673508"/>
                  <a:pt x="34354" y="540684"/>
                  <a:pt x="0" y="433629"/>
                </a:cubicBezTo>
                <a:cubicBezTo>
                  <a:pt x="-34354" y="326574"/>
                  <a:pt x="35108" y="91540"/>
                  <a:pt x="0" y="0"/>
                </a:cubicBezTo>
                <a:close/>
              </a:path>
            </a:pathLst>
          </a:custGeom>
          <a:noFill/>
          <a:ln w="57150">
            <a:noFill/>
            <a:extLst>
              <a:ext uri="{C807C97D-BFC1-408E-A445-0C87EB9F89A2}">
                <ask:lineSketchStyleProps xmlns:ask="http://schemas.microsoft.com/office/drawing/2018/sketchyshapes" sd="17347374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scene3d>
            <a:camera prst="obliqueBottomRight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anyone tell me what did you see in the picture?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4716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31" grpId="0"/>
    </p:bld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A965BF-F286-BD42-E0FE-3D8FD055E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591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CDD174F-1470-8592-9F2D-AF802636C87D}"/>
              </a:ext>
            </a:extLst>
          </p:cNvPr>
          <p:cNvGrpSpPr/>
          <p:nvPr userDrawn="1"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3DD4A5E-D6D2-4274-EAC3-D0955B9D05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9" cy="685800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D6D267-92AE-F221-B7D3-896660CEF3BF}"/>
                </a:ext>
              </a:extLst>
            </p:cNvPr>
            <p:cNvSpPr txBox="1"/>
            <p:nvPr userDrawn="1"/>
          </p:nvSpPr>
          <p:spPr>
            <a:xfrm>
              <a:off x="5646822" y="5677950"/>
              <a:ext cx="46361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My name is Mita.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9AADBF-DE27-5D54-550A-4F6899976B5F}"/>
              </a:ext>
            </a:extLst>
          </p:cNvPr>
          <p:cNvGrpSpPr/>
          <p:nvPr userDrawn="1"/>
        </p:nvGrpSpPr>
        <p:grpSpPr>
          <a:xfrm>
            <a:off x="0" y="-8"/>
            <a:ext cx="12191998" cy="6858000"/>
            <a:chOff x="0" y="-8"/>
            <a:chExt cx="12191998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10DDCA9-CE0B-8E0B-8D65-72EAAF262B7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8"/>
              <a:ext cx="12191998" cy="6858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FAECD2E-C52B-78F5-0BC8-0D126BFA7EA1}"/>
                </a:ext>
              </a:extLst>
            </p:cNvPr>
            <p:cNvSpPr txBox="1"/>
            <p:nvPr userDrawn="1"/>
          </p:nvSpPr>
          <p:spPr>
            <a:xfrm>
              <a:off x="3069872" y="6080839"/>
              <a:ext cx="531212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 am seven years old.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CF95937-1C75-40D9-8A52-BE88A1995B75}"/>
              </a:ext>
            </a:extLst>
          </p:cNvPr>
          <p:cNvGrpSpPr/>
          <p:nvPr userDrawn="1"/>
        </p:nvGrpSpPr>
        <p:grpSpPr>
          <a:xfrm>
            <a:off x="0" y="0"/>
            <a:ext cx="12192000" cy="6864135"/>
            <a:chOff x="0" y="0"/>
            <a:chExt cx="12192000" cy="686413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FA99C23-6F8E-2B50-A51E-38A6D4C438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CA11E4-E922-354F-A3BA-75922CC1163C}"/>
                </a:ext>
              </a:extLst>
            </p:cNvPr>
            <p:cNvSpPr txBox="1"/>
            <p:nvPr userDrawn="1"/>
          </p:nvSpPr>
          <p:spPr>
            <a:xfrm>
              <a:off x="7148948" y="6094694"/>
              <a:ext cx="380999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 am a student.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EADF3C-E387-54EB-116F-63A017E8257D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9652088-C01A-5D53-98F7-16F0168A52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6A3AEF1-64A5-B3ED-E931-912EA2DD4BC7}"/>
                </a:ext>
              </a:extLst>
            </p:cNvPr>
            <p:cNvSpPr txBox="1"/>
            <p:nvPr userDrawn="1"/>
          </p:nvSpPr>
          <p:spPr>
            <a:xfrm>
              <a:off x="277103" y="6068302"/>
              <a:ext cx="380999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 am in class 2.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7EFDA8D-DC29-3AEA-2304-680456BF23E0}"/>
              </a:ext>
            </a:extLst>
          </p:cNvPr>
          <p:cNvGrpSpPr/>
          <p:nvPr userDrawn="1"/>
        </p:nvGrpSpPr>
        <p:grpSpPr>
          <a:xfrm>
            <a:off x="-1" y="0"/>
            <a:ext cx="12191997" cy="6858000"/>
            <a:chOff x="-1" y="0"/>
            <a:chExt cx="12191997" cy="68580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7039CB2-72EC-7201-7756-688FD0B92B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1997" cy="68580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CDF4ECF-2016-A07F-4B3B-1F88A9CEFEBD}"/>
                </a:ext>
              </a:extLst>
            </p:cNvPr>
            <p:cNvSpPr txBox="1"/>
            <p:nvPr userDrawn="1"/>
          </p:nvSpPr>
          <p:spPr>
            <a:xfrm>
              <a:off x="6414655" y="6068295"/>
              <a:ext cx="577734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 go to school everyday.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8D10509-F946-A3C4-9404-F9E1EE99C84B}"/>
              </a:ext>
            </a:extLst>
          </p:cNvPr>
          <p:cNvGrpSpPr/>
          <p:nvPr userDrawn="1"/>
        </p:nvGrpSpPr>
        <p:grpSpPr>
          <a:xfrm>
            <a:off x="0" y="0"/>
            <a:ext cx="12198552" cy="6858000"/>
            <a:chOff x="0" y="0"/>
            <a:chExt cx="12198552" cy="685800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1369CEA-8193-9105-38FD-CD3FB9BDA5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6" cy="68580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26903B3-0940-8489-95B5-37E675FCD291}"/>
                </a:ext>
              </a:extLst>
            </p:cNvPr>
            <p:cNvSpPr txBox="1"/>
            <p:nvPr userDrawn="1"/>
          </p:nvSpPr>
          <p:spPr>
            <a:xfrm>
              <a:off x="3814390" y="6076525"/>
              <a:ext cx="838416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 do my homework in the evening.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065DB5-B7DC-CE46-8468-BED99E333B11}"/>
              </a:ext>
            </a:extLst>
          </p:cNvPr>
          <p:cNvGrpSpPr/>
          <p:nvPr userDrawn="1"/>
        </p:nvGrpSpPr>
        <p:grpSpPr>
          <a:xfrm>
            <a:off x="0" y="0"/>
            <a:ext cx="12191996" cy="6865448"/>
            <a:chOff x="0" y="0"/>
            <a:chExt cx="12191996" cy="6865448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E86274F-E61B-0E96-BD5D-D4F1B51360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6" cy="68580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6772149-F5A8-D000-15B0-B71BE47F4DAA}"/>
                </a:ext>
              </a:extLst>
            </p:cNvPr>
            <p:cNvSpPr txBox="1"/>
            <p:nvPr userDrawn="1"/>
          </p:nvSpPr>
          <p:spPr>
            <a:xfrm>
              <a:off x="2466109" y="6096007"/>
              <a:ext cx="972588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 like to draw pictures and </a:t>
              </a:r>
              <a:r>
                <a:rPr lang="en-US" sz="4400" b="1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colour</a:t>
              </a:r>
              <a:r>
                <a:rPr lang="en-US" sz="44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them.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1ACBF88-EE46-540D-326E-F46F019E5A82}"/>
              </a:ext>
            </a:extLst>
          </p:cNvPr>
          <p:cNvGrpSpPr/>
          <p:nvPr userDrawn="1"/>
        </p:nvGrpSpPr>
        <p:grpSpPr>
          <a:xfrm>
            <a:off x="0" y="0"/>
            <a:ext cx="12191996" cy="6858000"/>
            <a:chOff x="0" y="0"/>
            <a:chExt cx="12191996" cy="6858000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E863E21-E86E-E1EF-BEC6-711787D0DA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1996" cy="6858000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B2C5088-2218-75D3-71A4-2967641A65E5}"/>
                </a:ext>
              </a:extLst>
            </p:cNvPr>
            <p:cNvSpPr txBox="1"/>
            <p:nvPr userDrawn="1"/>
          </p:nvSpPr>
          <p:spPr>
            <a:xfrm>
              <a:off x="983664" y="6082144"/>
              <a:ext cx="439919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 have a brother.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2CDB592-4BFE-7BCB-0348-63D9DEA7B545}"/>
              </a:ext>
            </a:extLst>
          </p:cNvPr>
          <p:cNvGrpSpPr/>
          <p:nvPr userDrawn="1"/>
        </p:nvGrpSpPr>
        <p:grpSpPr>
          <a:xfrm>
            <a:off x="-1" y="0"/>
            <a:ext cx="12191995" cy="6859059"/>
            <a:chOff x="-1" y="0"/>
            <a:chExt cx="12191995" cy="6859059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D7528736-13FA-CFFA-CD25-EB6C4328EA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0"/>
              <a:ext cx="12191995" cy="6858000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6FFEACC-0AB2-A747-6B50-1C927DBBB575}"/>
                </a:ext>
              </a:extLst>
            </p:cNvPr>
            <p:cNvSpPr txBox="1"/>
            <p:nvPr userDrawn="1"/>
          </p:nvSpPr>
          <p:spPr>
            <a:xfrm>
              <a:off x="433139" y="6089618"/>
              <a:ext cx="583276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 love to play with him.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93584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10D2769B-280B-CF1B-A865-8FAD2DDE4C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6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A751361-7075-5FA9-7B8C-A68D0D4CD8AD}"/>
              </a:ext>
            </a:extLst>
          </p:cNvPr>
          <p:cNvGrpSpPr/>
          <p:nvPr userDrawn="1"/>
        </p:nvGrpSpPr>
        <p:grpSpPr>
          <a:xfrm>
            <a:off x="901860" y="1166615"/>
            <a:ext cx="3250888" cy="1417320"/>
            <a:chOff x="901860" y="1374440"/>
            <a:chExt cx="3250888" cy="1417320"/>
          </a:xfrm>
        </p:grpSpPr>
        <p:sp>
          <p:nvSpPr>
            <p:cNvPr id="28" name="Shape 4">
              <a:extLst>
                <a:ext uri="{FF2B5EF4-FFF2-40B4-BE49-F238E27FC236}">
                  <a16:creationId xmlns:a16="http://schemas.microsoft.com/office/drawing/2014/main" id="{0F7C60EC-D5DD-6892-27AE-24E5350C62DF}"/>
                </a:ext>
              </a:extLst>
            </p:cNvPr>
            <p:cNvSpPr/>
            <p:nvPr/>
          </p:nvSpPr>
          <p:spPr>
            <a:xfrm>
              <a:off x="906628" y="1374440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F96167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E6EF7F2-443A-295F-4FAD-3EB3065524E9}"/>
                </a:ext>
              </a:extLst>
            </p:cNvPr>
            <p:cNvSpPr txBox="1"/>
            <p:nvPr userDrawn="1"/>
          </p:nvSpPr>
          <p:spPr>
            <a:xfrm>
              <a:off x="901860" y="1379813"/>
              <a:ext cx="32461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Student</a:t>
              </a:r>
              <a:r>
                <a:rPr lang="en-US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(স্টুডেন্ট)=ছাত্রছাত্রী</a:t>
              </a:r>
              <a:r>
                <a:rPr lang="bn-IN" sz="4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en-US" sz="4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3C23E71-9A7F-07D2-FCFE-37B0C89B3109}"/>
              </a:ext>
            </a:extLst>
          </p:cNvPr>
          <p:cNvGrpSpPr/>
          <p:nvPr userDrawn="1"/>
        </p:nvGrpSpPr>
        <p:grpSpPr>
          <a:xfrm>
            <a:off x="4391892" y="1166615"/>
            <a:ext cx="3363811" cy="1417320"/>
            <a:chOff x="4391892" y="1374440"/>
            <a:chExt cx="3363811" cy="1417320"/>
          </a:xfrm>
        </p:grpSpPr>
        <p:sp>
          <p:nvSpPr>
            <p:cNvPr id="26" name="Shape 6">
              <a:extLst>
                <a:ext uri="{FF2B5EF4-FFF2-40B4-BE49-F238E27FC236}">
                  <a16:creationId xmlns:a16="http://schemas.microsoft.com/office/drawing/2014/main" id="{A058DED1-16AB-8717-49D5-FB3363D9F95D}"/>
                </a:ext>
              </a:extLst>
            </p:cNvPr>
            <p:cNvSpPr/>
            <p:nvPr/>
          </p:nvSpPr>
          <p:spPr>
            <a:xfrm>
              <a:off x="4472788" y="1374440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2F3C7E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5B9C4D-D3A0-B46E-7FBF-D960AC6AD2E8}"/>
                </a:ext>
              </a:extLst>
            </p:cNvPr>
            <p:cNvSpPr txBox="1"/>
            <p:nvPr userDrawn="1"/>
          </p:nvSpPr>
          <p:spPr>
            <a:xfrm>
              <a:off x="4391892" y="1388477"/>
              <a:ext cx="336381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Everyday </a:t>
              </a:r>
              <a:r>
                <a:rPr lang="bn-IN" sz="4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bn-IN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এভরিডে)=প্রতিদিন</a:t>
              </a:r>
              <a:endParaRPr 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7EDC3D9-884A-AF0F-3BBF-8AF0D913B5C2}"/>
              </a:ext>
            </a:extLst>
          </p:cNvPr>
          <p:cNvGrpSpPr/>
          <p:nvPr userDrawn="1"/>
        </p:nvGrpSpPr>
        <p:grpSpPr>
          <a:xfrm>
            <a:off x="8031471" y="1166615"/>
            <a:ext cx="3253597" cy="1417320"/>
            <a:chOff x="8031471" y="1374440"/>
            <a:chExt cx="3253597" cy="1417320"/>
          </a:xfrm>
        </p:grpSpPr>
        <p:sp>
          <p:nvSpPr>
            <p:cNvPr id="24" name="Shape 8">
              <a:extLst>
                <a:ext uri="{FF2B5EF4-FFF2-40B4-BE49-F238E27FC236}">
                  <a16:creationId xmlns:a16="http://schemas.microsoft.com/office/drawing/2014/main" id="{7DBA5761-F34D-D575-6140-B75604FD83AD}"/>
                </a:ext>
              </a:extLst>
            </p:cNvPr>
            <p:cNvSpPr/>
            <p:nvPr/>
          </p:nvSpPr>
          <p:spPr>
            <a:xfrm>
              <a:off x="8038948" y="1374440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F9E795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B217BA5-5FB0-D0AD-4E33-6DA7D008F618}"/>
                </a:ext>
              </a:extLst>
            </p:cNvPr>
            <p:cNvSpPr txBox="1"/>
            <p:nvPr userDrawn="1"/>
          </p:nvSpPr>
          <p:spPr>
            <a:xfrm>
              <a:off x="8031471" y="1388900"/>
              <a:ext cx="324612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Evening</a:t>
              </a:r>
            </a:p>
            <a:p>
              <a:pPr algn="ctr"/>
              <a:r>
                <a:rPr lang="bn-IN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ইভনিং=সন্ধ্যা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47BBA4A-D637-F7B6-4CD1-0D0A44625637}"/>
              </a:ext>
            </a:extLst>
          </p:cNvPr>
          <p:cNvGrpSpPr/>
          <p:nvPr userDrawn="1"/>
        </p:nvGrpSpPr>
        <p:grpSpPr>
          <a:xfrm>
            <a:off x="906628" y="2903975"/>
            <a:ext cx="3246120" cy="1417320"/>
            <a:chOff x="906628" y="3111800"/>
            <a:chExt cx="3246120" cy="141732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8438EADB-FD10-562B-03E9-BC8B8E372E84}"/>
                </a:ext>
              </a:extLst>
            </p:cNvPr>
            <p:cNvSpPr/>
            <p:nvPr userDrawn="1"/>
          </p:nvSpPr>
          <p:spPr>
            <a:xfrm>
              <a:off x="906628" y="3111800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F96167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6111AA7-6A1E-88BB-DB03-659FBAC122E2}"/>
                </a:ext>
              </a:extLst>
            </p:cNvPr>
            <p:cNvSpPr txBox="1"/>
            <p:nvPr userDrawn="1"/>
          </p:nvSpPr>
          <p:spPr>
            <a:xfrm>
              <a:off x="911700" y="3131989"/>
              <a:ext cx="32362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Picture</a:t>
              </a:r>
            </a:p>
            <a:p>
              <a:pPr algn="ctr"/>
              <a:r>
                <a:rPr lang="bn-IN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(পিকচার)=ছবি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78BC14F-E94E-F68A-6B61-264D24599318}"/>
              </a:ext>
            </a:extLst>
          </p:cNvPr>
          <p:cNvGrpSpPr/>
          <p:nvPr userDrawn="1"/>
        </p:nvGrpSpPr>
        <p:grpSpPr>
          <a:xfrm>
            <a:off x="4472788" y="2903975"/>
            <a:ext cx="3246120" cy="1417320"/>
            <a:chOff x="4472788" y="3111800"/>
            <a:chExt cx="3246120" cy="1417320"/>
          </a:xfrm>
        </p:grpSpPr>
        <p:sp>
          <p:nvSpPr>
            <p:cNvPr id="20" name="Shape 12">
              <a:extLst>
                <a:ext uri="{FF2B5EF4-FFF2-40B4-BE49-F238E27FC236}">
                  <a16:creationId xmlns:a16="http://schemas.microsoft.com/office/drawing/2014/main" id="{3D5D9CAB-5E1E-0965-0CDA-2FD926EDB604}"/>
                </a:ext>
              </a:extLst>
            </p:cNvPr>
            <p:cNvSpPr/>
            <p:nvPr userDrawn="1"/>
          </p:nvSpPr>
          <p:spPr>
            <a:xfrm>
              <a:off x="4472788" y="3111800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2F3C7E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445B319-A74C-F365-D125-9BEFA4196C99}"/>
                </a:ext>
              </a:extLst>
            </p:cNvPr>
            <p:cNvSpPr txBox="1"/>
            <p:nvPr userDrawn="1"/>
          </p:nvSpPr>
          <p:spPr>
            <a:xfrm>
              <a:off x="4481875" y="3128098"/>
              <a:ext cx="323226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Colour</a:t>
              </a:r>
              <a:endParaRPr lang="bn-IN" sz="40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endParaRPr>
            </a:p>
            <a:p>
              <a:pPr algn="ctr"/>
              <a:r>
                <a:rPr lang="bn-IN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(কালার)= রং করা</a:t>
              </a:r>
              <a:endPara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7E52646-6774-0ABE-9E39-5D1D5D9F3350}"/>
              </a:ext>
            </a:extLst>
          </p:cNvPr>
          <p:cNvGrpSpPr/>
          <p:nvPr userDrawn="1"/>
        </p:nvGrpSpPr>
        <p:grpSpPr>
          <a:xfrm>
            <a:off x="901860" y="4662298"/>
            <a:ext cx="3246120" cy="1417320"/>
            <a:chOff x="901860" y="4870123"/>
            <a:chExt cx="3246120" cy="1417320"/>
          </a:xfrm>
        </p:grpSpPr>
        <p:sp>
          <p:nvSpPr>
            <p:cNvPr id="18" name="Shape 4">
              <a:extLst>
                <a:ext uri="{FF2B5EF4-FFF2-40B4-BE49-F238E27FC236}">
                  <a16:creationId xmlns:a16="http://schemas.microsoft.com/office/drawing/2014/main" id="{4956D5B6-8BBD-16EA-7364-6B80B29E8E9E}"/>
                </a:ext>
              </a:extLst>
            </p:cNvPr>
            <p:cNvSpPr/>
            <p:nvPr userDrawn="1"/>
          </p:nvSpPr>
          <p:spPr>
            <a:xfrm>
              <a:off x="901860" y="4870123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F96167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72CCAA-D16A-D2B9-9263-B7685B83A3E6}"/>
                </a:ext>
              </a:extLst>
            </p:cNvPr>
            <p:cNvSpPr txBox="1"/>
            <p:nvPr userDrawn="1"/>
          </p:nvSpPr>
          <p:spPr>
            <a:xfrm>
              <a:off x="915715" y="4886333"/>
              <a:ext cx="323226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Old</a:t>
              </a:r>
            </a:p>
            <a:p>
              <a:pPr algn="ctr"/>
              <a:r>
                <a:rPr lang="bn-IN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(ওল্ড)=বয়স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89C9215-9BA7-4AFD-E9C2-7691230E90FD}"/>
              </a:ext>
            </a:extLst>
          </p:cNvPr>
          <p:cNvGrpSpPr/>
          <p:nvPr userDrawn="1"/>
        </p:nvGrpSpPr>
        <p:grpSpPr>
          <a:xfrm>
            <a:off x="8038947" y="2903975"/>
            <a:ext cx="3246121" cy="1417320"/>
            <a:chOff x="8038947" y="3111800"/>
            <a:chExt cx="3246121" cy="1417320"/>
          </a:xfrm>
        </p:grpSpPr>
        <p:sp>
          <p:nvSpPr>
            <p:cNvPr id="16" name="Shape 14">
              <a:extLst>
                <a:ext uri="{FF2B5EF4-FFF2-40B4-BE49-F238E27FC236}">
                  <a16:creationId xmlns:a16="http://schemas.microsoft.com/office/drawing/2014/main" id="{35EF45B3-738F-5AA3-A143-D043AF14BF3C}"/>
                </a:ext>
              </a:extLst>
            </p:cNvPr>
            <p:cNvSpPr/>
            <p:nvPr userDrawn="1"/>
          </p:nvSpPr>
          <p:spPr>
            <a:xfrm>
              <a:off x="8038948" y="3111800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F9E795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68E6F84-0C8F-DE64-E5E3-E34881DDBFEC}"/>
                </a:ext>
              </a:extLst>
            </p:cNvPr>
            <p:cNvSpPr txBox="1"/>
            <p:nvPr userDrawn="1"/>
          </p:nvSpPr>
          <p:spPr>
            <a:xfrm>
              <a:off x="8038947" y="3127226"/>
              <a:ext cx="324611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Year</a:t>
              </a:r>
              <a:endParaRPr lang="en-US" sz="4000" b="1" dirty="0">
                <a:latin typeface="Times New Roman" panose="02020603050405020304" pitchFamily="18" charset="0"/>
                <a:cs typeface="NikoshBAN" panose="02000000000000000000" pitchFamily="2" charset="0"/>
              </a:endParaRPr>
            </a:p>
            <a:p>
              <a:pPr algn="ctr"/>
              <a:r>
                <a:rPr lang="bn-IN" sz="4000" b="1" dirty="0">
                  <a:latin typeface="Times New Roman" panose="02020603050405020304" pitchFamily="18" charset="0"/>
                  <a:cs typeface="NikoshBAN" panose="02000000000000000000" pitchFamily="2" charset="0"/>
                </a:rPr>
                <a:t>(</a:t>
              </a:r>
              <a:r>
                <a:rPr lang="bn-IN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ইয়ার)=বছর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68F5076-EA0D-9C3D-5F64-F96B5D8A0260}"/>
              </a:ext>
            </a:extLst>
          </p:cNvPr>
          <p:cNvGrpSpPr/>
          <p:nvPr userDrawn="1"/>
        </p:nvGrpSpPr>
        <p:grpSpPr>
          <a:xfrm>
            <a:off x="4468020" y="4662298"/>
            <a:ext cx="3246120" cy="1417320"/>
            <a:chOff x="4468020" y="4870123"/>
            <a:chExt cx="3246120" cy="1417320"/>
          </a:xfrm>
        </p:grpSpPr>
        <p:sp>
          <p:nvSpPr>
            <p:cNvPr id="14" name="Shape 6">
              <a:extLst>
                <a:ext uri="{FF2B5EF4-FFF2-40B4-BE49-F238E27FC236}">
                  <a16:creationId xmlns:a16="http://schemas.microsoft.com/office/drawing/2014/main" id="{879ED15D-505C-4BB6-6BA5-1BB0062B03A0}"/>
                </a:ext>
              </a:extLst>
            </p:cNvPr>
            <p:cNvSpPr/>
            <p:nvPr userDrawn="1"/>
          </p:nvSpPr>
          <p:spPr>
            <a:xfrm>
              <a:off x="4468020" y="4870123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2F3C7E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3837C2-F428-44D9-C645-C2E11A32A8C6}"/>
                </a:ext>
              </a:extLst>
            </p:cNvPr>
            <p:cNvSpPr txBox="1"/>
            <p:nvPr userDrawn="1"/>
          </p:nvSpPr>
          <p:spPr>
            <a:xfrm>
              <a:off x="4481875" y="4894998"/>
              <a:ext cx="323226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Draw</a:t>
              </a:r>
              <a:endParaRPr lang="bn-IN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bn-IN" sz="40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(ড্র)=আঁকা</a:t>
              </a:r>
              <a:endParaRPr lang="en-US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B8E338-988D-C31D-E4B8-7F0C3C11AD26}"/>
              </a:ext>
            </a:extLst>
          </p:cNvPr>
          <p:cNvGrpSpPr/>
          <p:nvPr userDrawn="1"/>
        </p:nvGrpSpPr>
        <p:grpSpPr>
          <a:xfrm>
            <a:off x="8034180" y="4662298"/>
            <a:ext cx="3246120" cy="1417320"/>
            <a:chOff x="8034180" y="4870123"/>
            <a:chExt cx="3246120" cy="1417320"/>
          </a:xfrm>
        </p:grpSpPr>
        <p:sp>
          <p:nvSpPr>
            <p:cNvPr id="12" name="Shape 8">
              <a:extLst>
                <a:ext uri="{FF2B5EF4-FFF2-40B4-BE49-F238E27FC236}">
                  <a16:creationId xmlns:a16="http://schemas.microsoft.com/office/drawing/2014/main" id="{0387FCD6-4480-8C61-AFA2-917C6E42BA75}"/>
                </a:ext>
              </a:extLst>
            </p:cNvPr>
            <p:cNvSpPr/>
            <p:nvPr userDrawn="1"/>
          </p:nvSpPr>
          <p:spPr>
            <a:xfrm>
              <a:off x="8034180" y="4870123"/>
              <a:ext cx="3246120" cy="1417320"/>
            </a:xfrm>
            <a:prstGeom prst="roundRect">
              <a:avLst>
                <a:gd name="adj" fmla="val 10323"/>
              </a:avLst>
            </a:prstGeom>
            <a:solidFill>
              <a:srgbClr val="F9E795"/>
            </a:solidFill>
            <a:ln/>
            <a:effectLst>
              <a:outerShdw blurRad="63500" dist="25400" dir="5400000" algn="bl" rotWithShape="0">
                <a:srgbClr val="000000">
                  <a:alpha val="15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EBCC4A7-F04D-E34A-27B1-7EEC6419E0FE}"/>
                </a:ext>
              </a:extLst>
            </p:cNvPr>
            <p:cNvSpPr txBox="1"/>
            <p:nvPr userDrawn="1"/>
          </p:nvSpPr>
          <p:spPr>
            <a:xfrm>
              <a:off x="8038947" y="4895854"/>
              <a:ext cx="323733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Play</a:t>
              </a:r>
            </a:p>
            <a:p>
              <a:pPr algn="ctr"/>
              <a:r>
                <a:rPr lang="bn-IN" sz="40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(প্লে)=খেলা করা</a:t>
              </a:r>
              <a:endParaRPr lang="en-US" sz="4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52F19E94-19E4-D5D2-E6A3-DC0C2B7F972B}"/>
              </a:ext>
            </a:extLst>
          </p:cNvPr>
          <p:cNvSpPr/>
          <p:nvPr userDrawn="1"/>
        </p:nvSpPr>
        <p:spPr>
          <a:xfrm>
            <a:off x="1245657" y="11236"/>
            <a:ext cx="972713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CC0099"/>
                </a:solidFill>
                <a:latin typeface="Times New Roman" panose="02020603050405020304" pitchFamily="18" charset="0"/>
                <a:cs typeface="Times New Roman" pitchFamily="18" charset="0"/>
              </a:rPr>
              <a:t>Let’s find out new or difficult words.</a:t>
            </a:r>
          </a:p>
        </p:txBody>
      </p:sp>
    </p:spTree>
    <p:extLst>
      <p:ext uri="{BB962C8B-B14F-4D97-AF65-F5344CB8AC3E}">
        <p14:creationId xmlns:p14="http://schemas.microsoft.com/office/powerpoint/2010/main" val="4903447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7C10A12E-05E1-375A-558C-229E19165B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1" name="Shape 2">
            <a:extLst>
              <a:ext uri="{FF2B5EF4-FFF2-40B4-BE49-F238E27FC236}">
                <a16:creationId xmlns:a16="http://schemas.microsoft.com/office/drawing/2014/main" id="{578E0023-F4AA-B8F0-A180-1AAC8CE0C636}"/>
              </a:ext>
            </a:extLst>
          </p:cNvPr>
          <p:cNvSpPr/>
          <p:nvPr/>
        </p:nvSpPr>
        <p:spPr>
          <a:xfrm>
            <a:off x="138540" y="886679"/>
            <a:ext cx="5851259" cy="5623573"/>
          </a:xfrm>
          <a:prstGeom prst="roundRect">
            <a:avLst>
              <a:gd name="adj" fmla="val 3265"/>
            </a:avLst>
          </a:prstGeom>
          <a:solidFill>
            <a:srgbClr val="2F3C7E"/>
          </a:solidFill>
          <a:ln/>
        </p:spPr>
        <p:txBody>
          <a:bodyPr/>
          <a:lstStyle/>
          <a:p>
            <a:endParaRPr lang="en-US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A3E3224-8456-6300-8B31-0077860EFF06}"/>
              </a:ext>
            </a:extLst>
          </p:cNvPr>
          <p:cNvGrpSpPr/>
          <p:nvPr userDrawn="1"/>
        </p:nvGrpSpPr>
        <p:grpSpPr>
          <a:xfrm>
            <a:off x="277069" y="1039066"/>
            <a:ext cx="5491050" cy="1033549"/>
            <a:chOff x="277069" y="1039066"/>
            <a:chExt cx="5491050" cy="1033549"/>
          </a:xfrm>
        </p:grpSpPr>
        <p:sp>
          <p:nvSpPr>
            <p:cNvPr id="48" name="Shape 3">
              <a:extLst>
                <a:ext uri="{FF2B5EF4-FFF2-40B4-BE49-F238E27FC236}">
                  <a16:creationId xmlns:a16="http://schemas.microsoft.com/office/drawing/2014/main" id="{441E6CEF-F01E-D0D9-826B-DEFF5F58795D}"/>
                </a:ext>
              </a:extLst>
            </p:cNvPr>
            <p:cNvSpPr/>
            <p:nvPr/>
          </p:nvSpPr>
          <p:spPr>
            <a:xfrm>
              <a:off x="277069" y="1039066"/>
              <a:ext cx="1033549" cy="1033549"/>
            </a:xfrm>
            <a:prstGeom prst="ellipse">
              <a:avLst/>
            </a:prstGeom>
            <a:solidFill>
              <a:srgbClr val="F9E795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49" name="Image 0" descr="/home/claude/pptx_work/icon_users_2F3C7E.png">
              <a:extLst>
                <a:ext uri="{FF2B5EF4-FFF2-40B4-BE49-F238E27FC236}">
                  <a16:creationId xmlns:a16="http://schemas.microsoft.com/office/drawing/2014/main" id="{71DE70BD-FD0E-AF34-0A1E-71D5B22F4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6093" y="1210376"/>
              <a:ext cx="635508" cy="635508"/>
            </a:xfrm>
            <a:prstGeom prst="rect">
              <a:avLst/>
            </a:prstGeom>
          </p:spPr>
        </p:pic>
        <p:sp>
          <p:nvSpPr>
            <p:cNvPr id="50" name="Text 4">
              <a:extLst>
                <a:ext uri="{FF2B5EF4-FFF2-40B4-BE49-F238E27FC236}">
                  <a16:creationId xmlns:a16="http://schemas.microsoft.com/office/drawing/2014/main" id="{C0A8C9FD-467C-3DF4-A35C-D35C2E25CFDE}"/>
                </a:ext>
              </a:extLst>
            </p:cNvPr>
            <p:cNvSpPr/>
            <p:nvPr userDrawn="1"/>
          </p:nvSpPr>
          <p:spPr>
            <a:xfrm>
              <a:off x="1352185" y="1230255"/>
              <a:ext cx="4415934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FFFFFF"/>
                  </a:solidFill>
                  <a:latin typeface="Times New Roman" panose="02020603050405020304" pitchFamily="18" charset="0"/>
                  <a:ea typeface="Cambria" pitchFamily="34" charset="-122"/>
                  <a:cs typeface="Times New Roman" panose="02020603050405020304" pitchFamily="18" charset="0"/>
                </a:rPr>
                <a:t>Talk in Your Group</a:t>
              </a:r>
              <a:endParaRPr lang="en-US" sz="4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0864A58-99EE-10F9-2139-70F4E8CAF052}"/>
              </a:ext>
            </a:extLst>
          </p:cNvPr>
          <p:cNvGrpSpPr/>
          <p:nvPr userDrawn="1"/>
        </p:nvGrpSpPr>
        <p:grpSpPr>
          <a:xfrm>
            <a:off x="540315" y="2121666"/>
            <a:ext cx="5438394" cy="502920"/>
            <a:chOff x="914400" y="3008376"/>
            <a:chExt cx="4553712" cy="502920"/>
          </a:xfrm>
        </p:grpSpPr>
        <p:sp>
          <p:nvSpPr>
            <p:cNvPr id="46" name="Text 6">
              <a:extLst>
                <a:ext uri="{FF2B5EF4-FFF2-40B4-BE49-F238E27FC236}">
                  <a16:creationId xmlns:a16="http://schemas.microsoft.com/office/drawing/2014/main" id="{6099A332-A2D1-3EDE-561F-FC3B8EFFA564}"/>
                </a:ext>
              </a:extLst>
            </p:cNvPr>
            <p:cNvSpPr/>
            <p:nvPr/>
          </p:nvSpPr>
          <p:spPr>
            <a:xfrm>
              <a:off x="914400" y="3063240"/>
              <a:ext cx="384048" cy="384048"/>
            </a:xfrm>
            <a:prstGeom prst="flowChartConnec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F3C7E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1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Text 7">
              <a:extLst>
                <a:ext uri="{FF2B5EF4-FFF2-40B4-BE49-F238E27FC236}">
                  <a16:creationId xmlns:a16="http://schemas.microsoft.com/office/drawing/2014/main" id="{E8E126B6-9507-E96D-3F40-A8DD105733DD}"/>
                </a:ext>
              </a:extLst>
            </p:cNvPr>
            <p:cNvSpPr/>
            <p:nvPr/>
          </p:nvSpPr>
          <p:spPr>
            <a:xfrm>
              <a:off x="1444752" y="3008376"/>
              <a:ext cx="4023360" cy="502920"/>
            </a:xfrm>
            <a:prstGeom prst="roundRect">
              <a:avLst/>
            </a:prstGeom>
            <a:solidFill>
              <a:srgbClr val="00B050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dirty="0">
                  <a:solidFill>
                    <a:srgbClr val="FFFFFF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Sit in groups of 4 friends.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678F79F-89C6-F1BA-DF2D-43C584FC1ACB}"/>
              </a:ext>
            </a:extLst>
          </p:cNvPr>
          <p:cNvGrpSpPr/>
          <p:nvPr userDrawn="1"/>
        </p:nvGrpSpPr>
        <p:grpSpPr>
          <a:xfrm>
            <a:off x="540315" y="2669750"/>
            <a:ext cx="5438394" cy="960125"/>
            <a:chOff x="914400" y="3154675"/>
            <a:chExt cx="4553712" cy="960125"/>
          </a:xfrm>
        </p:grpSpPr>
        <p:sp>
          <p:nvSpPr>
            <p:cNvPr id="44" name="Text 9">
              <a:extLst>
                <a:ext uri="{FF2B5EF4-FFF2-40B4-BE49-F238E27FC236}">
                  <a16:creationId xmlns:a16="http://schemas.microsoft.com/office/drawing/2014/main" id="{AA58CF39-CC31-C451-7F6A-57A7CB1FA019}"/>
                </a:ext>
              </a:extLst>
            </p:cNvPr>
            <p:cNvSpPr/>
            <p:nvPr/>
          </p:nvSpPr>
          <p:spPr>
            <a:xfrm>
              <a:off x="914400" y="3445064"/>
              <a:ext cx="384048" cy="384048"/>
            </a:xfrm>
            <a:prstGeom prst="flowChartConnec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F3C7E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2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 10">
              <a:extLst>
                <a:ext uri="{FF2B5EF4-FFF2-40B4-BE49-F238E27FC236}">
                  <a16:creationId xmlns:a16="http://schemas.microsoft.com/office/drawing/2014/main" id="{6C2266C2-B107-4D10-D803-0D411B43F80C}"/>
                </a:ext>
              </a:extLst>
            </p:cNvPr>
            <p:cNvSpPr/>
            <p:nvPr/>
          </p:nvSpPr>
          <p:spPr>
            <a:xfrm>
              <a:off x="1444752" y="3154675"/>
              <a:ext cx="4023360" cy="960125"/>
            </a:xfrm>
            <a:prstGeom prst="roundRect">
              <a:avLst/>
            </a:prstGeom>
            <a:solidFill>
              <a:srgbClr val="00B050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dirty="0">
                  <a:solidFill>
                    <a:srgbClr val="FFFFFF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Each child says their name and class.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801BC5E-73E7-EF6A-0C9C-D9A397B1A27D}"/>
              </a:ext>
            </a:extLst>
          </p:cNvPr>
          <p:cNvGrpSpPr/>
          <p:nvPr userDrawn="1"/>
        </p:nvGrpSpPr>
        <p:grpSpPr>
          <a:xfrm>
            <a:off x="540315" y="3687213"/>
            <a:ext cx="5438394" cy="1612969"/>
            <a:chOff x="914400" y="3105335"/>
            <a:chExt cx="4553712" cy="1612969"/>
          </a:xfrm>
        </p:grpSpPr>
        <p:sp>
          <p:nvSpPr>
            <p:cNvPr id="42" name="Text 12">
              <a:extLst>
                <a:ext uri="{FF2B5EF4-FFF2-40B4-BE49-F238E27FC236}">
                  <a16:creationId xmlns:a16="http://schemas.microsoft.com/office/drawing/2014/main" id="{B0BB4DF5-8EBF-0D6D-5804-E1F1EBEB3F36}"/>
                </a:ext>
              </a:extLst>
            </p:cNvPr>
            <p:cNvSpPr/>
            <p:nvPr/>
          </p:nvSpPr>
          <p:spPr>
            <a:xfrm>
              <a:off x="914400" y="3716062"/>
              <a:ext cx="384048" cy="384048"/>
            </a:xfrm>
            <a:prstGeom prst="flowChartConnec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F3C7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3</a:t>
              </a:r>
              <a:endParaRPr lang="en-US" sz="1400" dirty="0"/>
            </a:p>
          </p:txBody>
        </p:sp>
        <p:sp>
          <p:nvSpPr>
            <p:cNvPr id="43" name="Text 13">
              <a:extLst>
                <a:ext uri="{FF2B5EF4-FFF2-40B4-BE49-F238E27FC236}">
                  <a16:creationId xmlns:a16="http://schemas.microsoft.com/office/drawing/2014/main" id="{7001A986-0C61-FB15-AF7B-8EB5E5C25752}"/>
                </a:ext>
              </a:extLst>
            </p:cNvPr>
            <p:cNvSpPr/>
            <p:nvPr/>
          </p:nvSpPr>
          <p:spPr>
            <a:xfrm>
              <a:off x="1444752" y="3105335"/>
              <a:ext cx="4023360" cy="1612969"/>
            </a:xfrm>
            <a:prstGeom prst="roundRect">
              <a:avLst/>
            </a:prstGeom>
            <a:solidFill>
              <a:srgbClr val="00B050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dirty="0">
                  <a:solidFill>
                    <a:srgbClr val="FFFFFF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Tell your group one thing you like to do (draw, play, colour).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BD25E8C-24CD-5923-2B60-C49B2F0DEE79}"/>
              </a:ext>
            </a:extLst>
          </p:cNvPr>
          <p:cNvGrpSpPr/>
          <p:nvPr userDrawn="1"/>
        </p:nvGrpSpPr>
        <p:grpSpPr>
          <a:xfrm>
            <a:off x="540315" y="5359221"/>
            <a:ext cx="5449484" cy="960125"/>
            <a:chOff x="914400" y="4818888"/>
            <a:chExt cx="4553712" cy="960125"/>
          </a:xfrm>
        </p:grpSpPr>
        <p:sp>
          <p:nvSpPr>
            <p:cNvPr id="40" name="Text 15">
              <a:extLst>
                <a:ext uri="{FF2B5EF4-FFF2-40B4-BE49-F238E27FC236}">
                  <a16:creationId xmlns:a16="http://schemas.microsoft.com/office/drawing/2014/main" id="{372E7EA6-3324-BDEB-D31A-AC2D77512CFA}"/>
                </a:ext>
              </a:extLst>
            </p:cNvPr>
            <p:cNvSpPr/>
            <p:nvPr/>
          </p:nvSpPr>
          <p:spPr>
            <a:xfrm>
              <a:off x="914400" y="5109287"/>
              <a:ext cx="384048" cy="384048"/>
            </a:xfrm>
            <a:prstGeom prst="flowChartConnector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F3C7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</a:t>
              </a:r>
              <a:endParaRPr lang="en-US" sz="1400" dirty="0"/>
            </a:p>
          </p:txBody>
        </p:sp>
        <p:sp>
          <p:nvSpPr>
            <p:cNvPr id="41" name="Text 16">
              <a:extLst>
                <a:ext uri="{FF2B5EF4-FFF2-40B4-BE49-F238E27FC236}">
                  <a16:creationId xmlns:a16="http://schemas.microsoft.com/office/drawing/2014/main" id="{604909B7-D265-D343-3193-F4D3E2D59941}"/>
                </a:ext>
              </a:extLst>
            </p:cNvPr>
            <p:cNvSpPr/>
            <p:nvPr/>
          </p:nvSpPr>
          <p:spPr>
            <a:xfrm>
              <a:off x="1444752" y="4818888"/>
              <a:ext cx="4023360" cy="960125"/>
            </a:xfrm>
            <a:prstGeom prst="roundRect">
              <a:avLst/>
            </a:prstGeom>
            <a:solidFill>
              <a:srgbClr val="00B050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3200" dirty="0">
                  <a:solidFill>
                    <a:srgbClr val="FFFFFF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Say if you have a brother or sister.</a:t>
              </a:r>
              <a:endParaRPr lang="en-US" sz="3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Text 1">
            <a:extLst>
              <a:ext uri="{FF2B5EF4-FFF2-40B4-BE49-F238E27FC236}">
                <a16:creationId xmlns:a16="http://schemas.microsoft.com/office/drawing/2014/main" id="{2678D8E6-BA61-7561-DDE9-71870E547EDF}"/>
              </a:ext>
            </a:extLst>
          </p:cNvPr>
          <p:cNvSpPr/>
          <p:nvPr userDrawn="1"/>
        </p:nvSpPr>
        <p:spPr>
          <a:xfrm>
            <a:off x="3374975" y="15227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accent1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Group Work Time</a:t>
            </a:r>
            <a:endParaRPr lang="en-US" sz="4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0FAE48CC-FADA-CCD8-EC9F-69F1D7428002}"/>
              </a:ext>
            </a:extLst>
          </p:cNvPr>
          <p:cNvSpPr/>
          <p:nvPr/>
        </p:nvSpPr>
        <p:spPr>
          <a:xfrm>
            <a:off x="6340534" y="886679"/>
            <a:ext cx="5669280" cy="5623573"/>
          </a:xfrm>
          <a:prstGeom prst="roundRect">
            <a:avLst>
              <a:gd name="adj" fmla="val 3265"/>
            </a:avLst>
          </a:prstGeom>
          <a:solidFill>
            <a:schemeClr val="accent2">
              <a:lumMod val="40000"/>
              <a:lumOff val="60000"/>
            </a:schemeClr>
          </a:solidFill>
          <a:ln w="12700">
            <a:noFill/>
            <a:prstDash val="solid"/>
          </a:ln>
          <a:effectLst>
            <a:outerShdw blurRad="76200" dist="25400" dir="5400000" algn="bl" rotWithShape="0">
              <a:srgbClr val="B8A98C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A981ED3-9530-68CD-AF5C-21A5C50EE25F}"/>
              </a:ext>
            </a:extLst>
          </p:cNvPr>
          <p:cNvGrpSpPr/>
          <p:nvPr userDrawn="1"/>
        </p:nvGrpSpPr>
        <p:grpSpPr>
          <a:xfrm>
            <a:off x="6540034" y="1038955"/>
            <a:ext cx="5203770" cy="5197392"/>
            <a:chOff x="6540034" y="1038955"/>
            <a:chExt cx="5203770" cy="519739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7DDF8C0-E9BC-E699-24BF-084B09309AA7}"/>
                </a:ext>
              </a:extLst>
            </p:cNvPr>
            <p:cNvGrpSpPr/>
            <p:nvPr userDrawn="1"/>
          </p:nvGrpSpPr>
          <p:grpSpPr>
            <a:xfrm>
              <a:off x="6540034" y="1038955"/>
              <a:ext cx="5203770" cy="1116690"/>
              <a:chOff x="6540034" y="1038955"/>
              <a:chExt cx="5203770" cy="1116690"/>
            </a:xfrm>
          </p:grpSpPr>
          <p:sp>
            <p:nvSpPr>
              <p:cNvPr id="26" name="Shape 21">
                <a:extLst>
                  <a:ext uri="{FF2B5EF4-FFF2-40B4-BE49-F238E27FC236}">
                    <a16:creationId xmlns:a16="http://schemas.microsoft.com/office/drawing/2014/main" id="{EC47209F-29E8-B263-9EF5-E7A4CD815886}"/>
                  </a:ext>
                </a:extLst>
              </p:cNvPr>
              <p:cNvSpPr/>
              <p:nvPr/>
            </p:nvSpPr>
            <p:spPr>
              <a:xfrm>
                <a:off x="6540034" y="1038955"/>
                <a:ext cx="1005840" cy="1116690"/>
              </a:xfrm>
              <a:prstGeom prst="ellipse">
                <a:avLst/>
              </a:prstGeom>
              <a:solidFill>
                <a:srgbClr val="F9616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7" name="Image 1" descr="/home/claude/pptx_work/icon_bookopen_FFFFFF.png">
                <a:extLst>
                  <a:ext uri="{FF2B5EF4-FFF2-40B4-BE49-F238E27FC236}">
                    <a16:creationId xmlns:a16="http://schemas.microsoft.com/office/drawing/2014/main" id="{414D514B-160D-11D6-A224-3058EDBB2D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39055" y="1241990"/>
                <a:ext cx="637794" cy="708083"/>
              </a:xfrm>
              <a:prstGeom prst="rect">
                <a:avLst/>
              </a:prstGeom>
            </p:spPr>
          </p:pic>
          <p:sp>
            <p:nvSpPr>
              <p:cNvPr id="28" name="Text 22">
                <a:extLst>
                  <a:ext uri="{FF2B5EF4-FFF2-40B4-BE49-F238E27FC236}">
                    <a16:creationId xmlns:a16="http://schemas.microsoft.com/office/drawing/2014/main" id="{9875ABC0-D310-BDB3-0DFE-B102C501D607}"/>
                  </a:ext>
                </a:extLst>
              </p:cNvPr>
              <p:cNvSpPr/>
              <p:nvPr/>
            </p:nvSpPr>
            <p:spPr>
              <a:xfrm>
                <a:off x="7629004" y="1205070"/>
                <a:ext cx="4114800" cy="71062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600" b="1" dirty="0">
                    <a:solidFill>
                      <a:srgbClr val="2F3C7E"/>
                    </a:solidFill>
                    <a:latin typeface="Times New Roman" panose="02020603050405020304" pitchFamily="18" charset="0"/>
                    <a:ea typeface="Cambria" pitchFamily="34" charset="-122"/>
                    <a:cs typeface="Times New Roman" panose="02020603050405020304" pitchFamily="18" charset="0"/>
                  </a:rPr>
                  <a:t>Use These Sentences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609C483-FC7C-9074-67E9-5A598DF06616}"/>
                </a:ext>
              </a:extLst>
            </p:cNvPr>
            <p:cNvGrpSpPr/>
            <p:nvPr userDrawn="1"/>
          </p:nvGrpSpPr>
          <p:grpSpPr>
            <a:xfrm>
              <a:off x="6692439" y="2309123"/>
              <a:ext cx="4937760" cy="603504"/>
              <a:chOff x="6830989" y="2641643"/>
              <a:chExt cx="4937760" cy="603504"/>
            </a:xfrm>
          </p:grpSpPr>
          <p:sp>
            <p:nvSpPr>
              <p:cNvPr id="23" name="Shape 23">
                <a:extLst>
                  <a:ext uri="{FF2B5EF4-FFF2-40B4-BE49-F238E27FC236}">
                    <a16:creationId xmlns:a16="http://schemas.microsoft.com/office/drawing/2014/main" id="{1D17A2BF-E7CC-02CF-2E50-6C0817DA44D7}"/>
                  </a:ext>
                </a:extLst>
              </p:cNvPr>
              <p:cNvSpPr/>
              <p:nvPr/>
            </p:nvSpPr>
            <p:spPr>
              <a:xfrm>
                <a:off x="6830989" y="2641643"/>
                <a:ext cx="4937760" cy="603504"/>
              </a:xfrm>
              <a:prstGeom prst="roundRect">
                <a:avLst>
                  <a:gd name="adj" fmla="val 19231"/>
                </a:avLst>
              </a:prstGeom>
              <a:solidFill>
                <a:srgbClr val="FFFBF2"/>
              </a:solidFill>
              <a:ln w="19050">
                <a:solidFill>
                  <a:srgbClr val="F9E7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 24">
                <a:extLst>
                  <a:ext uri="{FF2B5EF4-FFF2-40B4-BE49-F238E27FC236}">
                    <a16:creationId xmlns:a16="http://schemas.microsoft.com/office/drawing/2014/main" id="{A37075D6-E169-E34D-5AD6-8966A1090AEF}"/>
                  </a:ext>
                </a:extLst>
              </p:cNvPr>
              <p:cNvSpPr/>
              <p:nvPr/>
            </p:nvSpPr>
            <p:spPr>
              <a:xfrm>
                <a:off x="6958449" y="2686529"/>
                <a:ext cx="4572000" cy="47548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600" dirty="0">
                    <a:solidFill>
                      <a:srgbClr val="2F3C7E"/>
                    </a:solidFill>
                    <a:latin typeface="Times New Roman" panose="02020603050405020304" pitchFamily="18" charset="0"/>
                    <a:ea typeface="Calibri" pitchFamily="34" charset="-122"/>
                    <a:cs typeface="Times New Roman" panose="02020603050405020304" pitchFamily="18" charset="0"/>
                  </a:rPr>
                  <a:t>My name is ____.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106F647-5A14-6709-A16A-47C5B1C5A1E9}"/>
                </a:ext>
              </a:extLst>
            </p:cNvPr>
            <p:cNvGrpSpPr/>
            <p:nvPr userDrawn="1"/>
          </p:nvGrpSpPr>
          <p:grpSpPr>
            <a:xfrm>
              <a:off x="6706294" y="2996035"/>
              <a:ext cx="4937760" cy="603504"/>
              <a:chOff x="6706294" y="3217715"/>
              <a:chExt cx="4937760" cy="603504"/>
            </a:xfrm>
          </p:grpSpPr>
          <p:sp>
            <p:nvSpPr>
              <p:cNvPr id="20" name="Shape 25">
                <a:extLst>
                  <a:ext uri="{FF2B5EF4-FFF2-40B4-BE49-F238E27FC236}">
                    <a16:creationId xmlns:a16="http://schemas.microsoft.com/office/drawing/2014/main" id="{61EFB366-8B1C-B2EF-A26D-03E119319FE1}"/>
                  </a:ext>
                </a:extLst>
              </p:cNvPr>
              <p:cNvSpPr/>
              <p:nvPr/>
            </p:nvSpPr>
            <p:spPr>
              <a:xfrm>
                <a:off x="6706294" y="3217715"/>
                <a:ext cx="4937760" cy="603504"/>
              </a:xfrm>
              <a:prstGeom prst="roundRect">
                <a:avLst>
                  <a:gd name="adj" fmla="val 19231"/>
                </a:avLst>
              </a:prstGeom>
              <a:solidFill>
                <a:srgbClr val="FFFBF2"/>
              </a:solidFill>
              <a:ln w="19050">
                <a:solidFill>
                  <a:srgbClr val="F9E7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 26">
                <a:extLst>
                  <a:ext uri="{FF2B5EF4-FFF2-40B4-BE49-F238E27FC236}">
                    <a16:creationId xmlns:a16="http://schemas.microsoft.com/office/drawing/2014/main" id="{3EF98215-9B88-174B-EBC5-A101527322CF}"/>
                  </a:ext>
                </a:extLst>
              </p:cNvPr>
              <p:cNvSpPr/>
              <p:nvPr/>
            </p:nvSpPr>
            <p:spPr>
              <a:xfrm>
                <a:off x="6889174" y="3250666"/>
                <a:ext cx="4572000" cy="57055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600" dirty="0">
                    <a:solidFill>
                      <a:srgbClr val="2F3C7E"/>
                    </a:solidFill>
                    <a:latin typeface="Times New Roman" panose="02020603050405020304" pitchFamily="18" charset="0"/>
                    <a:ea typeface="Calibri" pitchFamily="34" charset="-122"/>
                    <a:cs typeface="Times New Roman" panose="02020603050405020304" pitchFamily="18" charset="0"/>
                  </a:rPr>
                  <a:t>I am ____ years old.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744F3F1-0160-C60F-E934-6A4CD775B954}"/>
                </a:ext>
              </a:extLst>
            </p:cNvPr>
            <p:cNvGrpSpPr/>
            <p:nvPr userDrawn="1"/>
          </p:nvGrpSpPr>
          <p:grpSpPr>
            <a:xfrm>
              <a:off x="6706294" y="3686268"/>
              <a:ext cx="4937760" cy="586328"/>
              <a:chOff x="6355080" y="4104544"/>
              <a:chExt cx="4937760" cy="586328"/>
            </a:xfrm>
          </p:grpSpPr>
          <p:sp>
            <p:nvSpPr>
              <p:cNvPr id="18" name="Shape 27">
                <a:extLst>
                  <a:ext uri="{FF2B5EF4-FFF2-40B4-BE49-F238E27FC236}">
                    <a16:creationId xmlns:a16="http://schemas.microsoft.com/office/drawing/2014/main" id="{8A3210C4-70E4-CE1B-014F-E28D1FC20720}"/>
                  </a:ext>
                </a:extLst>
              </p:cNvPr>
              <p:cNvSpPr/>
              <p:nvPr/>
            </p:nvSpPr>
            <p:spPr>
              <a:xfrm>
                <a:off x="6355080" y="4104544"/>
                <a:ext cx="4937760" cy="586328"/>
              </a:xfrm>
              <a:prstGeom prst="roundRect">
                <a:avLst>
                  <a:gd name="adj" fmla="val 19231"/>
                </a:avLst>
              </a:prstGeom>
              <a:solidFill>
                <a:srgbClr val="FFFBF2"/>
              </a:solidFill>
              <a:ln w="19050">
                <a:solidFill>
                  <a:srgbClr val="F9E7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 28">
                <a:extLst>
                  <a:ext uri="{FF2B5EF4-FFF2-40B4-BE49-F238E27FC236}">
                    <a16:creationId xmlns:a16="http://schemas.microsoft.com/office/drawing/2014/main" id="{DDF00465-7CE4-E3AD-C0BA-A2C43022D2EE}"/>
                  </a:ext>
                </a:extLst>
              </p:cNvPr>
              <p:cNvSpPr/>
              <p:nvPr/>
            </p:nvSpPr>
            <p:spPr>
              <a:xfrm>
                <a:off x="6537960" y="4120319"/>
                <a:ext cx="4572000" cy="57055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600" dirty="0">
                    <a:solidFill>
                      <a:srgbClr val="2F3C7E"/>
                    </a:solidFill>
                    <a:latin typeface="Times New Roman" panose="02020603050405020304" pitchFamily="18" charset="0"/>
                    <a:ea typeface="Calibri" pitchFamily="34" charset="-122"/>
                    <a:cs typeface="Times New Roman" panose="02020603050405020304" pitchFamily="18" charset="0"/>
                  </a:rPr>
                  <a:t>I am in class ____.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51CFB0E-4530-5D1B-A73C-B82237E0DC28}"/>
                </a:ext>
              </a:extLst>
            </p:cNvPr>
            <p:cNvGrpSpPr/>
            <p:nvPr userDrawn="1"/>
          </p:nvGrpSpPr>
          <p:grpSpPr>
            <a:xfrm>
              <a:off x="6706294" y="4345470"/>
              <a:ext cx="4937760" cy="572473"/>
              <a:chOff x="6355080" y="4694471"/>
              <a:chExt cx="4937760" cy="572473"/>
            </a:xfrm>
          </p:grpSpPr>
          <p:sp>
            <p:nvSpPr>
              <p:cNvPr id="16" name="Shape 29">
                <a:extLst>
                  <a:ext uri="{FF2B5EF4-FFF2-40B4-BE49-F238E27FC236}">
                    <a16:creationId xmlns:a16="http://schemas.microsoft.com/office/drawing/2014/main" id="{2FD4C567-478D-DDCE-7D7A-E5B9309A1546}"/>
                  </a:ext>
                </a:extLst>
              </p:cNvPr>
              <p:cNvSpPr/>
              <p:nvPr/>
            </p:nvSpPr>
            <p:spPr>
              <a:xfrm>
                <a:off x="6355080" y="4694471"/>
                <a:ext cx="4937760" cy="572473"/>
              </a:xfrm>
              <a:prstGeom prst="roundRect">
                <a:avLst>
                  <a:gd name="adj" fmla="val 19231"/>
                </a:avLst>
              </a:prstGeom>
              <a:solidFill>
                <a:srgbClr val="FFFBF2"/>
              </a:solidFill>
              <a:ln w="19050">
                <a:solidFill>
                  <a:srgbClr val="F9E7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Text 30">
                <a:extLst>
                  <a:ext uri="{FF2B5EF4-FFF2-40B4-BE49-F238E27FC236}">
                    <a16:creationId xmlns:a16="http://schemas.microsoft.com/office/drawing/2014/main" id="{739D0635-9E91-A0DA-C3AE-C0E0A4F5B69F}"/>
                  </a:ext>
                </a:extLst>
              </p:cNvPr>
              <p:cNvSpPr/>
              <p:nvPr/>
            </p:nvSpPr>
            <p:spPr>
              <a:xfrm>
                <a:off x="6537960" y="4696391"/>
                <a:ext cx="4572000" cy="57055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600" dirty="0">
                    <a:solidFill>
                      <a:srgbClr val="2F3C7E"/>
                    </a:solidFill>
                    <a:latin typeface="Times New Roman" panose="02020603050405020304" pitchFamily="18" charset="0"/>
                    <a:ea typeface="Calibri" pitchFamily="34" charset="-122"/>
                    <a:cs typeface="Times New Roman" panose="02020603050405020304" pitchFamily="18" charset="0"/>
                  </a:rPr>
                  <a:t>I like to ____ and ____.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D0EE0DD-8242-3D60-4A83-6ECB069288F7}"/>
                </a:ext>
              </a:extLst>
            </p:cNvPr>
            <p:cNvGrpSpPr/>
            <p:nvPr userDrawn="1"/>
          </p:nvGrpSpPr>
          <p:grpSpPr>
            <a:xfrm>
              <a:off x="6706294" y="5004672"/>
              <a:ext cx="4937760" cy="558618"/>
              <a:chOff x="6355080" y="5284398"/>
              <a:chExt cx="4937760" cy="558618"/>
            </a:xfrm>
          </p:grpSpPr>
          <p:sp>
            <p:nvSpPr>
              <p:cNvPr id="14" name="Shape 31">
                <a:extLst>
                  <a:ext uri="{FF2B5EF4-FFF2-40B4-BE49-F238E27FC236}">
                    <a16:creationId xmlns:a16="http://schemas.microsoft.com/office/drawing/2014/main" id="{D5EE3C4B-827B-0EBA-2880-B8247081233A}"/>
                  </a:ext>
                </a:extLst>
              </p:cNvPr>
              <p:cNvSpPr/>
              <p:nvPr/>
            </p:nvSpPr>
            <p:spPr>
              <a:xfrm>
                <a:off x="6355080" y="5284398"/>
                <a:ext cx="4937760" cy="558618"/>
              </a:xfrm>
              <a:prstGeom prst="roundRect">
                <a:avLst>
                  <a:gd name="adj" fmla="val 19231"/>
                </a:avLst>
              </a:prstGeom>
              <a:solidFill>
                <a:srgbClr val="FFFBF2"/>
              </a:solidFill>
              <a:ln w="19050">
                <a:solidFill>
                  <a:srgbClr val="F9E7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 32">
                <a:extLst>
                  <a:ext uri="{FF2B5EF4-FFF2-40B4-BE49-F238E27FC236}">
                    <a16:creationId xmlns:a16="http://schemas.microsoft.com/office/drawing/2014/main" id="{20FDCE51-2AF8-20FF-116A-9CEFD50A8775}"/>
                  </a:ext>
                </a:extLst>
              </p:cNvPr>
              <p:cNvSpPr/>
              <p:nvPr/>
            </p:nvSpPr>
            <p:spPr>
              <a:xfrm>
                <a:off x="6537960" y="5284398"/>
                <a:ext cx="4572000" cy="558618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600" dirty="0">
                    <a:solidFill>
                      <a:srgbClr val="2F3C7E"/>
                    </a:solidFill>
                    <a:latin typeface="Times New Roman" panose="02020603050405020304" pitchFamily="18" charset="0"/>
                    <a:ea typeface="Calibri" pitchFamily="34" charset="-122"/>
                    <a:cs typeface="Times New Roman" panose="02020603050405020304" pitchFamily="18" charset="0"/>
                  </a:rPr>
                  <a:t>I have a ____.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DC23E97-F19C-7F29-D636-864068C535DC}"/>
                </a:ext>
              </a:extLst>
            </p:cNvPr>
            <p:cNvGrpSpPr/>
            <p:nvPr userDrawn="1"/>
          </p:nvGrpSpPr>
          <p:grpSpPr>
            <a:xfrm>
              <a:off x="6706294" y="5660275"/>
              <a:ext cx="4937760" cy="576072"/>
              <a:chOff x="6355080" y="5843016"/>
              <a:chExt cx="4937760" cy="576072"/>
            </a:xfrm>
          </p:grpSpPr>
          <p:sp>
            <p:nvSpPr>
              <p:cNvPr id="12" name="Shape 33">
                <a:extLst>
                  <a:ext uri="{FF2B5EF4-FFF2-40B4-BE49-F238E27FC236}">
                    <a16:creationId xmlns:a16="http://schemas.microsoft.com/office/drawing/2014/main" id="{63C825CC-DE7B-1165-FA03-B6E470478077}"/>
                  </a:ext>
                </a:extLst>
              </p:cNvPr>
              <p:cNvSpPr/>
              <p:nvPr/>
            </p:nvSpPr>
            <p:spPr>
              <a:xfrm>
                <a:off x="6355080" y="5843016"/>
                <a:ext cx="4937760" cy="576072"/>
              </a:xfrm>
              <a:prstGeom prst="roundRect">
                <a:avLst>
                  <a:gd name="adj" fmla="val 19231"/>
                </a:avLst>
              </a:prstGeom>
              <a:solidFill>
                <a:srgbClr val="FFFBF2"/>
              </a:solidFill>
              <a:ln w="19050">
                <a:solidFill>
                  <a:srgbClr val="F9E795"/>
                </a:solidFill>
                <a:prstDash val="soli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 34">
                <a:extLst>
                  <a:ext uri="{FF2B5EF4-FFF2-40B4-BE49-F238E27FC236}">
                    <a16:creationId xmlns:a16="http://schemas.microsoft.com/office/drawing/2014/main" id="{5AD80560-3080-7B7C-AD03-768BE2C34B15}"/>
                  </a:ext>
                </a:extLst>
              </p:cNvPr>
              <p:cNvSpPr/>
              <p:nvPr/>
            </p:nvSpPr>
            <p:spPr>
              <a:xfrm>
                <a:off x="6537960" y="5843016"/>
                <a:ext cx="4572000" cy="57607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buNone/>
                </a:pPr>
                <a:r>
                  <a:rPr lang="en-US" sz="3600" dirty="0">
                    <a:solidFill>
                      <a:srgbClr val="2F3C7E"/>
                    </a:solidFill>
                    <a:latin typeface="Times New Roman" panose="02020603050405020304" pitchFamily="18" charset="0"/>
                    <a:ea typeface="Calibri" pitchFamily="34" charset="-122"/>
                    <a:cs typeface="Times New Roman" panose="02020603050405020304" pitchFamily="18" charset="0"/>
                  </a:rPr>
                  <a:t>I love to play ____.</a:t>
                </a:r>
                <a:endParaRPr lang="en-US" sz="3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60472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3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25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D18136-5B22-897B-670C-9EE9474C9C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48C96F5-8DFD-918C-C13E-07F14B9433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76" y="1019654"/>
            <a:ext cx="4315427" cy="56776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760690-8275-470E-AA75-15B018EBF7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755" y="1019654"/>
            <a:ext cx="4334480" cy="56776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E0ECE7-F297-2CB3-4554-7A0F5D1B3C32}"/>
              </a:ext>
            </a:extLst>
          </p:cNvPr>
          <p:cNvSpPr/>
          <p:nvPr userDrawn="1"/>
        </p:nvSpPr>
        <p:spPr>
          <a:xfrm>
            <a:off x="4903766" y="1635018"/>
            <a:ext cx="2453726" cy="455797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Students open your book at page 75</a:t>
            </a:r>
            <a:r>
              <a:rPr lang="en-US" sz="4400" b="1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76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4AFCDE18-7E44-9EBF-076A-3B35D9D1A7DE}"/>
              </a:ext>
            </a:extLst>
          </p:cNvPr>
          <p:cNvSpPr/>
          <p:nvPr userDrawn="1"/>
        </p:nvSpPr>
        <p:spPr>
          <a:xfrm>
            <a:off x="2751516" y="112174"/>
            <a:ext cx="669728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tx1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Textbook Connection</a:t>
            </a:r>
            <a:endParaRPr lang="en-US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9306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8132816-343F-5F36-6721-E81CF86BC51E}"/>
              </a:ext>
            </a:extLst>
          </p:cNvPr>
          <p:cNvGrpSpPr/>
          <p:nvPr userDrawn="1"/>
        </p:nvGrpSpPr>
        <p:grpSpPr>
          <a:xfrm>
            <a:off x="0" y="-12"/>
            <a:ext cx="12192000" cy="6864077"/>
            <a:chOff x="0" y="-12"/>
            <a:chExt cx="12192000" cy="686407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81C5B06-B9E3-5A25-5FBC-6969B43D57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64065"/>
            </a:xfrm>
            <a:prstGeom prst="rect">
              <a:avLst/>
            </a:prstGeom>
          </p:spPr>
        </p:pic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009EC652-FDB3-CD71-C82D-22D04A512F8F}"/>
                </a:ext>
              </a:extLst>
            </p:cNvPr>
            <p:cNvSpPr/>
            <p:nvPr userDrawn="1"/>
          </p:nvSpPr>
          <p:spPr>
            <a:xfrm>
              <a:off x="2370935" y="-12"/>
              <a:ext cx="6785089" cy="669326"/>
            </a:xfrm>
            <a:prstGeom prst="roundRect">
              <a:avLst/>
            </a:prstGeom>
            <a:noFill/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cap="none" spc="0" dirty="0">
                  <a:ln w="0">
                    <a:solidFill>
                      <a:srgbClr val="FF0000"/>
                    </a:solidFill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Teacher’s Loud Reading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975725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67DBA79-D4FE-5CB1-AA0B-09BC98C2AA8C}"/>
              </a:ext>
            </a:extLst>
          </p:cNvPr>
          <p:cNvGrpSpPr/>
          <p:nvPr userDrawn="1"/>
        </p:nvGrpSpPr>
        <p:grpSpPr>
          <a:xfrm>
            <a:off x="0" y="1"/>
            <a:ext cx="12192000" cy="6864064"/>
            <a:chOff x="0" y="1"/>
            <a:chExt cx="12192000" cy="686406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E9C3BA3-A7AD-54F0-A9FF-7E2EC70CC5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2192000" cy="6864064"/>
            </a:xfrm>
            <a:prstGeom prst="rect">
              <a:avLst/>
            </a:prstGeom>
          </p:spPr>
        </p:pic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E81C5A7D-3590-482B-CA9D-094B1D75BF38}"/>
                </a:ext>
              </a:extLst>
            </p:cNvPr>
            <p:cNvSpPr/>
            <p:nvPr userDrawn="1"/>
          </p:nvSpPr>
          <p:spPr>
            <a:xfrm>
              <a:off x="2158238" y="901"/>
              <a:ext cx="6794854" cy="824459"/>
            </a:xfrm>
            <a:prstGeom prst="roundRect">
              <a:avLst/>
            </a:prstGeom>
            <a:noFill/>
            <a:ln w="38100"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4800" b="1" dirty="0">
                  <a:ln w="13462">
                    <a:solidFill>
                      <a:srgbClr val="FF0000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Student’s Silent Reading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2360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695BB38-E79E-7B56-3DCC-C3F538A2BA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D76E848F-22C4-91D2-B54F-19B2D4F3F1E1}"/>
              </a:ext>
            </a:extLst>
          </p:cNvPr>
          <p:cNvSpPr/>
          <p:nvPr/>
        </p:nvSpPr>
        <p:spPr>
          <a:xfrm>
            <a:off x="3610495" y="721820"/>
            <a:ext cx="41341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2F3C7E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Assessment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9FCA56C0-4ECC-3700-FFB2-CF03C7E34888}"/>
              </a:ext>
            </a:extLst>
          </p:cNvPr>
          <p:cNvSpPr/>
          <p:nvPr/>
        </p:nvSpPr>
        <p:spPr>
          <a:xfrm>
            <a:off x="914400" y="4105656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</a:t>
            </a:r>
            <a:endParaRPr lang="en-US" sz="1400" dirty="0"/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B1C96C29-93D6-9373-70FE-D6710C6FE68F}"/>
              </a:ext>
            </a:extLst>
          </p:cNvPr>
          <p:cNvSpPr/>
          <p:nvPr/>
        </p:nvSpPr>
        <p:spPr>
          <a:xfrm>
            <a:off x="914400" y="4672584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</a:t>
            </a:r>
            <a:endParaRPr lang="en-US" sz="1400" dirty="0"/>
          </a:p>
        </p:txBody>
      </p:sp>
      <p:sp>
        <p:nvSpPr>
          <p:cNvPr id="24" name="Text 13">
            <a:extLst>
              <a:ext uri="{FF2B5EF4-FFF2-40B4-BE49-F238E27FC236}">
                <a16:creationId xmlns:a16="http://schemas.microsoft.com/office/drawing/2014/main" id="{ED7BA7BD-99D7-6D09-953A-0F5DD140A3EA}"/>
              </a:ext>
            </a:extLst>
          </p:cNvPr>
          <p:cNvSpPr/>
          <p:nvPr/>
        </p:nvSpPr>
        <p:spPr>
          <a:xfrm>
            <a:off x="914400" y="523951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</a:t>
            </a:r>
            <a:endParaRPr lang="en-US" sz="14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EDF7E45-BC5E-1368-5F45-C949EEFB960C}"/>
              </a:ext>
            </a:extLst>
          </p:cNvPr>
          <p:cNvGrpSpPr/>
          <p:nvPr userDrawn="1"/>
        </p:nvGrpSpPr>
        <p:grpSpPr>
          <a:xfrm>
            <a:off x="526465" y="1900847"/>
            <a:ext cx="10598723" cy="731520"/>
            <a:chOff x="1039095" y="875599"/>
            <a:chExt cx="10598723" cy="73152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FBB2DEF-7870-290D-8E47-FC0DF42C95DB}"/>
                </a:ext>
              </a:extLst>
            </p:cNvPr>
            <p:cNvGrpSpPr/>
            <p:nvPr userDrawn="1"/>
          </p:nvGrpSpPr>
          <p:grpSpPr>
            <a:xfrm>
              <a:off x="1039095" y="875599"/>
              <a:ext cx="731520" cy="731520"/>
              <a:chOff x="914400" y="2011680"/>
              <a:chExt cx="731520" cy="731520"/>
            </a:xfrm>
          </p:grpSpPr>
          <p:sp>
            <p:nvSpPr>
              <p:cNvPr id="13" name="Shape 3">
                <a:extLst>
                  <a:ext uri="{FF2B5EF4-FFF2-40B4-BE49-F238E27FC236}">
                    <a16:creationId xmlns:a16="http://schemas.microsoft.com/office/drawing/2014/main" id="{992C1E1C-D5BF-C2E7-C2B4-58DC493DFD9C}"/>
                  </a:ext>
                </a:extLst>
              </p:cNvPr>
              <p:cNvSpPr/>
              <p:nvPr/>
            </p:nvSpPr>
            <p:spPr>
              <a:xfrm>
                <a:off x="914400" y="2011680"/>
                <a:ext cx="731520" cy="731520"/>
              </a:xfrm>
              <a:prstGeom prst="ellipse">
                <a:avLst/>
              </a:prstGeom>
              <a:solidFill>
                <a:srgbClr val="F96167"/>
              </a:solidFill>
              <a:ln/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14" name="Image 0" descr="/home/claude/pptx_work/icon_clipboard_FFFFFF.png">
                <a:extLst>
                  <a:ext uri="{FF2B5EF4-FFF2-40B4-BE49-F238E27FC236}">
                    <a16:creationId xmlns:a16="http://schemas.microsoft.com/office/drawing/2014/main" id="{273F1AB1-5566-B5EE-EAEF-279DB6DA24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8992" y="2176272"/>
                <a:ext cx="402336" cy="402336"/>
              </a:xfrm>
              <a:prstGeom prst="rect">
                <a:avLst/>
              </a:prstGeom>
            </p:spPr>
          </p:pic>
        </p:grpSp>
        <p:sp>
          <p:nvSpPr>
            <p:cNvPr id="15" name="Text 4">
              <a:extLst>
                <a:ext uri="{FF2B5EF4-FFF2-40B4-BE49-F238E27FC236}">
                  <a16:creationId xmlns:a16="http://schemas.microsoft.com/office/drawing/2014/main" id="{70347DD5-4AD8-8A87-9972-D32EE5FEC53A}"/>
                </a:ext>
              </a:extLst>
            </p:cNvPr>
            <p:cNvSpPr/>
            <p:nvPr/>
          </p:nvSpPr>
          <p:spPr>
            <a:xfrm>
              <a:off x="1828799" y="939599"/>
              <a:ext cx="9809019" cy="594360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400" b="1" dirty="0">
                  <a:ln>
                    <a:solidFill>
                      <a:schemeClr val="tx1"/>
                    </a:solidFill>
                  </a:ln>
                  <a:latin typeface="Times New Roman" panose="02020603050405020304" pitchFamily="18" charset="0"/>
                  <a:cs typeface="Times New Roman" panose="02020603050405020304" pitchFamily="18" charset="0"/>
                </a:rPr>
                <a:t>Ask and answer the following questions.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982EB979-6533-713F-20F7-4AD65E316BB0}"/>
              </a:ext>
            </a:extLst>
          </p:cNvPr>
          <p:cNvGrpSpPr/>
          <p:nvPr userDrawn="1"/>
        </p:nvGrpSpPr>
        <p:grpSpPr>
          <a:xfrm>
            <a:off x="872825" y="3394373"/>
            <a:ext cx="8451270" cy="588819"/>
            <a:chOff x="872835" y="2840181"/>
            <a:chExt cx="8779814" cy="588819"/>
          </a:xfrm>
        </p:grpSpPr>
        <p:sp>
          <p:nvSpPr>
            <p:cNvPr id="54" name="Text 5">
              <a:extLst>
                <a:ext uri="{FF2B5EF4-FFF2-40B4-BE49-F238E27FC236}">
                  <a16:creationId xmlns:a16="http://schemas.microsoft.com/office/drawing/2014/main" id="{4BF05313-3FFB-CD2F-FF4A-F85D56322E12}"/>
                </a:ext>
              </a:extLst>
            </p:cNvPr>
            <p:cNvSpPr/>
            <p:nvPr/>
          </p:nvSpPr>
          <p:spPr>
            <a:xfrm>
              <a:off x="872835" y="2849039"/>
              <a:ext cx="568030" cy="579961"/>
            </a:xfrm>
            <a:prstGeom prst="flowChartConnector">
              <a:avLst/>
            </a:prstGeom>
            <a:solidFill>
              <a:schemeClr val="tx1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F96167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2.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5" name="Text 6">
              <a:extLst>
                <a:ext uri="{FF2B5EF4-FFF2-40B4-BE49-F238E27FC236}">
                  <a16:creationId xmlns:a16="http://schemas.microsoft.com/office/drawing/2014/main" id="{C3D2ED38-2B21-A4B5-4BB9-F90E8315C85E}"/>
                </a:ext>
              </a:extLst>
            </p:cNvPr>
            <p:cNvSpPr/>
            <p:nvPr/>
          </p:nvSpPr>
          <p:spPr>
            <a:xfrm>
              <a:off x="1501836" y="2840181"/>
              <a:ext cx="8150813" cy="56110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 How old is she?</a:t>
              </a:r>
              <a:endPara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25AA46B-62CF-39E6-F8A8-142DC06C247C}"/>
              </a:ext>
            </a:extLst>
          </p:cNvPr>
          <p:cNvGrpSpPr/>
          <p:nvPr userDrawn="1"/>
        </p:nvGrpSpPr>
        <p:grpSpPr>
          <a:xfrm>
            <a:off x="886681" y="4031681"/>
            <a:ext cx="8437415" cy="588819"/>
            <a:chOff x="872835" y="2840181"/>
            <a:chExt cx="8765421" cy="588819"/>
          </a:xfrm>
        </p:grpSpPr>
        <p:sp>
          <p:nvSpPr>
            <p:cNvPr id="57" name="Text 5">
              <a:extLst>
                <a:ext uri="{FF2B5EF4-FFF2-40B4-BE49-F238E27FC236}">
                  <a16:creationId xmlns:a16="http://schemas.microsoft.com/office/drawing/2014/main" id="{7DE069E8-0548-8C21-8551-B64A06C61573}"/>
                </a:ext>
              </a:extLst>
            </p:cNvPr>
            <p:cNvSpPr/>
            <p:nvPr/>
          </p:nvSpPr>
          <p:spPr>
            <a:xfrm>
              <a:off x="872835" y="2849039"/>
              <a:ext cx="568030" cy="579961"/>
            </a:xfrm>
            <a:prstGeom prst="flowChartConnector">
              <a:avLst/>
            </a:prstGeom>
            <a:solidFill>
              <a:schemeClr val="tx1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F96167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3.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Text 6">
              <a:extLst>
                <a:ext uri="{FF2B5EF4-FFF2-40B4-BE49-F238E27FC236}">
                  <a16:creationId xmlns:a16="http://schemas.microsoft.com/office/drawing/2014/main" id="{5368F7C8-128D-0614-0011-2A98A8F910E8}"/>
                </a:ext>
              </a:extLst>
            </p:cNvPr>
            <p:cNvSpPr/>
            <p:nvPr/>
          </p:nvSpPr>
          <p:spPr>
            <a:xfrm>
              <a:off x="1501836" y="2840181"/>
              <a:ext cx="8136420" cy="56110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 Which class is she in?</a:t>
              </a:r>
              <a:endPara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C189B7C-29F7-A424-22CB-BB8D9A6DC7EF}"/>
              </a:ext>
            </a:extLst>
          </p:cNvPr>
          <p:cNvGrpSpPr/>
          <p:nvPr userDrawn="1"/>
        </p:nvGrpSpPr>
        <p:grpSpPr>
          <a:xfrm>
            <a:off x="872829" y="2757057"/>
            <a:ext cx="8451266" cy="588819"/>
            <a:chOff x="872835" y="2840181"/>
            <a:chExt cx="8779810" cy="588819"/>
          </a:xfrm>
        </p:grpSpPr>
        <p:sp>
          <p:nvSpPr>
            <p:cNvPr id="60" name="Text 5">
              <a:extLst>
                <a:ext uri="{FF2B5EF4-FFF2-40B4-BE49-F238E27FC236}">
                  <a16:creationId xmlns:a16="http://schemas.microsoft.com/office/drawing/2014/main" id="{CCF13411-CFBC-A95A-D2FE-2E65C0B16B4C}"/>
                </a:ext>
              </a:extLst>
            </p:cNvPr>
            <p:cNvSpPr/>
            <p:nvPr/>
          </p:nvSpPr>
          <p:spPr>
            <a:xfrm>
              <a:off x="872835" y="2849039"/>
              <a:ext cx="568030" cy="579961"/>
            </a:xfrm>
            <a:prstGeom prst="flowChartConnector">
              <a:avLst/>
            </a:prstGeom>
            <a:solidFill>
              <a:schemeClr val="tx1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F96167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1.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1" name="Text 6">
              <a:extLst>
                <a:ext uri="{FF2B5EF4-FFF2-40B4-BE49-F238E27FC236}">
                  <a16:creationId xmlns:a16="http://schemas.microsoft.com/office/drawing/2014/main" id="{C5FF92D9-5889-D689-CD11-B67ADCBDF7E7}"/>
                </a:ext>
              </a:extLst>
            </p:cNvPr>
            <p:cNvSpPr/>
            <p:nvPr/>
          </p:nvSpPr>
          <p:spPr>
            <a:xfrm>
              <a:off x="1501836" y="2840181"/>
              <a:ext cx="8150809" cy="56110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 Who is Mita?</a:t>
              </a:r>
              <a:endPara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A674378-6311-AD3F-8C86-B086E16EEB0B}"/>
              </a:ext>
            </a:extLst>
          </p:cNvPr>
          <p:cNvGrpSpPr/>
          <p:nvPr userDrawn="1"/>
        </p:nvGrpSpPr>
        <p:grpSpPr>
          <a:xfrm>
            <a:off x="872827" y="4682846"/>
            <a:ext cx="8451270" cy="588819"/>
            <a:chOff x="872835" y="2840181"/>
            <a:chExt cx="8779814" cy="588819"/>
          </a:xfrm>
        </p:grpSpPr>
        <p:sp>
          <p:nvSpPr>
            <p:cNvPr id="63" name="Text 5">
              <a:extLst>
                <a:ext uri="{FF2B5EF4-FFF2-40B4-BE49-F238E27FC236}">
                  <a16:creationId xmlns:a16="http://schemas.microsoft.com/office/drawing/2014/main" id="{5A4BF0A9-5120-74C1-DAB9-7B05AABAC86E}"/>
                </a:ext>
              </a:extLst>
            </p:cNvPr>
            <p:cNvSpPr/>
            <p:nvPr/>
          </p:nvSpPr>
          <p:spPr>
            <a:xfrm>
              <a:off x="872835" y="2849039"/>
              <a:ext cx="568030" cy="579961"/>
            </a:xfrm>
            <a:prstGeom prst="flowChartConnector">
              <a:avLst/>
            </a:prstGeom>
            <a:solidFill>
              <a:schemeClr val="tx1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F96167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4.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Text 6">
              <a:extLst>
                <a:ext uri="{FF2B5EF4-FFF2-40B4-BE49-F238E27FC236}">
                  <a16:creationId xmlns:a16="http://schemas.microsoft.com/office/drawing/2014/main" id="{B36FFCC4-FE79-412B-0B2E-5583B9C9A7B7}"/>
                </a:ext>
              </a:extLst>
            </p:cNvPr>
            <p:cNvSpPr/>
            <p:nvPr/>
          </p:nvSpPr>
          <p:spPr>
            <a:xfrm>
              <a:off x="1501836" y="2840181"/>
              <a:ext cx="8150813" cy="56110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 When does she do her home work?</a:t>
              </a:r>
              <a:endPara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D3BCB22-17CB-ADB2-4536-206E4875A7B5}"/>
              </a:ext>
            </a:extLst>
          </p:cNvPr>
          <p:cNvGrpSpPr/>
          <p:nvPr userDrawn="1"/>
        </p:nvGrpSpPr>
        <p:grpSpPr>
          <a:xfrm>
            <a:off x="872829" y="5320162"/>
            <a:ext cx="8451266" cy="588819"/>
            <a:chOff x="872835" y="2840181"/>
            <a:chExt cx="8779810" cy="588819"/>
          </a:xfrm>
        </p:grpSpPr>
        <p:sp>
          <p:nvSpPr>
            <p:cNvPr id="66" name="Text 5">
              <a:extLst>
                <a:ext uri="{FF2B5EF4-FFF2-40B4-BE49-F238E27FC236}">
                  <a16:creationId xmlns:a16="http://schemas.microsoft.com/office/drawing/2014/main" id="{8F2F746C-33CB-C704-23EE-1EC05E17D0C4}"/>
                </a:ext>
              </a:extLst>
            </p:cNvPr>
            <p:cNvSpPr/>
            <p:nvPr/>
          </p:nvSpPr>
          <p:spPr>
            <a:xfrm>
              <a:off x="872835" y="2849039"/>
              <a:ext cx="568030" cy="579961"/>
            </a:xfrm>
            <a:prstGeom prst="flowChartConnector">
              <a:avLst/>
            </a:prstGeom>
            <a:solidFill>
              <a:schemeClr val="tx1"/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solidFill>
                    <a:srgbClr val="F96167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5.</a:t>
              </a:r>
              <a:endParaRPr lang="en-US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 6">
              <a:extLst>
                <a:ext uri="{FF2B5EF4-FFF2-40B4-BE49-F238E27FC236}">
                  <a16:creationId xmlns:a16="http://schemas.microsoft.com/office/drawing/2014/main" id="{E05FC30D-8893-2A40-216F-D6141598B73A}"/>
                </a:ext>
              </a:extLst>
            </p:cNvPr>
            <p:cNvSpPr/>
            <p:nvPr/>
          </p:nvSpPr>
          <p:spPr>
            <a:xfrm>
              <a:off x="1501836" y="2840181"/>
              <a:ext cx="8150809" cy="56110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4000" b="1" dirty="0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Times New Roman" panose="02020603050405020304" pitchFamily="18" charset="0"/>
                  <a:ea typeface="Calibri" pitchFamily="34" charset="-122"/>
                  <a:cs typeface="Times New Roman" panose="02020603050405020304" pitchFamily="18" charset="0"/>
                </a:rPr>
                <a:t> What does she like to do?</a:t>
              </a:r>
              <a:endPara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486160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65C8DAC-4422-F708-6B54-9A866FCABC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1">
            <a:extLst>
              <a:ext uri="{FF2B5EF4-FFF2-40B4-BE49-F238E27FC236}">
                <a16:creationId xmlns:a16="http://schemas.microsoft.com/office/drawing/2014/main" id="{A440C4B6-6E15-715E-8E2E-D3CAFEC9F02D}"/>
              </a:ext>
            </a:extLst>
          </p:cNvPr>
          <p:cNvSpPr/>
          <p:nvPr/>
        </p:nvSpPr>
        <p:spPr>
          <a:xfrm>
            <a:off x="4044148" y="178019"/>
            <a:ext cx="4106487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Cambria" pitchFamily="34" charset="-122"/>
                <a:cs typeface="Times New Roman" panose="02020603050405020304" pitchFamily="18" charset="0"/>
              </a:rPr>
              <a:t>Homework</a:t>
            </a:r>
            <a:endParaRPr lang="en-US" sz="5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D46F3DAF-0B1D-1039-ABEB-5D3A5A4ECF01}"/>
              </a:ext>
            </a:extLst>
          </p:cNvPr>
          <p:cNvSpPr/>
          <p:nvPr/>
        </p:nvSpPr>
        <p:spPr>
          <a:xfrm>
            <a:off x="1845422" y="863819"/>
            <a:ext cx="8517775" cy="1142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i="1" dirty="0"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Complete this evening, just like Mita does her homework every evening!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C9900FC-54F0-6D71-EBC8-7E1EC4CCF158}"/>
              </a:ext>
            </a:extLst>
          </p:cNvPr>
          <p:cNvGrpSpPr/>
          <p:nvPr userDrawn="1"/>
        </p:nvGrpSpPr>
        <p:grpSpPr>
          <a:xfrm>
            <a:off x="5272206" y="2100355"/>
            <a:ext cx="1655064" cy="1508760"/>
            <a:chOff x="5660136" y="2560320"/>
            <a:chExt cx="868680" cy="868680"/>
          </a:xfrm>
        </p:grpSpPr>
        <p:sp>
          <p:nvSpPr>
            <p:cNvPr id="15" name="Shape 8">
              <a:extLst>
                <a:ext uri="{FF2B5EF4-FFF2-40B4-BE49-F238E27FC236}">
                  <a16:creationId xmlns:a16="http://schemas.microsoft.com/office/drawing/2014/main" id="{364E284A-453C-2DEB-24AC-A531762345FA}"/>
                </a:ext>
              </a:extLst>
            </p:cNvPr>
            <p:cNvSpPr/>
            <p:nvPr/>
          </p:nvSpPr>
          <p:spPr>
            <a:xfrm>
              <a:off x="5660136" y="2560320"/>
              <a:ext cx="868680" cy="868680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16" name="Image 1" descr="/home/claude/pptx_work/icon_pencil_2F3C7E.png">
              <a:extLst>
                <a:ext uri="{FF2B5EF4-FFF2-40B4-BE49-F238E27FC236}">
                  <a16:creationId xmlns:a16="http://schemas.microsoft.com/office/drawing/2014/main" id="{64133A02-8AB9-BC37-4F6D-C8977DDA3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855589" y="2755773"/>
              <a:ext cx="477774" cy="477774"/>
            </a:xfrm>
            <a:prstGeom prst="rect">
              <a:avLst/>
            </a:prstGeom>
          </p:spPr>
        </p:pic>
      </p:grpSp>
      <p:sp>
        <p:nvSpPr>
          <p:cNvPr id="18" name="Text 10">
            <a:extLst>
              <a:ext uri="{FF2B5EF4-FFF2-40B4-BE49-F238E27FC236}">
                <a16:creationId xmlns:a16="http://schemas.microsoft.com/office/drawing/2014/main" id="{6A86E37F-67B6-19A5-3B33-7995B7EF0C60}"/>
              </a:ext>
            </a:extLst>
          </p:cNvPr>
          <p:cNvSpPr/>
          <p:nvPr/>
        </p:nvSpPr>
        <p:spPr>
          <a:xfrm>
            <a:off x="2468016" y="3560606"/>
            <a:ext cx="72578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Write 3 sentences about yourself, starting with 'My name is...'</a:t>
            </a:r>
            <a:endParaRPr lang="en-US" sz="40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59880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8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50CF9F0-DC25-6353-41E9-711D83F387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3101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47000">
              <a:schemeClr val="accent1">
                <a:lumMod val="45000"/>
                <a:lumOff val="55000"/>
              </a:schemeClr>
            </a:gs>
            <a:gs pos="2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5FB91A-1D03-FC36-99B6-065AEB3E1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C7DED-D81D-E9EF-67C0-ECFA67EF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4D70E-61BE-C7D1-49EA-0F9B51450F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EFCDC7-FC68-4BA7-81C7-4E72BF75F644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1DD6C-6B92-BD7D-26A6-9A8EF7E54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B3D03-791C-3D80-B5E7-365DC6879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F068EF-DFEC-41FE-A521-8DA793B778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61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56" r:id="rId9"/>
    <p:sldLayoutId id="2147483657" r:id="rId10"/>
    <p:sldLayoutId id="2147483658" r:id="rId11"/>
    <p:sldLayoutId id="2147483660" r:id="rId12"/>
    <p:sldLayoutId id="2147483659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8973791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14909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032717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0683806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401574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448094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5056864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311600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9753139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057017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7147615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714093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44878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976849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8317729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F92CD9B-FCE2-4E95-8395-7740DDDB9336}">
  <we:reference id="wa200010725" version="1.0.0.1" store="en-US" storeType="OMEX"/>
  <we:alternateReferences>
    <we:reference id="wa200010725" version="1.0.0.1" store="en-US" storeType="OMEX"/>
  </we:alternateReferences>
  <we:properties>
    <we:property name="claude.fileId" value="&quot;562b3e0d-190c-445a-89b0-8262fc1e563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845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WALTON</dc:creator>
  <cp:lastModifiedBy>WALTON</cp:lastModifiedBy>
  <cp:revision>15</cp:revision>
  <dcterms:created xsi:type="dcterms:W3CDTF">2026-09-13T08:08:15Z</dcterms:created>
  <dcterms:modified xsi:type="dcterms:W3CDTF">2026-09-16T16:51:42Z</dcterms:modified>
</cp:coreProperties>
</file>