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8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4" r:id="rId11"/>
    <p:sldId id="286" r:id="rId12"/>
    <p:sldId id="285" r:id="rId13"/>
    <p:sldId id="283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5" autoAdjust="0"/>
    <p:restoredTop sz="94660"/>
  </p:normalViewPr>
  <p:slideViewPr>
    <p:cSldViewPr snapToGrid="0">
      <p:cViewPr>
        <p:scale>
          <a:sx n="40" d="100"/>
          <a:sy n="40" d="100"/>
        </p:scale>
        <p:origin x="-1640" y="-5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0866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436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84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433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9E32EA1-41FF-4245-B94B-E4753BCC8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4D17-88C0-4D9F-8076-0DCAA428D42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8568F3A-E7D1-406F-AD98-DE20FB05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69EE889-94DB-4051-A01A-F7B57CAA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3F673-F600-4DA8-8255-B094929D7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795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FC1F868-0D82-4045-9DBE-239CD178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37FC4DB-93C0-4233-B9FE-F49092150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3DDDC8-1E3C-4B5D-B671-E35BCD9ED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F4D17-88C0-4D9F-8076-0DCAA428D42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9B555D7-7C09-4861-8153-688F872BF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829F047-FDA4-4D01-8F5A-B77672801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3F673-F600-4DA8-8255-B094929D74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948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0" r:id="rId3"/>
    <p:sldLayoutId id="2147483661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67180AF-BAC9-4BF8-0F82-25D7368172D7}"/>
              </a:ext>
            </a:extLst>
          </p:cNvPr>
          <p:cNvSpPr/>
          <p:nvPr/>
        </p:nvSpPr>
        <p:spPr>
          <a:xfrm>
            <a:off x="6096000" y="5742619"/>
            <a:ext cx="5495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সবাইকে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স্বাগতম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687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6-09-16 at 9.38.30 AM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669" y="299544"/>
            <a:ext cx="5785945" cy="2680139"/>
          </a:xfrm>
          <a:prstGeom prst="rect">
            <a:avLst/>
          </a:prstGeom>
        </p:spPr>
      </p:pic>
      <p:pic>
        <p:nvPicPr>
          <p:cNvPr id="3" name="Picture 2" descr="micheile-henderson-8INpk0UxPGE-unspla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377" y="1592318"/>
            <a:ext cx="4416399" cy="35945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A2840AF-8873-F7FB-B6CF-5FF5BA5A975E}"/>
              </a:ext>
            </a:extLst>
          </p:cNvPr>
          <p:cNvSpPr/>
          <p:nvPr/>
        </p:nvSpPr>
        <p:spPr>
          <a:xfrm>
            <a:off x="1888835" y="1727815"/>
            <a:ext cx="935544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৩য়</a:t>
            </a:r>
          </a:p>
          <a:p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তাল গাছ</a:t>
            </a:r>
          </a:p>
          <a:p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তাল গাছ.................. পাখা সে।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951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1340A8D-DA52-4335-8594-AFC87BA4954E}"/>
              </a:ext>
            </a:extLst>
          </p:cNvPr>
          <p:cNvSpPr txBox="1"/>
          <p:nvPr/>
        </p:nvSpPr>
        <p:spPr>
          <a:xfrm>
            <a:off x="5732007" y="65293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খনফলঃ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3BA7170-4F44-45AD-89F1-B2C2F6E37149}"/>
              </a:ext>
            </a:extLst>
          </p:cNvPr>
          <p:cNvSpPr txBox="1"/>
          <p:nvPr/>
        </p:nvSpPr>
        <p:spPr>
          <a:xfrm>
            <a:off x="3928829" y="2174681"/>
            <a:ext cx="79990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্ণ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্ণ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সহযোগে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ৈরি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শুদ্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বলতে পারবে। </a:t>
            </a:r>
          </a:p>
          <a:p>
            <a:pPr algn="l"/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বলাঃ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পড়াঃ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বিরাম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পড়তে পারবে।</a:t>
            </a:r>
          </a:p>
          <a:p>
            <a:pPr algn="l"/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বৃত্তি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লেখাঃ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িখতে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l"/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াঠ্য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পুস্তকের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as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49657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135B752-96CF-48BA-A9A8-EBEC910B96D3}"/>
              </a:ext>
            </a:extLst>
          </p:cNvPr>
          <p:cNvSpPr txBox="1"/>
          <p:nvPr/>
        </p:nvSpPr>
        <p:spPr>
          <a:xfrm>
            <a:off x="3161283" y="1182415"/>
            <a:ext cx="8348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b="1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কী কী গাছ চেনো। তার কয়েকটি গাছের নাম বলো। 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28B4F8A-7B97-4487-8031-DBF1A6360618}"/>
              </a:ext>
            </a:extLst>
          </p:cNvPr>
          <p:cNvSpPr txBox="1"/>
          <p:nvPr/>
        </p:nvSpPr>
        <p:spPr>
          <a:xfrm>
            <a:off x="2798677" y="3216167"/>
            <a:ext cx="765975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আম গাছ, জাম গাছ, তাল গাছ, লিচু গাছ, পেয়ারা গাছ ইত্যাদি।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118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9509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A39EE835-ADBA-4FFE-BC82-5C3B8720E131}"/>
              </a:ext>
            </a:extLst>
          </p:cNvPr>
          <p:cNvGrpSpPr/>
          <p:nvPr/>
        </p:nvGrpSpPr>
        <p:grpSpPr>
          <a:xfrm>
            <a:off x="0" y="0"/>
            <a:ext cx="12192000" cy="6866023"/>
            <a:chOff x="0" y="0"/>
            <a:chExt cx="12192000" cy="6866023"/>
          </a:xfrm>
        </p:grpSpPr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4B555028-805B-4161-8941-98364C819644}"/>
                </a:ext>
              </a:extLst>
            </p:cNvPr>
            <p:cNvGrpSpPr/>
            <p:nvPr/>
          </p:nvGrpSpPr>
          <p:grpSpPr>
            <a:xfrm>
              <a:off x="0" y="0"/>
              <a:ext cx="12192000" cy="6866023"/>
              <a:chOff x="0" y="0"/>
              <a:chExt cx="12192000" cy="6866023"/>
            </a:xfrm>
          </p:grpSpPr>
          <p:pic>
            <p:nvPicPr>
              <p:cNvPr id="3" name="Picture 2">
                <a:extLst>
                  <a:ext uri="{FF2B5EF4-FFF2-40B4-BE49-F238E27FC236}">
                    <a16:creationId xmlns="" xmlns:a16="http://schemas.microsoft.com/office/drawing/2014/main" id="{7002245E-F83A-4541-9FF1-F11D782AF2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24347" t="15525" r="39565" b="7549"/>
              <a:stretch/>
            </p:blipFill>
            <p:spPr>
              <a:xfrm>
                <a:off x="0" y="0"/>
                <a:ext cx="12192000" cy="6866023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4" name="Rectangle: Rounded Corners 3">
                <a:extLst>
                  <a:ext uri="{FF2B5EF4-FFF2-40B4-BE49-F238E27FC236}">
                    <a16:creationId xmlns="" xmlns:a16="http://schemas.microsoft.com/office/drawing/2014/main" id="{DB8A1640-110B-46B1-AEDA-98915C99ABE1}"/>
                  </a:ext>
                </a:extLst>
              </p:cNvPr>
              <p:cNvSpPr/>
              <p:nvPr/>
            </p:nvSpPr>
            <p:spPr>
              <a:xfrm>
                <a:off x="2769704" y="0"/>
                <a:ext cx="4585253" cy="573819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F600FA0B-1213-4AE4-A293-3C143BCCF078}"/>
                </a:ext>
              </a:extLst>
            </p:cNvPr>
            <p:cNvSpPr/>
            <p:nvPr/>
          </p:nvSpPr>
          <p:spPr>
            <a:xfrm>
              <a:off x="2557670" y="0"/>
              <a:ext cx="808382" cy="291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8A44CAE-32F1-43F2-B96E-0D4BADDCB1F4}"/>
              </a:ext>
            </a:extLst>
          </p:cNvPr>
          <p:cNvSpPr txBox="1"/>
          <p:nvPr/>
        </p:nvSpPr>
        <p:spPr>
          <a:xfrm>
            <a:off x="1457739" y="1152939"/>
            <a:ext cx="63477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তালগাছ  এক পায়ে দাঁড়িয়ে</a:t>
            </a:r>
          </a:p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            সব গাছ ছাড়িয়ে</a:t>
            </a:r>
          </a:p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উঁকি মারে আকাশে।</a:t>
            </a:r>
          </a:p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মনে সাধ,  কালো মেঘ ফুঁড়ে যায়</a:t>
            </a:r>
          </a:p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            একেবারে উড়ে যায়</a:t>
            </a:r>
          </a:p>
          <a:p>
            <a:pPr algn="l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কোথা পাবে পাখা সে? </a:t>
            </a:r>
          </a:p>
        </p:txBody>
      </p:sp>
    </p:spTree>
    <p:extLst>
      <p:ext uri="{BB962C8B-B14F-4D97-AF65-F5344CB8AC3E}">
        <p14:creationId xmlns="" xmlns:p14="http://schemas.microsoft.com/office/powerpoint/2010/main" val="127978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B93E403-CA58-4FAC-910B-6485C3028316}"/>
              </a:ext>
            </a:extLst>
          </p:cNvPr>
          <p:cNvSpPr txBox="1"/>
          <p:nvPr/>
        </p:nvSpPr>
        <p:spPr>
          <a:xfrm>
            <a:off x="4843670" y="828620"/>
            <a:ext cx="5526156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নতুন শব্দ বাছাই ও অর্থ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355220-F5EB-4D8E-9415-A9231D85C2DD}"/>
              </a:ext>
            </a:extLst>
          </p:cNvPr>
          <p:cNvSpPr txBox="1"/>
          <p:nvPr/>
        </p:nvSpPr>
        <p:spPr>
          <a:xfrm>
            <a:off x="4657911" y="2053414"/>
            <a:ext cx="771276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ফুঁড়ে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উঁকি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পাখা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FDF6BF7D-E847-432E-BC34-303A7EFB8320}"/>
              </a:ext>
            </a:extLst>
          </p:cNvPr>
          <p:cNvSpPr/>
          <p:nvPr/>
        </p:nvSpPr>
        <p:spPr>
          <a:xfrm>
            <a:off x="6096001" y="2369111"/>
            <a:ext cx="1510747" cy="45057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="" xmlns:a16="http://schemas.microsoft.com/office/drawing/2014/main" id="{EFFAC012-4FF5-4B94-9734-E5500006F20B}"/>
              </a:ext>
            </a:extLst>
          </p:cNvPr>
          <p:cNvSpPr/>
          <p:nvPr/>
        </p:nvSpPr>
        <p:spPr>
          <a:xfrm>
            <a:off x="6096001" y="3659399"/>
            <a:ext cx="1510747" cy="45057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67C9D9F8-3DD7-438C-827A-35425B040F9B}"/>
              </a:ext>
            </a:extLst>
          </p:cNvPr>
          <p:cNvSpPr/>
          <p:nvPr/>
        </p:nvSpPr>
        <p:spPr>
          <a:xfrm>
            <a:off x="6096001" y="5115915"/>
            <a:ext cx="1510747" cy="45057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2599EF5-EA57-4D96-A28C-9DB01A4D2E9E}"/>
              </a:ext>
            </a:extLst>
          </p:cNvPr>
          <p:cNvSpPr txBox="1"/>
          <p:nvPr/>
        </p:nvSpPr>
        <p:spPr>
          <a:xfrm>
            <a:off x="7739270" y="2271233"/>
            <a:ext cx="4452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ফূটো করে, ভেদ করে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EACE041-9478-4981-B242-E6AF074BEA08}"/>
              </a:ext>
            </a:extLst>
          </p:cNvPr>
          <p:cNvSpPr txBox="1"/>
          <p:nvPr/>
        </p:nvSpPr>
        <p:spPr>
          <a:xfrm>
            <a:off x="7739270" y="3561520"/>
            <a:ext cx="3193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মুখ বের করে দেখা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5CCFA63-23B5-4E61-88FA-B0003069D7D2}"/>
              </a:ext>
            </a:extLst>
          </p:cNvPr>
          <p:cNvSpPr txBox="1"/>
          <p:nvPr/>
        </p:nvSpPr>
        <p:spPr>
          <a:xfrm>
            <a:off x="7739270" y="5115915"/>
            <a:ext cx="2292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ডানা, পাখনা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36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B039D3A-CDC7-4D23-8B18-AD6A3848BE1D}"/>
              </a:ext>
            </a:extLst>
          </p:cNvPr>
          <p:cNvSpPr txBox="1"/>
          <p:nvPr/>
        </p:nvSpPr>
        <p:spPr>
          <a:xfrm>
            <a:off x="3985019" y="2687286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উঁকি মারে আকাশে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02F0686-2AC5-450B-95C4-C4C66789C881}"/>
              </a:ext>
            </a:extLst>
          </p:cNvPr>
          <p:cNvSpPr txBox="1"/>
          <p:nvPr/>
        </p:nvSpPr>
        <p:spPr>
          <a:xfrm>
            <a:off x="3985019" y="3889047"/>
            <a:ext cx="3246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মেঘ ফুঁড়ে যায়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B35E4C7-90AC-420E-A248-80BAC47A00E1}"/>
              </a:ext>
            </a:extLst>
          </p:cNvPr>
          <p:cNvSpPr txBox="1"/>
          <p:nvPr/>
        </p:nvSpPr>
        <p:spPr>
          <a:xfrm>
            <a:off x="5234606" y="641589"/>
            <a:ext cx="573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0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বিশেষ অংশগুলো বুঝে নিই 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83E838E7-3239-436B-9CA2-9F8AEBF35F70}"/>
              </a:ext>
            </a:extLst>
          </p:cNvPr>
          <p:cNvSpPr/>
          <p:nvPr/>
        </p:nvSpPr>
        <p:spPr>
          <a:xfrm>
            <a:off x="6628829" y="2840526"/>
            <a:ext cx="834887" cy="27829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="" xmlns:a16="http://schemas.microsoft.com/office/drawing/2014/main" id="{58EC7A4C-C075-4595-AE6E-E170F79E3E40}"/>
              </a:ext>
            </a:extLst>
          </p:cNvPr>
          <p:cNvSpPr/>
          <p:nvPr/>
        </p:nvSpPr>
        <p:spPr>
          <a:xfrm>
            <a:off x="6628828" y="4042286"/>
            <a:ext cx="834887" cy="27829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13AC95A-E1AA-4D65-B0F4-802B6A9792C4}"/>
              </a:ext>
            </a:extLst>
          </p:cNvPr>
          <p:cNvSpPr txBox="1"/>
          <p:nvPr/>
        </p:nvSpPr>
        <p:spPr>
          <a:xfrm>
            <a:off x="7755262" y="2757042"/>
            <a:ext cx="494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মুখ বাড়িয়ে আকাশ দেখা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6C93566-3EF3-4BB0-B7AB-83D7DA1F93C7}"/>
              </a:ext>
            </a:extLst>
          </p:cNvPr>
          <p:cNvSpPr txBox="1"/>
          <p:nvPr/>
        </p:nvSpPr>
        <p:spPr>
          <a:xfrm>
            <a:off x="7755262" y="3889047"/>
            <a:ext cx="4412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মেঘ ফুটো করে উপরে উঠে যায়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054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CBCD693-4004-CC51-79B6-56FE4FCF39D3}"/>
              </a:ext>
            </a:extLst>
          </p:cNvPr>
          <p:cNvSpPr txBox="1"/>
          <p:nvPr/>
        </p:nvSpPr>
        <p:spPr>
          <a:xfrm>
            <a:off x="1509010" y="3429000"/>
            <a:ext cx="91739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দাঁড়িয়ে, কালো মেঘ, পাখা, উকিঁ</a:t>
            </a:r>
          </a:p>
          <a:p>
            <a:pPr algn="l"/>
            <a:r>
              <a:rPr lang="bn-BD" sz="40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---- শব্দগুলো পাঠ থেকে খুজেঁ বের করি ও লিখি।  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70B21F5-41B5-A54E-9B9A-F826DB67CEC7}"/>
              </a:ext>
            </a:extLst>
          </p:cNvPr>
          <p:cNvSpPr/>
          <p:nvPr/>
        </p:nvSpPr>
        <p:spPr>
          <a:xfrm>
            <a:off x="4747714" y="1343148"/>
            <a:ext cx="26965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0247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FD7DF5E-A6E2-AABF-193C-DC9E1F20641F}"/>
              </a:ext>
            </a:extLst>
          </p:cNvPr>
          <p:cNvSpPr txBox="1"/>
          <p:nvPr/>
        </p:nvSpPr>
        <p:spPr>
          <a:xfrm>
            <a:off x="1884798" y="3697746"/>
            <a:ext cx="82146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একজন পড়বে অন্যজন শুনবে। এভাবে সকলে পড়বে। 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B657936-E08A-041A-C41F-2917EE409B34}"/>
              </a:ext>
            </a:extLst>
          </p:cNvPr>
          <p:cNvSpPr/>
          <p:nvPr/>
        </p:nvSpPr>
        <p:spPr>
          <a:xfrm>
            <a:off x="3600088" y="1443335"/>
            <a:ext cx="46057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জোড়ায়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কাজ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078080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84A930D0-D717-E451-5CED-F0A2DDC25C17}"/>
              </a:ext>
            </a:extLst>
          </p:cNvPr>
          <p:cNvGrpSpPr/>
          <p:nvPr/>
        </p:nvGrpSpPr>
        <p:grpSpPr>
          <a:xfrm>
            <a:off x="2953062" y="2098623"/>
            <a:ext cx="7944788" cy="4011858"/>
            <a:chOff x="6325849" y="599606"/>
            <a:chExt cx="4452079" cy="5261548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76624FBE-C6FE-DE28-3BCB-BCDC37DF746D}"/>
                </a:ext>
              </a:extLst>
            </p:cNvPr>
            <p:cNvGrpSpPr/>
            <p:nvPr/>
          </p:nvGrpSpPr>
          <p:grpSpPr>
            <a:xfrm>
              <a:off x="6325849" y="599606"/>
              <a:ext cx="4452079" cy="5261548"/>
              <a:chOff x="6325849" y="599606"/>
              <a:chExt cx="4452079" cy="5261548"/>
            </a:xfrm>
          </p:grpSpPr>
          <p:pic>
            <p:nvPicPr>
              <p:cNvPr id="5" name="Picture 4">
                <a:extLst>
                  <a:ext uri="{FF2B5EF4-FFF2-40B4-BE49-F238E27FC236}">
                    <a16:creationId xmlns="" xmlns:a16="http://schemas.microsoft.com/office/drawing/2014/main" id="{B41A2F0D-F787-E7AE-A096-161F143B2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31721" t="9937" r="31762" b="8188"/>
              <a:stretch/>
            </p:blipFill>
            <p:spPr>
              <a:xfrm>
                <a:off x="6325849" y="599606"/>
                <a:ext cx="4452079" cy="526154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7ACA4997-ECB3-FD8F-D373-015B064EBC52}"/>
                  </a:ext>
                </a:extLst>
              </p:cNvPr>
              <p:cNvSpPr/>
              <p:nvPr/>
            </p:nvSpPr>
            <p:spPr>
              <a:xfrm>
                <a:off x="6355830" y="599606"/>
                <a:ext cx="2578308" cy="4212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5B24CD52-84B9-8193-05D0-318ACF851AA5}"/>
                </a:ext>
              </a:extLst>
            </p:cNvPr>
            <p:cNvSpPr/>
            <p:nvPr/>
          </p:nvSpPr>
          <p:spPr>
            <a:xfrm>
              <a:off x="7420131" y="4826833"/>
              <a:ext cx="1079292" cy="3597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F2077B9-7F76-CB53-7A1A-BD090B8B2FE4}"/>
              </a:ext>
            </a:extLst>
          </p:cNvPr>
          <p:cNvSpPr txBox="1"/>
          <p:nvPr/>
        </p:nvSpPr>
        <p:spPr>
          <a:xfrm>
            <a:off x="3118323" y="2098623"/>
            <a:ext cx="51266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তালগাছ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 ঠাকুর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তালগাছ  এক পায়ে দাঁড়িয়ে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সব গাছ ছাড়িয়ে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উঁকি মারে আকাশে।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মনে সাধ,  কালো মেঘ ফুঁড়ে যায়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একেবারে উড়ে যায়</a:t>
            </a:r>
          </a:p>
          <a:p>
            <a:pPr algn="l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কোথা পাবে পাখা সে?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308EEA3-FD90-D87C-08A3-48094A438452}"/>
              </a:ext>
            </a:extLst>
          </p:cNvPr>
          <p:cNvSpPr/>
          <p:nvPr/>
        </p:nvSpPr>
        <p:spPr>
          <a:xfrm>
            <a:off x="4008379" y="836873"/>
            <a:ext cx="37208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দলীয়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কাজ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62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FDC2D3A-48CF-686E-3330-B60AA8A4012B}"/>
              </a:ext>
            </a:extLst>
          </p:cNvPr>
          <p:cNvSpPr txBox="1"/>
          <p:nvPr/>
        </p:nvSpPr>
        <p:spPr>
          <a:xfrm>
            <a:off x="689549" y="2923083"/>
            <a:ext cx="34327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তালগাছ 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কোথা পাবে 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কালো মেঘ ফুঁড়ে যায় 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সব গাছ ছাড়িয়ে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B456CD-7026-3D1F-978F-A87B5223CDC1}"/>
              </a:ext>
            </a:extLst>
          </p:cNvPr>
          <p:cNvSpPr txBox="1"/>
          <p:nvPr/>
        </p:nvSpPr>
        <p:spPr>
          <a:xfrm>
            <a:off x="7884826" y="2923083"/>
            <a:ext cx="34327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পাখা সে। 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একেবারে উড়ে যায়।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উকিঁ মারে আকাশে।</a:t>
            </a:r>
          </a:p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 পায়ে দাঁড়িয়ে।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1BA02466-FC0E-A97D-66BC-0AC75067E729}"/>
              </a:ext>
            </a:extLst>
          </p:cNvPr>
          <p:cNvCxnSpPr>
            <a:cxnSpLocks/>
          </p:cNvCxnSpPr>
          <p:nvPr/>
        </p:nvCxnSpPr>
        <p:spPr>
          <a:xfrm>
            <a:off x="2173574" y="3282846"/>
            <a:ext cx="5711252" cy="17688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4EDDC75A-8E91-AE1E-67A0-F277A27615C3}"/>
              </a:ext>
            </a:extLst>
          </p:cNvPr>
          <p:cNvCxnSpPr>
            <a:cxnSpLocks/>
          </p:cNvCxnSpPr>
          <p:nvPr/>
        </p:nvCxnSpPr>
        <p:spPr>
          <a:xfrm flipV="1">
            <a:off x="2698230" y="3282846"/>
            <a:ext cx="5186596" cy="5996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8E320F54-6DF3-8752-CB0F-30ED4366792B}"/>
              </a:ext>
            </a:extLst>
          </p:cNvPr>
          <p:cNvCxnSpPr>
            <a:cxnSpLocks/>
          </p:cNvCxnSpPr>
          <p:nvPr/>
        </p:nvCxnSpPr>
        <p:spPr>
          <a:xfrm flipV="1">
            <a:off x="4122296" y="3882452"/>
            <a:ext cx="3762530" cy="58461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14827A9B-2C68-5CB8-5643-B01A5D029375}"/>
              </a:ext>
            </a:extLst>
          </p:cNvPr>
          <p:cNvCxnSpPr>
            <a:cxnSpLocks/>
          </p:cNvCxnSpPr>
          <p:nvPr/>
        </p:nvCxnSpPr>
        <p:spPr>
          <a:xfrm flipV="1">
            <a:off x="3312826" y="4482058"/>
            <a:ext cx="4572000" cy="58461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091469F-1BA2-C58B-89FC-9215C2865134}"/>
              </a:ext>
            </a:extLst>
          </p:cNvPr>
          <p:cNvSpPr txBox="1"/>
          <p:nvPr/>
        </p:nvSpPr>
        <p:spPr>
          <a:xfrm>
            <a:off x="2037665" y="1858780"/>
            <a:ext cx="7689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 পাশের বাক্যাংশের সাথে ডান পাশের বাক্যাংশের মিল করি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679EC60-EEA8-23C7-3A87-06EC0F149577}"/>
              </a:ext>
            </a:extLst>
          </p:cNvPr>
          <p:cNvSpPr/>
          <p:nvPr/>
        </p:nvSpPr>
        <p:spPr>
          <a:xfrm>
            <a:off x="4503097" y="335844"/>
            <a:ext cx="27590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মূল্যায়ন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104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A756409-5345-48BB-B979-AA7FE2D306C0}"/>
              </a:ext>
            </a:extLst>
          </p:cNvPr>
          <p:cNvSpPr txBox="1"/>
          <p:nvPr/>
        </p:nvSpPr>
        <p:spPr>
          <a:xfrm>
            <a:off x="6414052" y="4757531"/>
            <a:ext cx="5777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8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 </a:t>
            </a:r>
          </a:p>
        </p:txBody>
      </p:sp>
    </p:spTree>
    <p:extLst>
      <p:ext uri="{BB962C8B-B14F-4D97-AF65-F5344CB8AC3E}">
        <p14:creationId xmlns="" xmlns:p14="http://schemas.microsoft.com/office/powerpoint/2010/main" val="189054112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435</Words>
  <Application>Microsoft Office PowerPoint</Application>
  <PresentationFormat>Custom</PresentationFormat>
  <Paragraphs>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Pedp4 WPBX4125BLF092411143</dc:creator>
  <cp:lastModifiedBy>safiqul6479@gmail.com</cp:lastModifiedBy>
  <cp:revision>6</cp:revision>
  <dcterms:created xsi:type="dcterms:W3CDTF">2025-10-11T09:02:43Z</dcterms:created>
  <dcterms:modified xsi:type="dcterms:W3CDTF">2026-09-16T09:21:27Z</dcterms:modified>
</cp:coreProperties>
</file>