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0" r:id="rId3"/>
    <p:sldId id="271" r:id="rId4"/>
    <p:sldId id="269" r:id="rId5"/>
    <p:sldId id="272" r:id="rId6"/>
    <p:sldId id="273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63" r:id="rId15"/>
    <p:sldId id="283" r:id="rId16"/>
    <p:sldId id="264" r:id="rId17"/>
    <p:sldId id="265" r:id="rId18"/>
    <p:sldId id="266" r:id="rId19"/>
    <p:sldId id="267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22" autoAdjust="0"/>
  </p:normalViewPr>
  <p:slideViewPr>
    <p:cSldViewPr>
      <p:cViewPr varScale="1">
        <p:scale>
          <a:sx n="61" d="100"/>
          <a:sy n="61" d="100"/>
        </p:scale>
        <p:origin x="1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9A3EA8-6925-47BE-9308-B4596966C108}" type="doc">
      <dgm:prSet loTypeId="urn:microsoft.com/office/officeart/2005/8/layout/radial6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D54E24-4F73-4828-AA3B-6B3E10F8172B}">
      <dgm:prSet custT="1"/>
      <dgm:spPr/>
      <dgm:t>
        <a:bodyPr/>
        <a:lstStyle/>
        <a:p>
          <a:r>
            <a:rPr lang="en-US" sz="4800">
              <a:latin typeface="NikoshBAN" pitchFamily="2" charset="0"/>
              <a:cs typeface="NikoshBAN" pitchFamily="2" charset="0"/>
            </a:rPr>
            <a:t>গাণিতিক প্রতীক</a:t>
          </a:r>
        </a:p>
      </dgm:t>
    </dgm:pt>
    <dgm:pt modelId="{6BD779DA-1EEB-4441-9A62-0CFC8F46316B}" type="parTrans" cxnId="{FFA4E8C0-30D8-40F1-887E-36A52A2B9835}">
      <dgm:prSet/>
      <dgm:spPr/>
      <dgm:t>
        <a:bodyPr/>
        <a:lstStyle/>
        <a:p>
          <a:endParaRPr lang="en-US"/>
        </a:p>
      </dgm:t>
    </dgm:pt>
    <dgm:pt modelId="{2B86DE78-8B1D-419C-AF75-B31CC0355F01}" type="sibTrans" cxnId="{FFA4E8C0-30D8-40F1-887E-36A52A2B9835}">
      <dgm:prSet/>
      <dgm:spPr/>
      <dgm:t>
        <a:bodyPr/>
        <a:lstStyle/>
        <a:p>
          <a:endParaRPr lang="en-US"/>
        </a:p>
      </dgm:t>
    </dgm:pt>
    <dgm:pt modelId="{13634469-9197-4A5F-BEAD-EA5900950682}">
      <dgm:prSet phldrT="[Text]" phldr="0" custT="1"/>
      <dgm:spPr/>
      <dgm:t>
        <a:bodyPr/>
        <a:lstStyle/>
        <a:p>
          <a:r>
            <a:rPr lang="en-US" sz="3600">
              <a:latin typeface="NikoshBAN" pitchFamily="2" charset="0"/>
              <a:cs typeface="NikoshBAN" pitchFamily="2" charset="0"/>
            </a:rPr>
            <a:t>সংখ্যা প্রতীক</a:t>
          </a:r>
        </a:p>
      </dgm:t>
    </dgm:pt>
    <dgm:pt modelId="{59DF4AC9-393F-4DE1-B07D-FF752BC8992E}" type="parTrans" cxnId="{56538224-56DD-4E7A-9D91-1F8BFCC9F3DD}">
      <dgm:prSet/>
      <dgm:spPr/>
      <dgm:t>
        <a:bodyPr/>
        <a:lstStyle/>
        <a:p>
          <a:endParaRPr lang="en-US"/>
        </a:p>
      </dgm:t>
    </dgm:pt>
    <dgm:pt modelId="{B49E8CDA-0EFD-412D-94D0-FA51186836E7}" type="sibTrans" cxnId="{56538224-56DD-4E7A-9D91-1F8BFCC9F3DD}">
      <dgm:prSet/>
      <dgm:spPr/>
      <dgm:t>
        <a:bodyPr/>
        <a:lstStyle/>
        <a:p>
          <a:endParaRPr lang="en-US" sz="24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DE40708-F337-4DA2-90B2-FD541DCD7A4C}">
      <dgm:prSet phldrT="[Text]" phldr="0" custT="1"/>
      <dgm:spPr/>
      <dgm:t>
        <a:bodyPr/>
        <a:lstStyle/>
        <a:p>
          <a:r>
            <a:rPr lang="en-US" sz="3600">
              <a:latin typeface="NikoshBAN" pitchFamily="2" charset="0"/>
              <a:cs typeface="NikoshBAN" pitchFamily="2" charset="0"/>
            </a:rPr>
            <a:t>সম্পর্ক প্রতীক</a:t>
          </a:r>
        </a:p>
      </dgm:t>
    </dgm:pt>
    <dgm:pt modelId="{129F6EB1-293E-4791-A11C-80B4C0692303}" type="parTrans" cxnId="{E40DAD4C-0863-4CB1-90E8-52F83A151E0A}">
      <dgm:prSet/>
      <dgm:spPr/>
      <dgm:t>
        <a:bodyPr/>
        <a:lstStyle/>
        <a:p>
          <a:endParaRPr lang="en-US"/>
        </a:p>
      </dgm:t>
    </dgm:pt>
    <dgm:pt modelId="{7D21E9D2-4CB7-4AB9-B4A4-FBDA00B71D9E}" type="sibTrans" cxnId="{E40DAD4C-0863-4CB1-90E8-52F83A151E0A}">
      <dgm:prSet/>
      <dgm:spPr/>
      <dgm:t>
        <a:bodyPr/>
        <a:lstStyle/>
        <a:p>
          <a:endParaRPr lang="en-US" sz="24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DF3E490-3878-4A9D-BBEA-4FD01C25BC4E}">
      <dgm:prSet phldrT="[Text]" phldr="0" custT="1"/>
      <dgm:spPr/>
      <dgm:t>
        <a:bodyPr/>
        <a:lstStyle/>
        <a:p>
          <a:r>
            <a:rPr lang="en-US" sz="3600">
              <a:latin typeface="NikoshBAN" pitchFamily="2" charset="0"/>
              <a:cs typeface="NikoshBAN" pitchFamily="2" charset="0"/>
            </a:rPr>
            <a:t>অক্ষর প্রতীক</a:t>
          </a:r>
        </a:p>
      </dgm:t>
    </dgm:pt>
    <dgm:pt modelId="{476FDCBB-C7CB-4BA2-BAD3-A80FE595FB38}" type="parTrans" cxnId="{E0D4602C-64E1-40EB-8F16-34D3510F6ACE}">
      <dgm:prSet/>
      <dgm:spPr/>
      <dgm:t>
        <a:bodyPr/>
        <a:lstStyle/>
        <a:p>
          <a:endParaRPr lang="en-US"/>
        </a:p>
      </dgm:t>
    </dgm:pt>
    <dgm:pt modelId="{4E02E06D-021D-444C-9D97-22772635902B}" type="sibTrans" cxnId="{E0D4602C-64E1-40EB-8F16-34D3510F6ACE}">
      <dgm:prSet/>
      <dgm:spPr/>
      <dgm:t>
        <a:bodyPr/>
        <a:lstStyle/>
        <a:p>
          <a:endParaRPr lang="en-US" sz="24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1DC23FC-AF87-42F6-AB15-22B2EB1E2883}">
      <dgm:prSet phldrT="[Text]" phldr="0" custT="1"/>
      <dgm:spPr/>
      <dgm:t>
        <a:bodyPr/>
        <a:lstStyle/>
        <a:p>
          <a:r>
            <a:rPr lang="en-US" sz="3600">
              <a:latin typeface="NikoshBAN" pitchFamily="2" charset="0"/>
              <a:cs typeface="NikoshBAN" pitchFamily="2" charset="0"/>
            </a:rPr>
            <a:t>প্রক্রিয়া প্রতীক</a:t>
          </a:r>
        </a:p>
      </dgm:t>
    </dgm:pt>
    <dgm:pt modelId="{1E71F7CD-D3B0-4908-B4CA-1DDF70D29441}" type="sibTrans" cxnId="{DD61675A-CF31-4044-A9FE-F830860BAF37}">
      <dgm:prSet/>
      <dgm:spPr/>
      <dgm:t>
        <a:bodyPr/>
        <a:lstStyle/>
        <a:p>
          <a:endParaRPr lang="en-US" sz="24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3428BEE-C52A-466F-A779-5FEF34250961}" type="parTrans" cxnId="{DD61675A-CF31-4044-A9FE-F830860BAF37}">
      <dgm:prSet/>
      <dgm:spPr/>
      <dgm:t>
        <a:bodyPr/>
        <a:lstStyle/>
        <a:p>
          <a:endParaRPr lang="en-US"/>
        </a:p>
      </dgm:t>
    </dgm:pt>
    <dgm:pt modelId="{EB7C884E-0E11-419A-8521-0795B90B2139}">
      <dgm:prSet/>
      <dgm:spPr/>
    </dgm:pt>
    <dgm:pt modelId="{5619DA35-1780-4851-8C6F-2D9D9FDC1D17}" type="parTrans" cxnId="{E3C9BF3B-877F-4459-B85B-F6467FC9D212}">
      <dgm:prSet/>
      <dgm:spPr/>
      <dgm:t>
        <a:bodyPr/>
        <a:lstStyle/>
        <a:p>
          <a:endParaRPr lang="en-US"/>
        </a:p>
      </dgm:t>
    </dgm:pt>
    <dgm:pt modelId="{A83636C2-093D-4657-9CAC-34AD38CCFA24}" type="sibTrans" cxnId="{E3C9BF3B-877F-4459-B85B-F6467FC9D212}">
      <dgm:prSet/>
      <dgm:spPr/>
      <dgm:t>
        <a:bodyPr/>
        <a:lstStyle/>
        <a:p>
          <a:endParaRPr lang="en-US"/>
        </a:p>
      </dgm:t>
    </dgm:pt>
    <dgm:pt modelId="{E0E877E7-1B95-4841-8C5E-2D2E0E9F1322}">
      <dgm:prSet/>
      <dgm:spPr/>
    </dgm:pt>
    <dgm:pt modelId="{209175EB-622F-4B1C-A4DE-CE3273D197C7}" type="parTrans" cxnId="{8FA1DAC3-E243-4746-A2D9-3304CF3556A8}">
      <dgm:prSet/>
      <dgm:spPr/>
      <dgm:t>
        <a:bodyPr/>
        <a:lstStyle/>
        <a:p>
          <a:endParaRPr lang="en-US"/>
        </a:p>
      </dgm:t>
    </dgm:pt>
    <dgm:pt modelId="{95D79F72-117D-40B3-8232-5CD68700ED86}" type="sibTrans" cxnId="{8FA1DAC3-E243-4746-A2D9-3304CF3556A8}">
      <dgm:prSet/>
      <dgm:spPr/>
      <dgm:t>
        <a:bodyPr/>
        <a:lstStyle/>
        <a:p>
          <a:endParaRPr lang="en-US"/>
        </a:p>
      </dgm:t>
    </dgm:pt>
    <dgm:pt modelId="{19CECFC3-B6A4-45BF-9189-AA2BA48542EC}">
      <dgm:prSet phldrT="[Text]" phldr="0"/>
      <dgm:spPr/>
    </dgm:pt>
    <dgm:pt modelId="{4CF88801-E3A1-4244-B545-D50B5AAE4C6F}" type="parTrans" cxnId="{0953F86B-E20B-43C6-956A-99B0DC3552B1}">
      <dgm:prSet/>
      <dgm:spPr/>
      <dgm:t>
        <a:bodyPr/>
        <a:lstStyle/>
        <a:p>
          <a:endParaRPr lang="en-US"/>
        </a:p>
      </dgm:t>
    </dgm:pt>
    <dgm:pt modelId="{C936A81F-9C47-4367-AFAC-1F1F91247B19}" type="sibTrans" cxnId="{0953F86B-E20B-43C6-956A-99B0DC3552B1}">
      <dgm:prSet/>
      <dgm:spPr/>
      <dgm:t>
        <a:bodyPr/>
        <a:lstStyle/>
        <a:p>
          <a:endParaRPr lang="en-US"/>
        </a:p>
      </dgm:t>
    </dgm:pt>
    <dgm:pt modelId="{E38DA194-B0B5-4A8C-A883-FF25CDE8E319}">
      <dgm:prSet phldrT="[Text]" phldr="0" custT="1"/>
      <dgm:spPr/>
      <dgm:t>
        <a:bodyPr/>
        <a:lstStyle/>
        <a:p>
          <a:r>
            <a:rPr lang="en-US" sz="3600">
              <a:latin typeface="NikoshBAN" pitchFamily="2" charset="0"/>
              <a:cs typeface="NikoshBAN" pitchFamily="2" charset="0"/>
            </a:rPr>
            <a:t>বন্ধনী প্রতীক</a:t>
          </a:r>
        </a:p>
      </dgm:t>
    </dgm:pt>
    <dgm:pt modelId="{B3AF3127-86D0-4684-84C7-EE60CF55CD30}" type="parTrans" cxnId="{D3AF7FFA-06BA-43BC-AF64-4BAC07F45C5B}">
      <dgm:prSet/>
      <dgm:spPr/>
      <dgm:t>
        <a:bodyPr/>
        <a:lstStyle/>
        <a:p>
          <a:endParaRPr lang="en-US"/>
        </a:p>
      </dgm:t>
    </dgm:pt>
    <dgm:pt modelId="{B337898C-E343-4A97-A215-705460290278}" type="sibTrans" cxnId="{D3AF7FFA-06BA-43BC-AF64-4BAC07F45C5B}">
      <dgm:prSet/>
      <dgm:spPr/>
      <dgm:t>
        <a:bodyPr/>
        <a:lstStyle/>
        <a:p>
          <a:endParaRPr lang="en-US" sz="24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F6D43E5-CA6B-40B9-BFB4-36A92A802191}">
      <dgm:prSet phldrT="[Text]" phldr="0" custT="1"/>
      <dgm:spPr/>
      <dgm:t>
        <a:bodyPr/>
        <a:lstStyle/>
        <a:p>
          <a:r>
            <a:rPr lang="en-US" sz="4800">
              <a:latin typeface="NikoshBAN" pitchFamily="2" charset="0"/>
              <a:cs typeface="NikoshBAN" pitchFamily="2" charset="0"/>
            </a:rPr>
            <a:t>অক্ষর প্রতীক</a:t>
          </a:r>
        </a:p>
      </dgm:t>
    </dgm:pt>
    <dgm:pt modelId="{8360CD95-5EEF-4188-9565-7198AF7FB98C}" type="parTrans" cxnId="{163E930C-10D9-4FBA-8157-92BDDB8B3AE0}">
      <dgm:prSet/>
      <dgm:spPr/>
      <dgm:t>
        <a:bodyPr/>
        <a:lstStyle/>
        <a:p>
          <a:endParaRPr lang="en-US"/>
        </a:p>
      </dgm:t>
    </dgm:pt>
    <dgm:pt modelId="{D5DE6FFB-36A8-401A-8A8F-074F6DD78489}" type="sibTrans" cxnId="{163E930C-10D9-4FBA-8157-92BDDB8B3AE0}">
      <dgm:prSet/>
      <dgm:spPr/>
      <dgm:t>
        <a:bodyPr/>
        <a:lstStyle/>
        <a:p>
          <a:endParaRPr lang="en-US" sz="24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6E5FC56-CBEE-49FD-9DBB-8C44C5A22BDE}" type="pres">
      <dgm:prSet presAssocID="{FA9A3EA8-6925-47BE-9308-B4596966C10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E1234AE-77AF-4BE7-9E27-122C8D35BFF2}" type="pres">
      <dgm:prSet presAssocID="{3BD54E24-4F73-4828-AA3B-6B3E10F8172B}" presName="centerShape" presStyleLbl="node0" presStyleIdx="0" presStyleCnt="1"/>
      <dgm:spPr/>
    </dgm:pt>
    <dgm:pt modelId="{15923586-6DB2-4473-894A-93D3D4796E1F}" type="pres">
      <dgm:prSet presAssocID="{13634469-9197-4A5F-BEAD-EA5900950682}" presName="node" presStyleLbl="node1" presStyleIdx="0" presStyleCnt="6">
        <dgm:presLayoutVars>
          <dgm:bulletEnabled val="1"/>
        </dgm:presLayoutVars>
      </dgm:prSet>
      <dgm:spPr/>
    </dgm:pt>
    <dgm:pt modelId="{3D54FC34-9D4A-43AA-B696-895AA3409D8E}" type="pres">
      <dgm:prSet presAssocID="{13634469-9197-4A5F-BEAD-EA5900950682}" presName="dummy" presStyleCnt="0"/>
      <dgm:spPr/>
    </dgm:pt>
    <dgm:pt modelId="{B5C86C04-ADE6-4721-8AF7-1ABBDECFE2AC}" type="pres">
      <dgm:prSet presAssocID="{B49E8CDA-0EFD-412D-94D0-FA51186836E7}" presName="sibTrans" presStyleLbl="sibTrans2D1" presStyleIdx="0" presStyleCnt="6"/>
      <dgm:spPr/>
    </dgm:pt>
    <dgm:pt modelId="{F4EF45DE-2E07-4C4F-918B-82027A39AA4B}" type="pres">
      <dgm:prSet presAssocID="{B1DC23FC-AF87-42F6-AB15-22B2EB1E2883}" presName="node" presStyleLbl="node1" presStyleIdx="1" presStyleCnt="6" custRadScaleRad="94132" custRadScaleInc="62357">
        <dgm:presLayoutVars>
          <dgm:bulletEnabled val="1"/>
        </dgm:presLayoutVars>
      </dgm:prSet>
      <dgm:spPr/>
    </dgm:pt>
    <dgm:pt modelId="{62831BBB-EE53-418B-9903-5409595557C8}" type="pres">
      <dgm:prSet presAssocID="{B1DC23FC-AF87-42F6-AB15-22B2EB1E2883}" presName="dummy" presStyleCnt="0"/>
      <dgm:spPr/>
    </dgm:pt>
    <dgm:pt modelId="{1CD91EC1-70C2-4523-ABD4-3FEF3AEEF13B}" type="pres">
      <dgm:prSet presAssocID="{1E71F7CD-D3B0-4908-B4CA-1DDF70D29441}" presName="sibTrans" presStyleLbl="sibTrans2D1" presStyleIdx="1" presStyleCnt="6"/>
      <dgm:spPr/>
    </dgm:pt>
    <dgm:pt modelId="{8CAB0528-3DD0-4D42-9338-9018E40A86D7}" type="pres">
      <dgm:prSet presAssocID="{FDE40708-F337-4DA2-90B2-FD541DCD7A4C}" presName="node" presStyleLbl="node1" presStyleIdx="2" presStyleCnt="6">
        <dgm:presLayoutVars>
          <dgm:bulletEnabled val="1"/>
        </dgm:presLayoutVars>
      </dgm:prSet>
      <dgm:spPr/>
    </dgm:pt>
    <dgm:pt modelId="{52CD3679-F1D4-4BB7-9A1A-118E265285AB}" type="pres">
      <dgm:prSet presAssocID="{FDE40708-F337-4DA2-90B2-FD541DCD7A4C}" presName="dummy" presStyleCnt="0"/>
      <dgm:spPr/>
    </dgm:pt>
    <dgm:pt modelId="{8C1478DF-90DB-4F63-A420-CE28C7422F6C}" type="pres">
      <dgm:prSet presAssocID="{7D21E9D2-4CB7-4AB9-B4A4-FBDA00B71D9E}" presName="sibTrans" presStyleLbl="sibTrans2D1" presStyleIdx="2" presStyleCnt="6"/>
      <dgm:spPr/>
    </dgm:pt>
    <dgm:pt modelId="{00D72827-3F7E-45FD-B238-DF3907FC2AA3}" type="pres">
      <dgm:prSet presAssocID="{7DF3E490-3878-4A9D-BBEA-4FD01C25BC4E}" presName="node" presStyleLbl="node1" presStyleIdx="3" presStyleCnt="6">
        <dgm:presLayoutVars>
          <dgm:bulletEnabled val="1"/>
        </dgm:presLayoutVars>
      </dgm:prSet>
      <dgm:spPr/>
    </dgm:pt>
    <dgm:pt modelId="{343E2AB8-8FD7-49B1-ABFD-4BA55FA150F5}" type="pres">
      <dgm:prSet presAssocID="{7DF3E490-3878-4A9D-BBEA-4FD01C25BC4E}" presName="dummy" presStyleCnt="0"/>
      <dgm:spPr/>
    </dgm:pt>
    <dgm:pt modelId="{6E8FE7C1-9F13-43B9-A3FD-47A3808107B5}" type="pres">
      <dgm:prSet presAssocID="{4E02E06D-021D-444C-9D97-22772635902B}" presName="sibTrans" presStyleLbl="sibTrans2D1" presStyleIdx="3" presStyleCnt="6"/>
      <dgm:spPr/>
    </dgm:pt>
    <dgm:pt modelId="{C4FCE687-87F4-490C-9E45-23B3B32E798B}" type="pres">
      <dgm:prSet presAssocID="{E38DA194-B0B5-4A8C-A883-FF25CDE8E319}" presName="node" presStyleLbl="node1" presStyleIdx="4" presStyleCnt="6">
        <dgm:presLayoutVars>
          <dgm:bulletEnabled val="1"/>
        </dgm:presLayoutVars>
      </dgm:prSet>
      <dgm:spPr/>
    </dgm:pt>
    <dgm:pt modelId="{88D3230D-97E4-413D-A196-1DBF16C6F203}" type="pres">
      <dgm:prSet presAssocID="{E38DA194-B0B5-4A8C-A883-FF25CDE8E319}" presName="dummy" presStyleCnt="0"/>
      <dgm:spPr/>
    </dgm:pt>
    <dgm:pt modelId="{59CC657C-DDCC-4AF6-B6C4-9C28E7CA5F91}" type="pres">
      <dgm:prSet presAssocID="{B337898C-E343-4A97-A215-705460290278}" presName="sibTrans" presStyleLbl="sibTrans2D1" presStyleIdx="4" presStyleCnt="6"/>
      <dgm:spPr/>
    </dgm:pt>
    <dgm:pt modelId="{A848F2C1-4A34-41DB-9693-AE8C403B2141}" type="pres">
      <dgm:prSet presAssocID="{0F6D43E5-CA6B-40B9-BFB4-36A92A802191}" presName="node" presStyleLbl="node1" presStyleIdx="5" presStyleCnt="6">
        <dgm:presLayoutVars>
          <dgm:bulletEnabled val="1"/>
        </dgm:presLayoutVars>
      </dgm:prSet>
      <dgm:spPr/>
    </dgm:pt>
    <dgm:pt modelId="{7B6EE718-4815-4BA3-8B87-088EA2A43290}" type="pres">
      <dgm:prSet presAssocID="{0F6D43E5-CA6B-40B9-BFB4-36A92A802191}" presName="dummy" presStyleCnt="0"/>
      <dgm:spPr/>
    </dgm:pt>
    <dgm:pt modelId="{FF858005-4C7C-4C5C-957A-28FB39CFA271}" type="pres">
      <dgm:prSet presAssocID="{D5DE6FFB-36A8-401A-8A8F-074F6DD78489}" presName="sibTrans" presStyleLbl="sibTrans2D1" presStyleIdx="5" presStyleCnt="6"/>
      <dgm:spPr/>
    </dgm:pt>
  </dgm:ptLst>
  <dgm:cxnLst>
    <dgm:cxn modelId="{163E930C-10D9-4FBA-8157-92BDDB8B3AE0}" srcId="{3BD54E24-4F73-4828-AA3B-6B3E10F8172B}" destId="{0F6D43E5-CA6B-40B9-BFB4-36A92A802191}" srcOrd="5" destOrd="0" parTransId="{8360CD95-5EEF-4188-9565-7198AF7FB98C}" sibTransId="{D5DE6FFB-36A8-401A-8A8F-074F6DD78489}"/>
    <dgm:cxn modelId="{56538224-56DD-4E7A-9D91-1F8BFCC9F3DD}" srcId="{3BD54E24-4F73-4828-AA3B-6B3E10F8172B}" destId="{13634469-9197-4A5F-BEAD-EA5900950682}" srcOrd="0" destOrd="0" parTransId="{59DF4AC9-393F-4DE1-B07D-FF752BC8992E}" sibTransId="{B49E8CDA-0EFD-412D-94D0-FA51186836E7}"/>
    <dgm:cxn modelId="{24D6E42A-47CF-4F1C-91EC-A259B1660351}" type="presOf" srcId="{7D21E9D2-4CB7-4AB9-B4A4-FBDA00B71D9E}" destId="{8C1478DF-90DB-4F63-A420-CE28C7422F6C}" srcOrd="0" destOrd="0" presId="urn:microsoft.com/office/officeart/2005/8/layout/radial6"/>
    <dgm:cxn modelId="{E0D4602C-64E1-40EB-8F16-34D3510F6ACE}" srcId="{3BD54E24-4F73-4828-AA3B-6B3E10F8172B}" destId="{7DF3E490-3878-4A9D-BBEA-4FD01C25BC4E}" srcOrd="3" destOrd="0" parTransId="{476FDCBB-C7CB-4BA2-BAD3-A80FE595FB38}" sibTransId="{4E02E06D-021D-444C-9D97-22772635902B}"/>
    <dgm:cxn modelId="{E3C9BF3B-877F-4459-B85B-F6467FC9D212}" srcId="{FA9A3EA8-6925-47BE-9308-B4596966C108}" destId="{EB7C884E-0E11-419A-8521-0795B90B2139}" srcOrd="2" destOrd="0" parTransId="{5619DA35-1780-4851-8C6F-2D9D9FDC1D17}" sibTransId="{A83636C2-093D-4657-9CAC-34AD38CCFA24}"/>
    <dgm:cxn modelId="{38D7573C-80EA-42F8-A625-7D436A4115B3}" type="presOf" srcId="{B49E8CDA-0EFD-412D-94D0-FA51186836E7}" destId="{B5C86C04-ADE6-4721-8AF7-1ABBDECFE2AC}" srcOrd="0" destOrd="0" presId="urn:microsoft.com/office/officeart/2005/8/layout/radial6"/>
    <dgm:cxn modelId="{B69C845B-267C-42A7-9C95-32092DEF7374}" type="presOf" srcId="{B337898C-E343-4A97-A215-705460290278}" destId="{59CC657C-DDCC-4AF6-B6C4-9C28E7CA5F91}" srcOrd="0" destOrd="0" presId="urn:microsoft.com/office/officeart/2005/8/layout/radial6"/>
    <dgm:cxn modelId="{76924043-DAE5-4A65-92A3-6F9072853D65}" type="presOf" srcId="{4E02E06D-021D-444C-9D97-22772635902B}" destId="{6E8FE7C1-9F13-43B9-A3FD-47A3808107B5}" srcOrd="0" destOrd="0" presId="urn:microsoft.com/office/officeart/2005/8/layout/radial6"/>
    <dgm:cxn modelId="{76A5F543-0826-4548-8ED6-26F25EE9CD14}" type="presOf" srcId="{7DF3E490-3878-4A9D-BBEA-4FD01C25BC4E}" destId="{00D72827-3F7E-45FD-B238-DF3907FC2AA3}" srcOrd="0" destOrd="0" presId="urn:microsoft.com/office/officeart/2005/8/layout/radial6"/>
    <dgm:cxn modelId="{0953F86B-E20B-43C6-956A-99B0DC3552B1}" srcId="{FA9A3EA8-6925-47BE-9308-B4596966C108}" destId="{19CECFC3-B6A4-45BF-9189-AA2BA48542EC}" srcOrd="3" destOrd="0" parTransId="{4CF88801-E3A1-4244-B545-D50B5AAE4C6F}" sibTransId="{C936A81F-9C47-4367-AFAC-1F1F91247B19}"/>
    <dgm:cxn modelId="{E40DAD4C-0863-4CB1-90E8-52F83A151E0A}" srcId="{3BD54E24-4F73-4828-AA3B-6B3E10F8172B}" destId="{FDE40708-F337-4DA2-90B2-FD541DCD7A4C}" srcOrd="2" destOrd="0" parTransId="{129F6EB1-293E-4791-A11C-80B4C0692303}" sibTransId="{7D21E9D2-4CB7-4AB9-B4A4-FBDA00B71D9E}"/>
    <dgm:cxn modelId="{CCA0624E-78C7-45C2-A300-94A5A0750C94}" type="presOf" srcId="{B1DC23FC-AF87-42F6-AB15-22B2EB1E2883}" destId="{F4EF45DE-2E07-4C4F-918B-82027A39AA4B}" srcOrd="0" destOrd="0" presId="urn:microsoft.com/office/officeart/2005/8/layout/radial6"/>
    <dgm:cxn modelId="{AFBF2D53-D6F0-4E4E-89CA-383C373D91E8}" type="presOf" srcId="{3BD54E24-4F73-4828-AA3B-6B3E10F8172B}" destId="{5E1234AE-77AF-4BE7-9E27-122C8D35BFF2}" srcOrd="0" destOrd="0" presId="urn:microsoft.com/office/officeart/2005/8/layout/radial6"/>
    <dgm:cxn modelId="{175B3773-E5A5-4CF8-9BB2-FFAD28021EE8}" type="presOf" srcId="{E38DA194-B0B5-4A8C-A883-FF25CDE8E319}" destId="{C4FCE687-87F4-490C-9E45-23B3B32E798B}" srcOrd="0" destOrd="0" presId="urn:microsoft.com/office/officeart/2005/8/layout/radial6"/>
    <dgm:cxn modelId="{2A7E3774-131A-4604-BDFC-8A5003C8CD89}" type="presOf" srcId="{FDE40708-F337-4DA2-90B2-FD541DCD7A4C}" destId="{8CAB0528-3DD0-4D42-9338-9018E40A86D7}" srcOrd="0" destOrd="0" presId="urn:microsoft.com/office/officeart/2005/8/layout/radial6"/>
    <dgm:cxn modelId="{DD61675A-CF31-4044-A9FE-F830860BAF37}" srcId="{3BD54E24-4F73-4828-AA3B-6B3E10F8172B}" destId="{B1DC23FC-AF87-42F6-AB15-22B2EB1E2883}" srcOrd="1" destOrd="0" parTransId="{63428BEE-C52A-466F-A779-5FEF34250961}" sibTransId="{1E71F7CD-D3B0-4908-B4CA-1DDF70D29441}"/>
    <dgm:cxn modelId="{5968B780-DC2C-49ED-88D8-A0DEF0F33D3C}" type="presOf" srcId="{D5DE6FFB-36A8-401A-8A8F-074F6DD78489}" destId="{FF858005-4C7C-4C5C-957A-28FB39CFA271}" srcOrd="0" destOrd="0" presId="urn:microsoft.com/office/officeart/2005/8/layout/radial6"/>
    <dgm:cxn modelId="{244201BB-482F-4519-994A-A7312B30D090}" type="presOf" srcId="{13634469-9197-4A5F-BEAD-EA5900950682}" destId="{15923586-6DB2-4473-894A-93D3D4796E1F}" srcOrd="0" destOrd="0" presId="urn:microsoft.com/office/officeart/2005/8/layout/radial6"/>
    <dgm:cxn modelId="{FFA4E8C0-30D8-40F1-887E-36A52A2B9835}" srcId="{FA9A3EA8-6925-47BE-9308-B4596966C108}" destId="{3BD54E24-4F73-4828-AA3B-6B3E10F8172B}" srcOrd="0" destOrd="0" parTransId="{6BD779DA-1EEB-4441-9A62-0CFC8F46316B}" sibTransId="{2B86DE78-8B1D-419C-AF75-B31CC0355F01}"/>
    <dgm:cxn modelId="{8FA1DAC3-E243-4746-A2D9-3304CF3556A8}" srcId="{FA9A3EA8-6925-47BE-9308-B4596966C108}" destId="{E0E877E7-1B95-4841-8C5E-2D2E0E9F1322}" srcOrd="1" destOrd="0" parTransId="{209175EB-622F-4B1C-A4DE-CE3273D197C7}" sibTransId="{95D79F72-117D-40B3-8232-5CD68700ED86}"/>
    <dgm:cxn modelId="{9B2842CF-FB86-41DF-91C2-859FD4947A69}" type="presOf" srcId="{0F6D43E5-CA6B-40B9-BFB4-36A92A802191}" destId="{A848F2C1-4A34-41DB-9693-AE8C403B2141}" srcOrd="0" destOrd="0" presId="urn:microsoft.com/office/officeart/2005/8/layout/radial6"/>
    <dgm:cxn modelId="{06FAE1D6-3003-422F-8394-F5C631288B8F}" type="presOf" srcId="{1E71F7CD-D3B0-4908-B4CA-1DDF70D29441}" destId="{1CD91EC1-70C2-4523-ABD4-3FEF3AEEF13B}" srcOrd="0" destOrd="0" presId="urn:microsoft.com/office/officeart/2005/8/layout/radial6"/>
    <dgm:cxn modelId="{3A12EEE8-8907-44AF-AA3F-EA104637A13F}" type="presOf" srcId="{FA9A3EA8-6925-47BE-9308-B4596966C108}" destId="{E6E5FC56-CBEE-49FD-9DBB-8C44C5A22BDE}" srcOrd="0" destOrd="0" presId="urn:microsoft.com/office/officeart/2005/8/layout/radial6"/>
    <dgm:cxn modelId="{D3AF7FFA-06BA-43BC-AF64-4BAC07F45C5B}" srcId="{3BD54E24-4F73-4828-AA3B-6B3E10F8172B}" destId="{E38DA194-B0B5-4A8C-A883-FF25CDE8E319}" srcOrd="4" destOrd="0" parTransId="{B3AF3127-86D0-4684-84C7-EE60CF55CD30}" sibTransId="{B337898C-E343-4A97-A215-705460290278}"/>
    <dgm:cxn modelId="{7074C75D-1BD2-44CE-8F0B-A04754D99825}" type="presParOf" srcId="{E6E5FC56-CBEE-49FD-9DBB-8C44C5A22BDE}" destId="{5E1234AE-77AF-4BE7-9E27-122C8D35BFF2}" srcOrd="0" destOrd="0" presId="urn:microsoft.com/office/officeart/2005/8/layout/radial6"/>
    <dgm:cxn modelId="{910F00E0-4645-46B9-AC81-3AB29C4901C8}" type="presParOf" srcId="{E6E5FC56-CBEE-49FD-9DBB-8C44C5A22BDE}" destId="{15923586-6DB2-4473-894A-93D3D4796E1F}" srcOrd="1" destOrd="0" presId="urn:microsoft.com/office/officeart/2005/8/layout/radial6"/>
    <dgm:cxn modelId="{D8C09B68-D758-4938-9E5D-67C074A48066}" type="presParOf" srcId="{E6E5FC56-CBEE-49FD-9DBB-8C44C5A22BDE}" destId="{3D54FC34-9D4A-43AA-B696-895AA3409D8E}" srcOrd="2" destOrd="0" presId="urn:microsoft.com/office/officeart/2005/8/layout/radial6"/>
    <dgm:cxn modelId="{6A01EE74-8E84-4F3C-A493-4705808EE36D}" type="presParOf" srcId="{E6E5FC56-CBEE-49FD-9DBB-8C44C5A22BDE}" destId="{B5C86C04-ADE6-4721-8AF7-1ABBDECFE2AC}" srcOrd="3" destOrd="0" presId="urn:microsoft.com/office/officeart/2005/8/layout/radial6"/>
    <dgm:cxn modelId="{871E2B18-21D2-429F-BE51-2877B80DFCA8}" type="presParOf" srcId="{E6E5FC56-CBEE-49FD-9DBB-8C44C5A22BDE}" destId="{F4EF45DE-2E07-4C4F-918B-82027A39AA4B}" srcOrd="4" destOrd="0" presId="urn:microsoft.com/office/officeart/2005/8/layout/radial6"/>
    <dgm:cxn modelId="{1C942703-AC36-4A56-95FD-CAEC42245FF2}" type="presParOf" srcId="{E6E5FC56-CBEE-49FD-9DBB-8C44C5A22BDE}" destId="{62831BBB-EE53-418B-9903-5409595557C8}" srcOrd="5" destOrd="0" presId="urn:microsoft.com/office/officeart/2005/8/layout/radial6"/>
    <dgm:cxn modelId="{032DD82E-1FC0-4599-A1C9-E2C1BDFA3D4A}" type="presParOf" srcId="{E6E5FC56-CBEE-49FD-9DBB-8C44C5A22BDE}" destId="{1CD91EC1-70C2-4523-ABD4-3FEF3AEEF13B}" srcOrd="6" destOrd="0" presId="urn:microsoft.com/office/officeart/2005/8/layout/radial6"/>
    <dgm:cxn modelId="{EB12E588-3C1C-4414-8F02-401CA3E6E1C8}" type="presParOf" srcId="{E6E5FC56-CBEE-49FD-9DBB-8C44C5A22BDE}" destId="{8CAB0528-3DD0-4D42-9338-9018E40A86D7}" srcOrd="7" destOrd="0" presId="urn:microsoft.com/office/officeart/2005/8/layout/radial6"/>
    <dgm:cxn modelId="{14D644B0-FC4B-4635-BE62-08CB411716E4}" type="presParOf" srcId="{E6E5FC56-CBEE-49FD-9DBB-8C44C5A22BDE}" destId="{52CD3679-F1D4-4BB7-9A1A-118E265285AB}" srcOrd="8" destOrd="0" presId="urn:microsoft.com/office/officeart/2005/8/layout/radial6"/>
    <dgm:cxn modelId="{37B2FE66-54E0-4DD9-9937-2CB1BEE421E1}" type="presParOf" srcId="{E6E5FC56-CBEE-49FD-9DBB-8C44C5A22BDE}" destId="{8C1478DF-90DB-4F63-A420-CE28C7422F6C}" srcOrd="9" destOrd="0" presId="urn:microsoft.com/office/officeart/2005/8/layout/radial6"/>
    <dgm:cxn modelId="{5A9EFE26-2ACB-42EB-97DC-F213B29494E0}" type="presParOf" srcId="{E6E5FC56-CBEE-49FD-9DBB-8C44C5A22BDE}" destId="{00D72827-3F7E-45FD-B238-DF3907FC2AA3}" srcOrd="10" destOrd="0" presId="urn:microsoft.com/office/officeart/2005/8/layout/radial6"/>
    <dgm:cxn modelId="{C3CE1330-2066-46D2-AE15-17AA0BD699A0}" type="presParOf" srcId="{E6E5FC56-CBEE-49FD-9DBB-8C44C5A22BDE}" destId="{343E2AB8-8FD7-49B1-ABFD-4BA55FA150F5}" srcOrd="11" destOrd="0" presId="urn:microsoft.com/office/officeart/2005/8/layout/radial6"/>
    <dgm:cxn modelId="{2D87BA0D-01C7-415C-8733-C59176A29D25}" type="presParOf" srcId="{E6E5FC56-CBEE-49FD-9DBB-8C44C5A22BDE}" destId="{6E8FE7C1-9F13-43B9-A3FD-47A3808107B5}" srcOrd="12" destOrd="0" presId="urn:microsoft.com/office/officeart/2005/8/layout/radial6"/>
    <dgm:cxn modelId="{23FF778D-B2C6-449A-A175-8513C08FF36A}" type="presParOf" srcId="{E6E5FC56-CBEE-49FD-9DBB-8C44C5A22BDE}" destId="{C4FCE687-87F4-490C-9E45-23B3B32E798B}" srcOrd="13" destOrd="0" presId="urn:microsoft.com/office/officeart/2005/8/layout/radial6"/>
    <dgm:cxn modelId="{E7879D89-3B1C-4D42-AA10-9B4AABDB5245}" type="presParOf" srcId="{E6E5FC56-CBEE-49FD-9DBB-8C44C5A22BDE}" destId="{88D3230D-97E4-413D-A196-1DBF16C6F203}" srcOrd="14" destOrd="0" presId="urn:microsoft.com/office/officeart/2005/8/layout/radial6"/>
    <dgm:cxn modelId="{14262A56-8F71-4232-8E56-78A473766A75}" type="presParOf" srcId="{E6E5FC56-CBEE-49FD-9DBB-8C44C5A22BDE}" destId="{59CC657C-DDCC-4AF6-B6C4-9C28E7CA5F91}" srcOrd="15" destOrd="0" presId="urn:microsoft.com/office/officeart/2005/8/layout/radial6"/>
    <dgm:cxn modelId="{3CC4E620-6248-477E-AF33-2EFD3A7C8D2F}" type="presParOf" srcId="{E6E5FC56-CBEE-49FD-9DBB-8C44C5A22BDE}" destId="{A848F2C1-4A34-41DB-9693-AE8C403B2141}" srcOrd="16" destOrd="0" presId="urn:microsoft.com/office/officeart/2005/8/layout/radial6"/>
    <dgm:cxn modelId="{062E027B-69C0-401B-B7A1-3E3A46EF5060}" type="presParOf" srcId="{E6E5FC56-CBEE-49FD-9DBB-8C44C5A22BDE}" destId="{7B6EE718-4815-4BA3-8B87-088EA2A43290}" srcOrd="17" destOrd="0" presId="urn:microsoft.com/office/officeart/2005/8/layout/radial6"/>
    <dgm:cxn modelId="{CB18750C-B1C2-4EED-82E7-42D1A276203D}" type="presParOf" srcId="{E6E5FC56-CBEE-49FD-9DBB-8C44C5A22BDE}" destId="{FF858005-4C7C-4C5C-957A-28FB39CFA271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858005-4C7C-4C5C-957A-28FB39CFA271}">
      <dsp:nvSpPr>
        <dsp:cNvPr id="0" name=""/>
        <dsp:cNvSpPr/>
      </dsp:nvSpPr>
      <dsp:spPr>
        <a:xfrm>
          <a:off x="4093451" y="832373"/>
          <a:ext cx="5681497" cy="5681497"/>
        </a:xfrm>
        <a:prstGeom prst="blockArc">
          <a:avLst>
            <a:gd name="adj1" fmla="val 12600000"/>
            <a:gd name="adj2" fmla="val 16200000"/>
            <a:gd name="adj3" fmla="val 45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CC657C-DDCC-4AF6-B6C4-9C28E7CA5F91}">
      <dsp:nvSpPr>
        <dsp:cNvPr id="0" name=""/>
        <dsp:cNvSpPr/>
      </dsp:nvSpPr>
      <dsp:spPr>
        <a:xfrm>
          <a:off x="4093451" y="832373"/>
          <a:ext cx="5681497" cy="5681497"/>
        </a:xfrm>
        <a:prstGeom prst="blockArc">
          <a:avLst>
            <a:gd name="adj1" fmla="val 9000000"/>
            <a:gd name="adj2" fmla="val 12600000"/>
            <a:gd name="adj3" fmla="val 45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8FE7C1-9F13-43B9-A3FD-47A3808107B5}">
      <dsp:nvSpPr>
        <dsp:cNvPr id="0" name=""/>
        <dsp:cNvSpPr/>
      </dsp:nvSpPr>
      <dsp:spPr>
        <a:xfrm>
          <a:off x="4093451" y="832373"/>
          <a:ext cx="5681497" cy="5681497"/>
        </a:xfrm>
        <a:prstGeom prst="blockArc">
          <a:avLst>
            <a:gd name="adj1" fmla="val 5400000"/>
            <a:gd name="adj2" fmla="val 9000000"/>
            <a:gd name="adj3" fmla="val 45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478DF-90DB-4F63-A420-CE28C7422F6C}">
      <dsp:nvSpPr>
        <dsp:cNvPr id="0" name=""/>
        <dsp:cNvSpPr/>
      </dsp:nvSpPr>
      <dsp:spPr>
        <a:xfrm>
          <a:off x="4093451" y="832373"/>
          <a:ext cx="5681497" cy="5681497"/>
        </a:xfrm>
        <a:prstGeom prst="blockArc">
          <a:avLst>
            <a:gd name="adj1" fmla="val 1800000"/>
            <a:gd name="adj2" fmla="val 5400000"/>
            <a:gd name="adj3" fmla="val 45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D91EC1-70C2-4523-ABD4-3FEF3AEEF13B}">
      <dsp:nvSpPr>
        <dsp:cNvPr id="0" name=""/>
        <dsp:cNvSpPr/>
      </dsp:nvSpPr>
      <dsp:spPr>
        <a:xfrm>
          <a:off x="3989701" y="1030020"/>
          <a:ext cx="5681497" cy="5681497"/>
        </a:xfrm>
        <a:prstGeom prst="blockArc">
          <a:avLst>
            <a:gd name="adj1" fmla="val 20353502"/>
            <a:gd name="adj2" fmla="val 1523524"/>
            <a:gd name="adj3" fmla="val 45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86C04-ADE6-4721-8AF7-1ABBDECFE2AC}">
      <dsp:nvSpPr>
        <dsp:cNvPr id="0" name=""/>
        <dsp:cNvSpPr/>
      </dsp:nvSpPr>
      <dsp:spPr>
        <a:xfrm>
          <a:off x="3921530" y="827045"/>
          <a:ext cx="5681497" cy="5681497"/>
        </a:xfrm>
        <a:prstGeom prst="blockArc">
          <a:avLst>
            <a:gd name="adj1" fmla="val 16413014"/>
            <a:gd name="adj2" fmla="val 20618695"/>
            <a:gd name="adj3" fmla="val 45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234AE-77AF-4BE7-9E27-122C8D35BFF2}">
      <dsp:nvSpPr>
        <dsp:cNvPr id="0" name=""/>
        <dsp:cNvSpPr/>
      </dsp:nvSpPr>
      <dsp:spPr>
        <a:xfrm>
          <a:off x="5656045" y="2394967"/>
          <a:ext cx="2556309" cy="25563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>
              <a:latin typeface="NikoshBAN" pitchFamily="2" charset="0"/>
              <a:cs typeface="NikoshBAN" pitchFamily="2" charset="0"/>
            </a:rPr>
            <a:t>গাণিতিক প্রতীক</a:t>
          </a:r>
        </a:p>
      </dsp:txBody>
      <dsp:txXfrm>
        <a:off x="6030408" y="2769330"/>
        <a:ext cx="1807583" cy="1807583"/>
      </dsp:txXfrm>
    </dsp:sp>
    <dsp:sp modelId="{15923586-6DB2-4473-894A-93D3D4796E1F}">
      <dsp:nvSpPr>
        <dsp:cNvPr id="0" name=""/>
        <dsp:cNvSpPr/>
      </dsp:nvSpPr>
      <dsp:spPr>
        <a:xfrm>
          <a:off x="6039491" y="2084"/>
          <a:ext cx="1789416" cy="17894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latin typeface="NikoshBAN" pitchFamily="2" charset="0"/>
              <a:cs typeface="NikoshBAN" pitchFamily="2" charset="0"/>
            </a:rPr>
            <a:t>সংখ্যা প্রতীক</a:t>
          </a:r>
        </a:p>
      </dsp:txBody>
      <dsp:txXfrm>
        <a:off x="6301545" y="264138"/>
        <a:ext cx="1265308" cy="1265308"/>
      </dsp:txXfrm>
    </dsp:sp>
    <dsp:sp modelId="{F4EF45DE-2E07-4C4F-918B-82027A39AA4B}">
      <dsp:nvSpPr>
        <dsp:cNvPr id="0" name=""/>
        <dsp:cNvSpPr/>
      </dsp:nvSpPr>
      <dsp:spPr>
        <a:xfrm>
          <a:off x="8531557" y="1991301"/>
          <a:ext cx="1789416" cy="17894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latin typeface="NikoshBAN" pitchFamily="2" charset="0"/>
              <a:cs typeface="NikoshBAN" pitchFamily="2" charset="0"/>
            </a:rPr>
            <a:t>প্রক্রিয়া প্রতীক</a:t>
          </a:r>
        </a:p>
      </dsp:txBody>
      <dsp:txXfrm>
        <a:off x="8793611" y="2253355"/>
        <a:ext cx="1265308" cy="1265308"/>
      </dsp:txXfrm>
    </dsp:sp>
    <dsp:sp modelId="{8CAB0528-3DD0-4D42-9338-9018E40A86D7}">
      <dsp:nvSpPr>
        <dsp:cNvPr id="0" name=""/>
        <dsp:cNvSpPr/>
      </dsp:nvSpPr>
      <dsp:spPr>
        <a:xfrm>
          <a:off x="8443864" y="4166579"/>
          <a:ext cx="1789416" cy="17894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latin typeface="NikoshBAN" pitchFamily="2" charset="0"/>
              <a:cs typeface="NikoshBAN" pitchFamily="2" charset="0"/>
            </a:rPr>
            <a:t>সম্পর্ক প্রতীক</a:t>
          </a:r>
        </a:p>
      </dsp:txBody>
      <dsp:txXfrm>
        <a:off x="8705918" y="4428633"/>
        <a:ext cx="1265308" cy="1265308"/>
      </dsp:txXfrm>
    </dsp:sp>
    <dsp:sp modelId="{00D72827-3F7E-45FD-B238-DF3907FC2AA3}">
      <dsp:nvSpPr>
        <dsp:cNvPr id="0" name=""/>
        <dsp:cNvSpPr/>
      </dsp:nvSpPr>
      <dsp:spPr>
        <a:xfrm>
          <a:off x="6039491" y="5554744"/>
          <a:ext cx="1789416" cy="17894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latin typeface="NikoshBAN" pitchFamily="2" charset="0"/>
              <a:cs typeface="NikoshBAN" pitchFamily="2" charset="0"/>
            </a:rPr>
            <a:t>অক্ষর প্রতীক</a:t>
          </a:r>
        </a:p>
      </dsp:txBody>
      <dsp:txXfrm>
        <a:off x="6301545" y="5816798"/>
        <a:ext cx="1265308" cy="1265308"/>
      </dsp:txXfrm>
    </dsp:sp>
    <dsp:sp modelId="{C4FCE687-87F4-490C-9E45-23B3B32E798B}">
      <dsp:nvSpPr>
        <dsp:cNvPr id="0" name=""/>
        <dsp:cNvSpPr/>
      </dsp:nvSpPr>
      <dsp:spPr>
        <a:xfrm>
          <a:off x="3635119" y="4166579"/>
          <a:ext cx="1789416" cy="17894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latin typeface="NikoshBAN" pitchFamily="2" charset="0"/>
              <a:cs typeface="NikoshBAN" pitchFamily="2" charset="0"/>
            </a:rPr>
            <a:t>বন্ধনী প্রতীক</a:t>
          </a:r>
        </a:p>
      </dsp:txBody>
      <dsp:txXfrm>
        <a:off x="3897173" y="4428633"/>
        <a:ext cx="1265308" cy="1265308"/>
      </dsp:txXfrm>
    </dsp:sp>
    <dsp:sp modelId="{A848F2C1-4A34-41DB-9693-AE8C403B2141}">
      <dsp:nvSpPr>
        <dsp:cNvPr id="0" name=""/>
        <dsp:cNvSpPr/>
      </dsp:nvSpPr>
      <dsp:spPr>
        <a:xfrm>
          <a:off x="3635119" y="1390249"/>
          <a:ext cx="1789416" cy="17894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>
              <a:latin typeface="NikoshBAN" pitchFamily="2" charset="0"/>
              <a:cs typeface="NikoshBAN" pitchFamily="2" charset="0"/>
            </a:rPr>
            <a:t>অক্ষর প্রতীক</a:t>
          </a:r>
        </a:p>
      </dsp:txBody>
      <dsp:txXfrm>
        <a:off x="3897173" y="1652303"/>
        <a:ext cx="1265308" cy="1265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3C2051-29F5-A4C2-8714-9CCD644D121A}"/>
              </a:ext>
            </a:extLst>
          </p:cNvPr>
          <p:cNvSpPr txBox="1"/>
          <p:nvPr/>
        </p:nvSpPr>
        <p:spPr>
          <a:xfrm>
            <a:off x="165100" y="228600"/>
            <a:ext cx="15925800" cy="450892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sz="23900" b="1" i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23900" b="1" i="1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28700" b="1" i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3900" b="1" i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endParaRPr lang="en-US" sz="23900" b="1" i="1" dirty="0">
              <a:ln w="28575">
                <a:solidFill>
                  <a:schemeClr val="tx1"/>
                </a:solidFill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2BEA980-2A8E-4A55-9EBC-3D1A5F39A9BB}"/>
              </a:ext>
            </a:extLst>
          </p:cNvPr>
          <p:cNvSpPr/>
          <p:nvPr/>
        </p:nvSpPr>
        <p:spPr>
          <a:xfrm>
            <a:off x="1345308" y="3339250"/>
            <a:ext cx="13259692" cy="5728549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98A393-0429-8957-562D-6F67C4671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41" y="3558060"/>
            <a:ext cx="6675025" cy="529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61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C4BC2E-6FB1-7A3B-196D-1C9190CB4DA4}"/>
              </a:ext>
            </a:extLst>
          </p:cNvPr>
          <p:cNvSpPr txBox="1"/>
          <p:nvPr/>
        </p:nvSpPr>
        <p:spPr>
          <a:xfrm>
            <a:off x="0" y="304800"/>
            <a:ext cx="9982200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endParaRPr lang="en-US" sz="540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 algn="ctr"/>
            <a:r>
              <a:rPr lang="en-US" sz="80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8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পরিচিতিঃ</a:t>
            </a:r>
            <a:endParaRPr lang="en-US" sz="8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 algn="ctr"/>
            <a:endParaRPr lang="en-US" sz="880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 algn="ctr"/>
            <a:r>
              <a:rPr lang="en-US" sz="880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</a:t>
            </a:r>
            <a:r>
              <a:rPr lang="en-US" sz="8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নূর</a:t>
            </a:r>
            <a:r>
              <a:rPr lang="en-US" sz="8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8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 algn="ctr"/>
            <a:r>
              <a:rPr lang="en-US" sz="66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6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6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রামগঞ্জ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লক্ষ্মীপুর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1" algn="ctr"/>
            <a:r>
              <a:rPr lang="en-US" sz="2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মোবাইলঃ</a:t>
            </a:r>
            <a:r>
              <a:rPr lang="en-US" sz="2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০১৭১৬০০৩৯৯৩, ০১৬৮৪১৬৬২৮১</a:t>
            </a:r>
          </a:p>
          <a:p>
            <a:pPr lvl="1" algn="ctr"/>
            <a:r>
              <a:rPr lang="en-US" sz="2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Email: hossainnur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111979</a:t>
            </a:r>
            <a:r>
              <a:rPr lang="en-US" sz="2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@gmail,com</a:t>
            </a:r>
            <a:endParaRPr lang="en-US" sz="1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D4DB7B-DAA7-8571-6539-0AEC7EEA2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00" y="304800"/>
            <a:ext cx="6858877" cy="68426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4100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53F7DE-547F-6614-F9D5-E37CB541BA89}"/>
              </a:ext>
            </a:extLst>
          </p:cNvPr>
          <p:cNvSpPr txBox="1"/>
          <p:nvPr/>
        </p:nvSpPr>
        <p:spPr>
          <a:xfrm>
            <a:off x="887454" y="725279"/>
            <a:ext cx="14784346" cy="221599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prstTxWarp prst="textWave4">
              <a:avLst/>
            </a:prstTxWarp>
            <a:spAutoFit/>
          </a:bodyPr>
          <a:lstStyle/>
          <a:p>
            <a:pPr algn="ctr"/>
            <a:r>
              <a:rPr lang="bn-IN" sz="13800" b="1" spc="5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পূর্বজ্ঞান যাচাই</a:t>
            </a:r>
            <a:endParaRPr lang="bn-IN" sz="13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B01BDB-1B3E-824C-B1F7-5421465AB0EA}"/>
              </a:ext>
            </a:extLst>
          </p:cNvPr>
          <p:cNvSpPr txBox="1"/>
          <p:nvPr/>
        </p:nvSpPr>
        <p:spPr>
          <a:xfrm>
            <a:off x="508000" y="3547018"/>
            <a:ext cx="14784346" cy="24766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prstTxWarp prst="textPlain">
              <a:avLst>
                <a:gd name="adj" fmla="val 51991"/>
              </a:avLst>
            </a:prstTxWarp>
            <a:spAutoFit/>
          </a:bodyPr>
          <a:lstStyle/>
          <a:p>
            <a:pPr algn="ctr"/>
            <a:r>
              <a:rPr lang="en-US" sz="5400" b="1">
                <a:latin typeface="NikoshBAN" panose="02000000000000000000" pitchFamily="2" charset="0"/>
                <a:cs typeface="NikoshBAN" panose="02000000000000000000" pitchFamily="2" charset="0"/>
              </a:rPr>
              <a:t>এগুলো কি? </a:t>
            </a:r>
          </a:p>
          <a:p>
            <a:pPr algn="ctr"/>
            <a:r>
              <a:rPr lang="en-US" sz="5400" b="1">
                <a:latin typeface="NikoshBAN" panose="02000000000000000000" pitchFamily="2" charset="0"/>
                <a:cs typeface="NikoshBAN" panose="02000000000000000000" pitchFamily="2" charset="0"/>
              </a:rPr>
              <a:t>÷  ×  –  +  = ক   খ</a:t>
            </a:r>
            <a:endParaRPr lang="en-US" sz="4800" b="1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5400" b="1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8FBC3-0E48-D748-7B8F-73E8B55292CF}"/>
              </a:ext>
            </a:extLst>
          </p:cNvPr>
          <p:cNvSpPr txBox="1"/>
          <p:nvPr/>
        </p:nvSpPr>
        <p:spPr>
          <a:xfrm>
            <a:off x="3479800" y="6629400"/>
            <a:ext cx="6274675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8000">
                <a:latin typeface="NikoshBAN" pitchFamily="2" charset="0"/>
                <a:cs typeface="NikoshBAN" pitchFamily="2" charset="0"/>
              </a:rPr>
              <a:t>গাণিতীক</a:t>
            </a:r>
            <a:r>
              <a:rPr lang="en-US" sz="6600">
                <a:latin typeface="NikoshBAN" pitchFamily="2" charset="0"/>
                <a:cs typeface="NikoshBAN" pitchFamily="2" charset="0"/>
              </a:rPr>
              <a:t> প্রতীক কী?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4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D47A10-2298-E5D1-FFA2-AD57671BA1EA}"/>
              </a:ext>
            </a:extLst>
          </p:cNvPr>
          <p:cNvSpPr txBox="1"/>
          <p:nvPr/>
        </p:nvSpPr>
        <p:spPr>
          <a:xfrm>
            <a:off x="1727200" y="304800"/>
            <a:ext cx="11544548" cy="27574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0">
            <a:prstTxWarp prst="textPlain">
              <a:avLst>
                <a:gd name="adj" fmla="val 49339"/>
              </a:avLst>
            </a:prstTxWarp>
            <a:spAutoFit/>
          </a:bodyPr>
          <a:lstStyle/>
          <a:p>
            <a:pPr algn="ctr"/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16010D-ACBF-8F3B-A49E-15C2BC71C520}"/>
              </a:ext>
            </a:extLst>
          </p:cNvPr>
          <p:cNvSpPr txBox="1"/>
          <p:nvPr/>
        </p:nvSpPr>
        <p:spPr>
          <a:xfrm>
            <a:off x="584200" y="3496429"/>
            <a:ext cx="15493999" cy="51706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660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660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60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err="1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6600">
                <a:latin typeface="NikoshBAN" pitchFamily="2" charset="0"/>
                <a:cs typeface="NikoshBAN" pitchFamily="2" charset="0"/>
              </a:rPr>
              <a:t>                              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660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660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6600">
                <a:latin typeface="NikoshBAN" pitchFamily="2" charset="0"/>
                <a:cs typeface="NikoshBAN" pitchFamily="2" charset="0"/>
              </a:rPr>
              <a:t> চতুর্থ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660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660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6600">
                <a:latin typeface="NikoshBAN" pitchFamily="2" charset="0"/>
                <a:cs typeface="NikoshBAN" pitchFamily="2" charset="0"/>
              </a:rPr>
              <a:t> 5 (গাণিতিক বাক্য)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660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660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6600">
                <a:latin typeface="NikoshBAN" pitchFamily="2" charset="0"/>
                <a:cs typeface="NikoshBAN" pitchFamily="2" charset="0"/>
              </a:rPr>
              <a:t> গাণিতিক প্রতীক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660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সময়ঃ</a:t>
            </a:r>
            <a:r>
              <a:rPr lang="en-US" sz="6600">
                <a:latin typeface="NikoshBAN" pitchFamily="2" charset="0"/>
                <a:cs typeface="NikoshBAN" pitchFamily="2" charset="0"/>
              </a:rPr>
              <a:t> ৫০ মিনিট</a:t>
            </a:r>
            <a:r>
              <a:rPr lang="en-US" sz="6000">
                <a:latin typeface="NikoshBAN" pitchFamily="2" charset="0"/>
                <a:cs typeface="NikoshBAN" pitchFamily="2" charset="0"/>
              </a:rPr>
              <a:t>               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3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2EDE307-BA50-89A5-473F-07289030D2AF}"/>
              </a:ext>
            </a:extLst>
          </p:cNvPr>
          <p:cNvSpPr/>
          <p:nvPr/>
        </p:nvSpPr>
        <p:spPr>
          <a:xfrm>
            <a:off x="4013200" y="762000"/>
            <a:ext cx="6553200" cy="304800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11500" b="1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347F41-B428-B44B-3DDD-F78CDEC18D8D}"/>
              </a:ext>
            </a:extLst>
          </p:cNvPr>
          <p:cNvSpPr txBox="1"/>
          <p:nvPr/>
        </p:nvSpPr>
        <p:spPr>
          <a:xfrm>
            <a:off x="889000" y="4800600"/>
            <a:ext cx="14706600" cy="2123658"/>
          </a:xfrm>
          <a:custGeom>
            <a:avLst/>
            <a:gdLst>
              <a:gd name="csX0" fmla="*/ 0 w 14706600"/>
              <a:gd name="csY0" fmla="*/ 0 h 2123658"/>
              <a:gd name="csX1" fmla="*/ 294132 w 14706600"/>
              <a:gd name="csY1" fmla="*/ 0 h 2123658"/>
              <a:gd name="csX2" fmla="*/ 882396 w 14706600"/>
              <a:gd name="csY2" fmla="*/ 0 h 2123658"/>
              <a:gd name="csX3" fmla="*/ 1176528 w 14706600"/>
              <a:gd name="csY3" fmla="*/ 0 h 2123658"/>
              <a:gd name="csX4" fmla="*/ 1617726 w 14706600"/>
              <a:gd name="csY4" fmla="*/ 0 h 2123658"/>
              <a:gd name="csX5" fmla="*/ 2353056 w 14706600"/>
              <a:gd name="csY5" fmla="*/ 0 h 2123658"/>
              <a:gd name="csX6" fmla="*/ 2941320 w 14706600"/>
              <a:gd name="csY6" fmla="*/ 0 h 2123658"/>
              <a:gd name="csX7" fmla="*/ 3676650 w 14706600"/>
              <a:gd name="csY7" fmla="*/ 0 h 2123658"/>
              <a:gd name="csX8" fmla="*/ 3970782 w 14706600"/>
              <a:gd name="csY8" fmla="*/ 0 h 2123658"/>
              <a:gd name="csX9" fmla="*/ 4559046 w 14706600"/>
              <a:gd name="csY9" fmla="*/ 0 h 2123658"/>
              <a:gd name="csX10" fmla="*/ 5294376 w 14706600"/>
              <a:gd name="csY10" fmla="*/ 0 h 2123658"/>
              <a:gd name="csX11" fmla="*/ 5735574 w 14706600"/>
              <a:gd name="csY11" fmla="*/ 0 h 2123658"/>
              <a:gd name="csX12" fmla="*/ 6029706 w 14706600"/>
              <a:gd name="csY12" fmla="*/ 0 h 2123658"/>
              <a:gd name="csX13" fmla="*/ 6765036 w 14706600"/>
              <a:gd name="csY13" fmla="*/ 0 h 2123658"/>
              <a:gd name="csX14" fmla="*/ 7206234 w 14706600"/>
              <a:gd name="csY14" fmla="*/ 0 h 2123658"/>
              <a:gd name="csX15" fmla="*/ 7794498 w 14706600"/>
              <a:gd name="csY15" fmla="*/ 0 h 2123658"/>
              <a:gd name="csX16" fmla="*/ 7941564 w 14706600"/>
              <a:gd name="csY16" fmla="*/ 0 h 2123658"/>
              <a:gd name="csX17" fmla="*/ 8529828 w 14706600"/>
              <a:gd name="csY17" fmla="*/ 0 h 2123658"/>
              <a:gd name="csX18" fmla="*/ 9265158 w 14706600"/>
              <a:gd name="csY18" fmla="*/ 0 h 2123658"/>
              <a:gd name="csX19" fmla="*/ 9559290 w 14706600"/>
              <a:gd name="csY19" fmla="*/ 0 h 2123658"/>
              <a:gd name="csX20" fmla="*/ 10294620 w 14706600"/>
              <a:gd name="csY20" fmla="*/ 0 h 2123658"/>
              <a:gd name="csX21" fmla="*/ 10441686 w 14706600"/>
              <a:gd name="csY21" fmla="*/ 0 h 2123658"/>
              <a:gd name="csX22" fmla="*/ 10735818 w 14706600"/>
              <a:gd name="csY22" fmla="*/ 0 h 2123658"/>
              <a:gd name="csX23" fmla="*/ 11177016 w 14706600"/>
              <a:gd name="csY23" fmla="*/ 0 h 2123658"/>
              <a:gd name="csX24" fmla="*/ 12059412 w 14706600"/>
              <a:gd name="csY24" fmla="*/ 0 h 2123658"/>
              <a:gd name="csX25" fmla="*/ 12647676 w 14706600"/>
              <a:gd name="csY25" fmla="*/ 0 h 2123658"/>
              <a:gd name="csX26" fmla="*/ 13235940 w 14706600"/>
              <a:gd name="csY26" fmla="*/ 0 h 2123658"/>
              <a:gd name="csX27" fmla="*/ 14118336 w 14706600"/>
              <a:gd name="csY27" fmla="*/ 0 h 2123658"/>
              <a:gd name="csX28" fmla="*/ 14706600 w 14706600"/>
              <a:gd name="csY28" fmla="*/ 0 h 2123658"/>
              <a:gd name="csX29" fmla="*/ 14706600 w 14706600"/>
              <a:gd name="csY29" fmla="*/ 530915 h 2123658"/>
              <a:gd name="csX30" fmla="*/ 14706600 w 14706600"/>
              <a:gd name="csY30" fmla="*/ 1040592 h 2123658"/>
              <a:gd name="csX31" fmla="*/ 14706600 w 14706600"/>
              <a:gd name="csY31" fmla="*/ 1571507 h 2123658"/>
              <a:gd name="csX32" fmla="*/ 14706600 w 14706600"/>
              <a:gd name="csY32" fmla="*/ 2123658 h 2123658"/>
              <a:gd name="csX33" fmla="*/ 13971270 w 14706600"/>
              <a:gd name="csY33" fmla="*/ 2123658 h 2123658"/>
              <a:gd name="csX34" fmla="*/ 13530072 w 14706600"/>
              <a:gd name="csY34" fmla="*/ 2123658 h 2123658"/>
              <a:gd name="csX35" fmla="*/ 13235940 w 14706600"/>
              <a:gd name="csY35" fmla="*/ 2123658 h 2123658"/>
              <a:gd name="csX36" fmla="*/ 12941808 w 14706600"/>
              <a:gd name="csY36" fmla="*/ 2123658 h 2123658"/>
              <a:gd name="csX37" fmla="*/ 12353544 w 14706600"/>
              <a:gd name="csY37" fmla="*/ 2123658 h 2123658"/>
              <a:gd name="csX38" fmla="*/ 11765280 w 14706600"/>
              <a:gd name="csY38" fmla="*/ 2123658 h 2123658"/>
              <a:gd name="csX39" fmla="*/ 11471148 w 14706600"/>
              <a:gd name="csY39" fmla="*/ 2123658 h 2123658"/>
              <a:gd name="csX40" fmla="*/ 10735818 w 14706600"/>
              <a:gd name="csY40" fmla="*/ 2123658 h 2123658"/>
              <a:gd name="csX41" fmla="*/ 10000488 w 14706600"/>
              <a:gd name="csY41" fmla="*/ 2123658 h 2123658"/>
              <a:gd name="csX42" fmla="*/ 9559290 w 14706600"/>
              <a:gd name="csY42" fmla="*/ 2123658 h 2123658"/>
              <a:gd name="csX43" fmla="*/ 8971026 w 14706600"/>
              <a:gd name="csY43" fmla="*/ 2123658 h 2123658"/>
              <a:gd name="csX44" fmla="*/ 8088630 w 14706600"/>
              <a:gd name="csY44" fmla="*/ 2123658 h 2123658"/>
              <a:gd name="csX45" fmla="*/ 7794498 w 14706600"/>
              <a:gd name="csY45" fmla="*/ 2123658 h 2123658"/>
              <a:gd name="csX46" fmla="*/ 7059168 w 14706600"/>
              <a:gd name="csY46" fmla="*/ 2123658 h 2123658"/>
              <a:gd name="csX47" fmla="*/ 6912102 w 14706600"/>
              <a:gd name="csY47" fmla="*/ 2123658 h 2123658"/>
              <a:gd name="csX48" fmla="*/ 6470904 w 14706600"/>
              <a:gd name="csY48" fmla="*/ 2123658 h 2123658"/>
              <a:gd name="csX49" fmla="*/ 6323838 w 14706600"/>
              <a:gd name="csY49" fmla="*/ 2123658 h 2123658"/>
              <a:gd name="csX50" fmla="*/ 6029706 w 14706600"/>
              <a:gd name="csY50" fmla="*/ 2123658 h 2123658"/>
              <a:gd name="csX51" fmla="*/ 5147310 w 14706600"/>
              <a:gd name="csY51" fmla="*/ 2123658 h 2123658"/>
              <a:gd name="csX52" fmla="*/ 4559046 w 14706600"/>
              <a:gd name="csY52" fmla="*/ 2123658 h 2123658"/>
              <a:gd name="csX53" fmla="*/ 4411980 w 14706600"/>
              <a:gd name="csY53" fmla="*/ 2123658 h 2123658"/>
              <a:gd name="csX54" fmla="*/ 4264914 w 14706600"/>
              <a:gd name="csY54" fmla="*/ 2123658 h 2123658"/>
              <a:gd name="csX55" fmla="*/ 3676650 w 14706600"/>
              <a:gd name="csY55" fmla="*/ 2123658 h 2123658"/>
              <a:gd name="csX56" fmla="*/ 2794254 w 14706600"/>
              <a:gd name="csY56" fmla="*/ 2123658 h 2123658"/>
              <a:gd name="csX57" fmla="*/ 2058924 w 14706600"/>
              <a:gd name="csY57" fmla="*/ 2123658 h 2123658"/>
              <a:gd name="csX58" fmla="*/ 1617726 w 14706600"/>
              <a:gd name="csY58" fmla="*/ 2123658 h 2123658"/>
              <a:gd name="csX59" fmla="*/ 1470660 w 14706600"/>
              <a:gd name="csY59" fmla="*/ 2123658 h 2123658"/>
              <a:gd name="csX60" fmla="*/ 1176528 w 14706600"/>
              <a:gd name="csY60" fmla="*/ 2123658 h 2123658"/>
              <a:gd name="csX61" fmla="*/ 735330 w 14706600"/>
              <a:gd name="csY61" fmla="*/ 2123658 h 2123658"/>
              <a:gd name="csX62" fmla="*/ 588264 w 14706600"/>
              <a:gd name="csY62" fmla="*/ 2123658 h 2123658"/>
              <a:gd name="csX63" fmla="*/ 0 w 14706600"/>
              <a:gd name="csY63" fmla="*/ 2123658 h 2123658"/>
              <a:gd name="csX64" fmla="*/ 0 w 14706600"/>
              <a:gd name="csY64" fmla="*/ 1571507 h 2123658"/>
              <a:gd name="csX65" fmla="*/ 0 w 14706600"/>
              <a:gd name="csY65" fmla="*/ 1083066 h 2123658"/>
              <a:gd name="csX66" fmla="*/ 0 w 14706600"/>
              <a:gd name="csY66" fmla="*/ 594624 h 2123658"/>
              <a:gd name="csX67" fmla="*/ 0 w 14706600"/>
              <a:gd name="csY67" fmla="*/ 0 h 21236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14706600" h="2123658" fill="none" extrusionOk="0">
                <a:moveTo>
                  <a:pt x="0" y="0"/>
                </a:moveTo>
                <a:cubicBezTo>
                  <a:pt x="100720" y="-10617"/>
                  <a:pt x="164993" y="3361"/>
                  <a:pt x="294132" y="0"/>
                </a:cubicBezTo>
                <a:cubicBezTo>
                  <a:pt x="423271" y="-3361"/>
                  <a:pt x="597793" y="49289"/>
                  <a:pt x="882396" y="0"/>
                </a:cubicBezTo>
                <a:cubicBezTo>
                  <a:pt x="1166999" y="-49289"/>
                  <a:pt x="1084055" y="21674"/>
                  <a:pt x="1176528" y="0"/>
                </a:cubicBezTo>
                <a:cubicBezTo>
                  <a:pt x="1269001" y="-21674"/>
                  <a:pt x="1475973" y="34267"/>
                  <a:pt x="1617726" y="0"/>
                </a:cubicBezTo>
                <a:cubicBezTo>
                  <a:pt x="1759479" y="-34267"/>
                  <a:pt x="2142471" y="57615"/>
                  <a:pt x="2353056" y="0"/>
                </a:cubicBezTo>
                <a:cubicBezTo>
                  <a:pt x="2563641" y="-57615"/>
                  <a:pt x="2798108" y="41780"/>
                  <a:pt x="2941320" y="0"/>
                </a:cubicBezTo>
                <a:cubicBezTo>
                  <a:pt x="3084532" y="-41780"/>
                  <a:pt x="3474728" y="25527"/>
                  <a:pt x="3676650" y="0"/>
                </a:cubicBezTo>
                <a:cubicBezTo>
                  <a:pt x="3878572" y="-25527"/>
                  <a:pt x="3857865" y="16879"/>
                  <a:pt x="3970782" y="0"/>
                </a:cubicBezTo>
                <a:cubicBezTo>
                  <a:pt x="4083699" y="-16879"/>
                  <a:pt x="4316700" y="63188"/>
                  <a:pt x="4559046" y="0"/>
                </a:cubicBezTo>
                <a:cubicBezTo>
                  <a:pt x="4801392" y="-63188"/>
                  <a:pt x="4948940" y="14231"/>
                  <a:pt x="5294376" y="0"/>
                </a:cubicBezTo>
                <a:cubicBezTo>
                  <a:pt x="5639812" y="-14231"/>
                  <a:pt x="5591007" y="21334"/>
                  <a:pt x="5735574" y="0"/>
                </a:cubicBezTo>
                <a:cubicBezTo>
                  <a:pt x="5880141" y="-21334"/>
                  <a:pt x="5911455" y="11932"/>
                  <a:pt x="6029706" y="0"/>
                </a:cubicBezTo>
                <a:cubicBezTo>
                  <a:pt x="6147957" y="-11932"/>
                  <a:pt x="6551834" y="53769"/>
                  <a:pt x="6765036" y="0"/>
                </a:cubicBezTo>
                <a:cubicBezTo>
                  <a:pt x="6978238" y="-53769"/>
                  <a:pt x="7010863" y="37245"/>
                  <a:pt x="7206234" y="0"/>
                </a:cubicBezTo>
                <a:cubicBezTo>
                  <a:pt x="7401605" y="-37245"/>
                  <a:pt x="7575296" y="40395"/>
                  <a:pt x="7794498" y="0"/>
                </a:cubicBezTo>
                <a:cubicBezTo>
                  <a:pt x="8013700" y="-40395"/>
                  <a:pt x="7871412" y="13792"/>
                  <a:pt x="7941564" y="0"/>
                </a:cubicBezTo>
                <a:cubicBezTo>
                  <a:pt x="8011716" y="-13792"/>
                  <a:pt x="8396838" y="38528"/>
                  <a:pt x="8529828" y="0"/>
                </a:cubicBezTo>
                <a:cubicBezTo>
                  <a:pt x="8662818" y="-38528"/>
                  <a:pt x="8934092" y="60746"/>
                  <a:pt x="9265158" y="0"/>
                </a:cubicBezTo>
                <a:cubicBezTo>
                  <a:pt x="9596224" y="-60746"/>
                  <a:pt x="9496244" y="16536"/>
                  <a:pt x="9559290" y="0"/>
                </a:cubicBezTo>
                <a:cubicBezTo>
                  <a:pt x="9622336" y="-16536"/>
                  <a:pt x="10060941" y="82358"/>
                  <a:pt x="10294620" y="0"/>
                </a:cubicBezTo>
                <a:cubicBezTo>
                  <a:pt x="10528299" y="-82358"/>
                  <a:pt x="10391934" y="17247"/>
                  <a:pt x="10441686" y="0"/>
                </a:cubicBezTo>
                <a:cubicBezTo>
                  <a:pt x="10491438" y="-17247"/>
                  <a:pt x="10640537" y="2561"/>
                  <a:pt x="10735818" y="0"/>
                </a:cubicBezTo>
                <a:cubicBezTo>
                  <a:pt x="10831099" y="-2561"/>
                  <a:pt x="11066678" y="5389"/>
                  <a:pt x="11177016" y="0"/>
                </a:cubicBezTo>
                <a:cubicBezTo>
                  <a:pt x="11287354" y="-5389"/>
                  <a:pt x="11676870" y="28021"/>
                  <a:pt x="12059412" y="0"/>
                </a:cubicBezTo>
                <a:cubicBezTo>
                  <a:pt x="12441954" y="-28021"/>
                  <a:pt x="12379368" y="54586"/>
                  <a:pt x="12647676" y="0"/>
                </a:cubicBezTo>
                <a:cubicBezTo>
                  <a:pt x="12915984" y="-54586"/>
                  <a:pt x="12990621" y="11798"/>
                  <a:pt x="13235940" y="0"/>
                </a:cubicBezTo>
                <a:cubicBezTo>
                  <a:pt x="13481259" y="-11798"/>
                  <a:pt x="13782953" y="54896"/>
                  <a:pt x="14118336" y="0"/>
                </a:cubicBezTo>
                <a:cubicBezTo>
                  <a:pt x="14453719" y="-54896"/>
                  <a:pt x="14499115" y="69005"/>
                  <a:pt x="14706600" y="0"/>
                </a:cubicBezTo>
                <a:cubicBezTo>
                  <a:pt x="14710190" y="259281"/>
                  <a:pt x="14681081" y="304547"/>
                  <a:pt x="14706600" y="530915"/>
                </a:cubicBezTo>
                <a:cubicBezTo>
                  <a:pt x="14732119" y="757284"/>
                  <a:pt x="14648594" y="821302"/>
                  <a:pt x="14706600" y="1040592"/>
                </a:cubicBezTo>
                <a:cubicBezTo>
                  <a:pt x="14764606" y="1259882"/>
                  <a:pt x="14695762" y="1413747"/>
                  <a:pt x="14706600" y="1571507"/>
                </a:cubicBezTo>
                <a:cubicBezTo>
                  <a:pt x="14717438" y="1729268"/>
                  <a:pt x="14660530" y="1887445"/>
                  <a:pt x="14706600" y="2123658"/>
                </a:cubicBezTo>
                <a:cubicBezTo>
                  <a:pt x="14497619" y="2187352"/>
                  <a:pt x="14156196" y="2112193"/>
                  <a:pt x="13971270" y="2123658"/>
                </a:cubicBezTo>
                <a:cubicBezTo>
                  <a:pt x="13786344" y="2135123"/>
                  <a:pt x="13719973" y="2087259"/>
                  <a:pt x="13530072" y="2123658"/>
                </a:cubicBezTo>
                <a:cubicBezTo>
                  <a:pt x="13340171" y="2160057"/>
                  <a:pt x="13319977" y="2088684"/>
                  <a:pt x="13235940" y="2123658"/>
                </a:cubicBezTo>
                <a:cubicBezTo>
                  <a:pt x="13151903" y="2158632"/>
                  <a:pt x="13009927" y="2117879"/>
                  <a:pt x="12941808" y="2123658"/>
                </a:cubicBezTo>
                <a:cubicBezTo>
                  <a:pt x="12873689" y="2129437"/>
                  <a:pt x="12584523" y="2094718"/>
                  <a:pt x="12353544" y="2123658"/>
                </a:cubicBezTo>
                <a:cubicBezTo>
                  <a:pt x="12122565" y="2152598"/>
                  <a:pt x="12046627" y="2100171"/>
                  <a:pt x="11765280" y="2123658"/>
                </a:cubicBezTo>
                <a:cubicBezTo>
                  <a:pt x="11483933" y="2147145"/>
                  <a:pt x="11564503" y="2097301"/>
                  <a:pt x="11471148" y="2123658"/>
                </a:cubicBezTo>
                <a:cubicBezTo>
                  <a:pt x="11377793" y="2150015"/>
                  <a:pt x="10917186" y="2112716"/>
                  <a:pt x="10735818" y="2123658"/>
                </a:cubicBezTo>
                <a:cubicBezTo>
                  <a:pt x="10554450" y="2134600"/>
                  <a:pt x="10227853" y="2054801"/>
                  <a:pt x="10000488" y="2123658"/>
                </a:cubicBezTo>
                <a:cubicBezTo>
                  <a:pt x="9773123" y="2192515"/>
                  <a:pt x="9731983" y="2121488"/>
                  <a:pt x="9559290" y="2123658"/>
                </a:cubicBezTo>
                <a:cubicBezTo>
                  <a:pt x="9386597" y="2125828"/>
                  <a:pt x="9172245" y="2076506"/>
                  <a:pt x="8971026" y="2123658"/>
                </a:cubicBezTo>
                <a:cubicBezTo>
                  <a:pt x="8769807" y="2170810"/>
                  <a:pt x="8493067" y="2089800"/>
                  <a:pt x="8088630" y="2123658"/>
                </a:cubicBezTo>
                <a:cubicBezTo>
                  <a:pt x="7684193" y="2157516"/>
                  <a:pt x="7856929" y="2122088"/>
                  <a:pt x="7794498" y="2123658"/>
                </a:cubicBezTo>
                <a:cubicBezTo>
                  <a:pt x="7732067" y="2125228"/>
                  <a:pt x="7417730" y="2054785"/>
                  <a:pt x="7059168" y="2123658"/>
                </a:cubicBezTo>
                <a:cubicBezTo>
                  <a:pt x="6700606" y="2192531"/>
                  <a:pt x="6981625" y="2111900"/>
                  <a:pt x="6912102" y="2123658"/>
                </a:cubicBezTo>
                <a:cubicBezTo>
                  <a:pt x="6842579" y="2135416"/>
                  <a:pt x="6673920" y="2078834"/>
                  <a:pt x="6470904" y="2123658"/>
                </a:cubicBezTo>
                <a:cubicBezTo>
                  <a:pt x="6267888" y="2168482"/>
                  <a:pt x="6361833" y="2112957"/>
                  <a:pt x="6323838" y="2123658"/>
                </a:cubicBezTo>
                <a:cubicBezTo>
                  <a:pt x="6285843" y="2134359"/>
                  <a:pt x="6108625" y="2122965"/>
                  <a:pt x="6029706" y="2123658"/>
                </a:cubicBezTo>
                <a:cubicBezTo>
                  <a:pt x="5950787" y="2124351"/>
                  <a:pt x="5341362" y="2031496"/>
                  <a:pt x="5147310" y="2123658"/>
                </a:cubicBezTo>
                <a:cubicBezTo>
                  <a:pt x="4953258" y="2215820"/>
                  <a:pt x="4738658" y="2122167"/>
                  <a:pt x="4559046" y="2123658"/>
                </a:cubicBezTo>
                <a:cubicBezTo>
                  <a:pt x="4379434" y="2125149"/>
                  <a:pt x="4449693" y="2114700"/>
                  <a:pt x="4411980" y="2123658"/>
                </a:cubicBezTo>
                <a:cubicBezTo>
                  <a:pt x="4374267" y="2132616"/>
                  <a:pt x="4323918" y="2114864"/>
                  <a:pt x="4264914" y="2123658"/>
                </a:cubicBezTo>
                <a:cubicBezTo>
                  <a:pt x="4205910" y="2132452"/>
                  <a:pt x="3962175" y="2058058"/>
                  <a:pt x="3676650" y="2123658"/>
                </a:cubicBezTo>
                <a:cubicBezTo>
                  <a:pt x="3391125" y="2189258"/>
                  <a:pt x="3054074" y="2076138"/>
                  <a:pt x="2794254" y="2123658"/>
                </a:cubicBezTo>
                <a:cubicBezTo>
                  <a:pt x="2534434" y="2171178"/>
                  <a:pt x="2389234" y="2111794"/>
                  <a:pt x="2058924" y="2123658"/>
                </a:cubicBezTo>
                <a:cubicBezTo>
                  <a:pt x="1728614" y="2135522"/>
                  <a:pt x="1794559" y="2086747"/>
                  <a:pt x="1617726" y="2123658"/>
                </a:cubicBezTo>
                <a:cubicBezTo>
                  <a:pt x="1440893" y="2160569"/>
                  <a:pt x="1516441" y="2120946"/>
                  <a:pt x="1470660" y="2123658"/>
                </a:cubicBezTo>
                <a:cubicBezTo>
                  <a:pt x="1424879" y="2126370"/>
                  <a:pt x="1300127" y="2098680"/>
                  <a:pt x="1176528" y="2123658"/>
                </a:cubicBezTo>
                <a:cubicBezTo>
                  <a:pt x="1052929" y="2148636"/>
                  <a:pt x="851643" y="2116394"/>
                  <a:pt x="735330" y="2123658"/>
                </a:cubicBezTo>
                <a:cubicBezTo>
                  <a:pt x="619017" y="2130922"/>
                  <a:pt x="659836" y="2108577"/>
                  <a:pt x="588264" y="2123658"/>
                </a:cubicBezTo>
                <a:cubicBezTo>
                  <a:pt x="516692" y="2138739"/>
                  <a:pt x="195180" y="2107659"/>
                  <a:pt x="0" y="2123658"/>
                </a:cubicBezTo>
                <a:cubicBezTo>
                  <a:pt x="-52530" y="1991432"/>
                  <a:pt x="48739" y="1688353"/>
                  <a:pt x="0" y="1571507"/>
                </a:cubicBezTo>
                <a:cubicBezTo>
                  <a:pt x="-48739" y="1454661"/>
                  <a:pt x="37097" y="1213411"/>
                  <a:pt x="0" y="1083066"/>
                </a:cubicBezTo>
                <a:cubicBezTo>
                  <a:pt x="-37097" y="952721"/>
                  <a:pt x="11563" y="721182"/>
                  <a:pt x="0" y="594624"/>
                </a:cubicBezTo>
                <a:cubicBezTo>
                  <a:pt x="-11563" y="468066"/>
                  <a:pt x="5147" y="175732"/>
                  <a:pt x="0" y="0"/>
                </a:cubicBezTo>
                <a:close/>
              </a:path>
              <a:path w="14706600" h="2123658" stroke="0" extrusionOk="0">
                <a:moveTo>
                  <a:pt x="0" y="0"/>
                </a:moveTo>
                <a:cubicBezTo>
                  <a:pt x="50974" y="-3631"/>
                  <a:pt x="95421" y="14600"/>
                  <a:pt x="147066" y="0"/>
                </a:cubicBezTo>
                <a:cubicBezTo>
                  <a:pt x="198711" y="-14600"/>
                  <a:pt x="487368" y="4751"/>
                  <a:pt x="588264" y="0"/>
                </a:cubicBezTo>
                <a:cubicBezTo>
                  <a:pt x="689160" y="-4751"/>
                  <a:pt x="1112332" y="41768"/>
                  <a:pt x="1470660" y="0"/>
                </a:cubicBezTo>
                <a:cubicBezTo>
                  <a:pt x="1828988" y="-41768"/>
                  <a:pt x="1576180" y="12028"/>
                  <a:pt x="1617726" y="0"/>
                </a:cubicBezTo>
                <a:cubicBezTo>
                  <a:pt x="1659272" y="-12028"/>
                  <a:pt x="1923847" y="24932"/>
                  <a:pt x="2058924" y="0"/>
                </a:cubicBezTo>
                <a:cubicBezTo>
                  <a:pt x="2194001" y="-24932"/>
                  <a:pt x="2302304" y="18632"/>
                  <a:pt x="2500122" y="0"/>
                </a:cubicBezTo>
                <a:cubicBezTo>
                  <a:pt x="2697940" y="-18632"/>
                  <a:pt x="2834918" y="50269"/>
                  <a:pt x="2941320" y="0"/>
                </a:cubicBezTo>
                <a:cubicBezTo>
                  <a:pt x="3047722" y="-50269"/>
                  <a:pt x="3044574" y="161"/>
                  <a:pt x="3088386" y="0"/>
                </a:cubicBezTo>
                <a:cubicBezTo>
                  <a:pt x="3132198" y="-161"/>
                  <a:pt x="3400606" y="44090"/>
                  <a:pt x="3676650" y="0"/>
                </a:cubicBezTo>
                <a:cubicBezTo>
                  <a:pt x="3952694" y="-44090"/>
                  <a:pt x="4229913" y="40441"/>
                  <a:pt x="4559046" y="0"/>
                </a:cubicBezTo>
                <a:cubicBezTo>
                  <a:pt x="4888179" y="-40441"/>
                  <a:pt x="4802758" y="30739"/>
                  <a:pt x="5000244" y="0"/>
                </a:cubicBezTo>
                <a:cubicBezTo>
                  <a:pt x="5197730" y="-30739"/>
                  <a:pt x="5074171" y="8988"/>
                  <a:pt x="5147310" y="0"/>
                </a:cubicBezTo>
                <a:cubicBezTo>
                  <a:pt x="5220449" y="-8988"/>
                  <a:pt x="5377039" y="28939"/>
                  <a:pt x="5441442" y="0"/>
                </a:cubicBezTo>
                <a:cubicBezTo>
                  <a:pt x="5505845" y="-28939"/>
                  <a:pt x="5906415" y="45757"/>
                  <a:pt x="6029706" y="0"/>
                </a:cubicBezTo>
                <a:cubicBezTo>
                  <a:pt x="6152997" y="-45757"/>
                  <a:pt x="6538051" y="25115"/>
                  <a:pt x="6912102" y="0"/>
                </a:cubicBezTo>
                <a:cubicBezTo>
                  <a:pt x="7286153" y="-25115"/>
                  <a:pt x="7481071" y="72879"/>
                  <a:pt x="7647432" y="0"/>
                </a:cubicBezTo>
                <a:cubicBezTo>
                  <a:pt x="7813793" y="-72879"/>
                  <a:pt x="8211011" y="41973"/>
                  <a:pt x="8529828" y="0"/>
                </a:cubicBezTo>
                <a:cubicBezTo>
                  <a:pt x="8848645" y="-41973"/>
                  <a:pt x="8932251" y="3474"/>
                  <a:pt x="9265158" y="0"/>
                </a:cubicBezTo>
                <a:cubicBezTo>
                  <a:pt x="9598065" y="-3474"/>
                  <a:pt x="9368046" y="837"/>
                  <a:pt x="9412224" y="0"/>
                </a:cubicBezTo>
                <a:cubicBezTo>
                  <a:pt x="9456402" y="-837"/>
                  <a:pt x="9730501" y="17826"/>
                  <a:pt x="10000488" y="0"/>
                </a:cubicBezTo>
                <a:cubicBezTo>
                  <a:pt x="10270475" y="-17826"/>
                  <a:pt x="10235377" y="22720"/>
                  <a:pt x="10441686" y="0"/>
                </a:cubicBezTo>
                <a:cubicBezTo>
                  <a:pt x="10647995" y="-22720"/>
                  <a:pt x="10766509" y="32273"/>
                  <a:pt x="10882884" y="0"/>
                </a:cubicBezTo>
                <a:cubicBezTo>
                  <a:pt x="10999259" y="-32273"/>
                  <a:pt x="11166790" y="25917"/>
                  <a:pt x="11324082" y="0"/>
                </a:cubicBezTo>
                <a:cubicBezTo>
                  <a:pt x="11481374" y="-25917"/>
                  <a:pt x="11638415" y="39745"/>
                  <a:pt x="11765280" y="0"/>
                </a:cubicBezTo>
                <a:cubicBezTo>
                  <a:pt x="11892145" y="-39745"/>
                  <a:pt x="11878680" y="10944"/>
                  <a:pt x="11912346" y="0"/>
                </a:cubicBezTo>
                <a:cubicBezTo>
                  <a:pt x="11946012" y="-10944"/>
                  <a:pt x="12104738" y="27176"/>
                  <a:pt x="12206478" y="0"/>
                </a:cubicBezTo>
                <a:cubicBezTo>
                  <a:pt x="12308218" y="-27176"/>
                  <a:pt x="12315886" y="9380"/>
                  <a:pt x="12353544" y="0"/>
                </a:cubicBezTo>
                <a:cubicBezTo>
                  <a:pt x="12391202" y="-9380"/>
                  <a:pt x="12766312" y="86443"/>
                  <a:pt x="13088874" y="0"/>
                </a:cubicBezTo>
                <a:cubicBezTo>
                  <a:pt x="13411436" y="-86443"/>
                  <a:pt x="13280106" y="27452"/>
                  <a:pt x="13383006" y="0"/>
                </a:cubicBezTo>
                <a:cubicBezTo>
                  <a:pt x="13485906" y="-27452"/>
                  <a:pt x="13687277" y="12831"/>
                  <a:pt x="13824204" y="0"/>
                </a:cubicBezTo>
                <a:cubicBezTo>
                  <a:pt x="13961131" y="-12831"/>
                  <a:pt x="13911213" y="13830"/>
                  <a:pt x="13971270" y="0"/>
                </a:cubicBezTo>
                <a:cubicBezTo>
                  <a:pt x="14031327" y="-13830"/>
                  <a:pt x="14398452" y="12414"/>
                  <a:pt x="14706600" y="0"/>
                </a:cubicBezTo>
                <a:cubicBezTo>
                  <a:pt x="14712096" y="233741"/>
                  <a:pt x="14680915" y="284829"/>
                  <a:pt x="14706600" y="509678"/>
                </a:cubicBezTo>
                <a:cubicBezTo>
                  <a:pt x="14732285" y="734527"/>
                  <a:pt x="14672416" y="854455"/>
                  <a:pt x="14706600" y="1040592"/>
                </a:cubicBezTo>
                <a:cubicBezTo>
                  <a:pt x="14740784" y="1226729"/>
                  <a:pt x="14657294" y="1384577"/>
                  <a:pt x="14706600" y="1571507"/>
                </a:cubicBezTo>
                <a:cubicBezTo>
                  <a:pt x="14755906" y="1758438"/>
                  <a:pt x="14695847" y="1929219"/>
                  <a:pt x="14706600" y="2123658"/>
                </a:cubicBezTo>
                <a:cubicBezTo>
                  <a:pt x="14666109" y="2136177"/>
                  <a:pt x="14616873" y="2112852"/>
                  <a:pt x="14559534" y="2123658"/>
                </a:cubicBezTo>
                <a:cubicBezTo>
                  <a:pt x="14502195" y="2134464"/>
                  <a:pt x="14139125" y="2064853"/>
                  <a:pt x="13971270" y="2123658"/>
                </a:cubicBezTo>
                <a:cubicBezTo>
                  <a:pt x="13803415" y="2182463"/>
                  <a:pt x="13662899" y="2084800"/>
                  <a:pt x="13383006" y="2123658"/>
                </a:cubicBezTo>
                <a:cubicBezTo>
                  <a:pt x="13103113" y="2162516"/>
                  <a:pt x="13277796" y="2120558"/>
                  <a:pt x="13235940" y="2123658"/>
                </a:cubicBezTo>
                <a:cubicBezTo>
                  <a:pt x="13194084" y="2126758"/>
                  <a:pt x="13146963" y="2110835"/>
                  <a:pt x="13088874" y="2123658"/>
                </a:cubicBezTo>
                <a:cubicBezTo>
                  <a:pt x="13030785" y="2136481"/>
                  <a:pt x="12519403" y="2047102"/>
                  <a:pt x="12353544" y="2123658"/>
                </a:cubicBezTo>
                <a:cubicBezTo>
                  <a:pt x="12187685" y="2200214"/>
                  <a:pt x="12203572" y="2122495"/>
                  <a:pt x="12059412" y="2123658"/>
                </a:cubicBezTo>
                <a:cubicBezTo>
                  <a:pt x="11915252" y="2124821"/>
                  <a:pt x="11980611" y="2117476"/>
                  <a:pt x="11912346" y="2123658"/>
                </a:cubicBezTo>
                <a:cubicBezTo>
                  <a:pt x="11844081" y="2129840"/>
                  <a:pt x="11586134" y="2093499"/>
                  <a:pt x="11471148" y="2123658"/>
                </a:cubicBezTo>
                <a:cubicBezTo>
                  <a:pt x="11356162" y="2153817"/>
                  <a:pt x="11256789" y="2122578"/>
                  <a:pt x="11177016" y="2123658"/>
                </a:cubicBezTo>
                <a:cubicBezTo>
                  <a:pt x="11097243" y="2124738"/>
                  <a:pt x="10583832" y="2065159"/>
                  <a:pt x="10294620" y="2123658"/>
                </a:cubicBezTo>
                <a:cubicBezTo>
                  <a:pt x="10005408" y="2182157"/>
                  <a:pt x="9683065" y="2080778"/>
                  <a:pt x="9412224" y="2123658"/>
                </a:cubicBezTo>
                <a:cubicBezTo>
                  <a:pt x="9141383" y="2166538"/>
                  <a:pt x="9174372" y="2103815"/>
                  <a:pt x="8971026" y="2123658"/>
                </a:cubicBezTo>
                <a:cubicBezTo>
                  <a:pt x="8767680" y="2143501"/>
                  <a:pt x="8818495" y="2102709"/>
                  <a:pt x="8676894" y="2123658"/>
                </a:cubicBezTo>
                <a:cubicBezTo>
                  <a:pt x="8535293" y="2144607"/>
                  <a:pt x="8208194" y="2086967"/>
                  <a:pt x="7941564" y="2123658"/>
                </a:cubicBezTo>
                <a:cubicBezTo>
                  <a:pt x="7674934" y="2160349"/>
                  <a:pt x="7861908" y="2113748"/>
                  <a:pt x="7794498" y="2123658"/>
                </a:cubicBezTo>
                <a:cubicBezTo>
                  <a:pt x="7727088" y="2133568"/>
                  <a:pt x="7704228" y="2112571"/>
                  <a:pt x="7647432" y="2123658"/>
                </a:cubicBezTo>
                <a:cubicBezTo>
                  <a:pt x="7590636" y="2134745"/>
                  <a:pt x="7568426" y="2121432"/>
                  <a:pt x="7500366" y="2123658"/>
                </a:cubicBezTo>
                <a:cubicBezTo>
                  <a:pt x="7432306" y="2125884"/>
                  <a:pt x="7271210" y="2088475"/>
                  <a:pt x="7206234" y="2123658"/>
                </a:cubicBezTo>
                <a:cubicBezTo>
                  <a:pt x="7141258" y="2158841"/>
                  <a:pt x="6933932" y="2091364"/>
                  <a:pt x="6765036" y="2123658"/>
                </a:cubicBezTo>
                <a:cubicBezTo>
                  <a:pt x="6596140" y="2155952"/>
                  <a:pt x="6572793" y="2097681"/>
                  <a:pt x="6470904" y="2123658"/>
                </a:cubicBezTo>
                <a:cubicBezTo>
                  <a:pt x="6369015" y="2149635"/>
                  <a:pt x="6246380" y="2095266"/>
                  <a:pt x="6176772" y="2123658"/>
                </a:cubicBezTo>
                <a:cubicBezTo>
                  <a:pt x="6107164" y="2152050"/>
                  <a:pt x="5628062" y="2056354"/>
                  <a:pt x="5294376" y="2123658"/>
                </a:cubicBezTo>
                <a:cubicBezTo>
                  <a:pt x="4960690" y="2190962"/>
                  <a:pt x="4662331" y="2061629"/>
                  <a:pt x="4411980" y="2123658"/>
                </a:cubicBezTo>
                <a:cubicBezTo>
                  <a:pt x="4161629" y="2185687"/>
                  <a:pt x="3941525" y="2060806"/>
                  <a:pt x="3676650" y="2123658"/>
                </a:cubicBezTo>
                <a:cubicBezTo>
                  <a:pt x="3411775" y="2186510"/>
                  <a:pt x="3489553" y="2105360"/>
                  <a:pt x="3382518" y="2123658"/>
                </a:cubicBezTo>
                <a:cubicBezTo>
                  <a:pt x="3275483" y="2141956"/>
                  <a:pt x="2722333" y="2037491"/>
                  <a:pt x="2500122" y="2123658"/>
                </a:cubicBezTo>
                <a:cubicBezTo>
                  <a:pt x="2277911" y="2209825"/>
                  <a:pt x="2183183" y="2080144"/>
                  <a:pt x="2058924" y="2123658"/>
                </a:cubicBezTo>
                <a:cubicBezTo>
                  <a:pt x="1934665" y="2167172"/>
                  <a:pt x="1797111" y="2097657"/>
                  <a:pt x="1617726" y="2123658"/>
                </a:cubicBezTo>
                <a:cubicBezTo>
                  <a:pt x="1438341" y="2149659"/>
                  <a:pt x="969810" y="2022257"/>
                  <a:pt x="735330" y="2123658"/>
                </a:cubicBezTo>
                <a:cubicBezTo>
                  <a:pt x="500850" y="2225059"/>
                  <a:pt x="253628" y="2087874"/>
                  <a:pt x="0" y="2123658"/>
                </a:cubicBezTo>
                <a:cubicBezTo>
                  <a:pt x="-2078" y="1965660"/>
                  <a:pt x="1996" y="1803574"/>
                  <a:pt x="0" y="1656453"/>
                </a:cubicBezTo>
                <a:cubicBezTo>
                  <a:pt x="-1996" y="1509333"/>
                  <a:pt x="51641" y="1297169"/>
                  <a:pt x="0" y="1189248"/>
                </a:cubicBezTo>
                <a:cubicBezTo>
                  <a:pt x="-51641" y="1081328"/>
                  <a:pt x="28199" y="792067"/>
                  <a:pt x="0" y="615861"/>
                </a:cubicBezTo>
                <a:cubicBezTo>
                  <a:pt x="-28199" y="439655"/>
                  <a:pt x="60742" y="289683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15570197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1143000" indent="-1143000">
              <a:buFont typeface="+mj-lt"/>
              <a:buAutoNum type="romanLcPeriod"/>
            </a:pPr>
            <a:r>
              <a:rPr lang="en-US" sz="660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সংখ্যা রাশি ও গাণিতিক উক্তি চিনে </a:t>
            </a:r>
            <a:r>
              <a:rPr lang="en-US" sz="6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6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660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1143000" indent="-1143000">
              <a:buFont typeface="+mj-lt"/>
              <a:buAutoNum type="romanLcPeriod"/>
            </a:pPr>
            <a:r>
              <a:rPr lang="en-US" sz="660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সংখ্যা রাশি ও গাণিতিক উক্তি লিখতে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18568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8CB4E63-F548-8588-66A4-F87D4BAB37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160883"/>
              </p:ext>
            </p:extLst>
          </p:nvPr>
        </p:nvGraphicFramePr>
        <p:xfrm>
          <a:off x="1270000" y="959555"/>
          <a:ext cx="13868400" cy="7346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8092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3D1669-B6BF-E3C0-F175-F63D9823DA39}"/>
              </a:ext>
            </a:extLst>
          </p:cNvPr>
          <p:cNvSpPr txBox="1"/>
          <p:nvPr/>
        </p:nvSpPr>
        <p:spPr>
          <a:xfrm>
            <a:off x="3098800" y="533400"/>
            <a:ext cx="9882350" cy="1103531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50213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সংখ্যা প্রতীক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EBEBF3-1F0A-D9DA-1044-8AF315900BDC}"/>
              </a:ext>
            </a:extLst>
          </p:cNvPr>
          <p:cNvSpPr txBox="1"/>
          <p:nvPr/>
        </p:nvSpPr>
        <p:spPr>
          <a:xfrm>
            <a:off x="965200" y="2209800"/>
            <a:ext cx="14554200" cy="3810000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47759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যে প্রতীকগুলো সংখ্যা লেখার জন্য ব্যবহার করা হয় </a:t>
            </a:r>
          </a:p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সেগুলোকে বলা হ সংখ্যা প্রতীক।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41E923-8D61-FE55-EDD3-8140E550A1DF}"/>
              </a:ext>
            </a:extLst>
          </p:cNvPr>
          <p:cNvSpPr txBox="1"/>
          <p:nvPr/>
        </p:nvSpPr>
        <p:spPr>
          <a:xfrm>
            <a:off x="606097" y="7162800"/>
            <a:ext cx="14935200" cy="1103531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50213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০,১,২,৩,৪,৫,৬,৭,৮,৯</a:t>
            </a:r>
          </a:p>
        </p:txBody>
      </p:sp>
    </p:spTree>
    <p:extLst>
      <p:ext uri="{BB962C8B-B14F-4D97-AF65-F5344CB8AC3E}">
        <p14:creationId xmlns:p14="http://schemas.microsoft.com/office/powerpoint/2010/main" val="3764274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6EB62A0-AF16-17BB-EB05-B1CB3942A6DC}"/>
              </a:ext>
            </a:extLst>
          </p:cNvPr>
          <p:cNvSpPr txBox="1"/>
          <p:nvPr/>
        </p:nvSpPr>
        <p:spPr>
          <a:xfrm>
            <a:off x="3098800" y="533400"/>
            <a:ext cx="9882350" cy="1103531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50213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প্রক্রিয়া প্রতীক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DABF6C-B13A-65EE-266C-41951BDD733F}"/>
              </a:ext>
            </a:extLst>
          </p:cNvPr>
          <p:cNvSpPr txBox="1"/>
          <p:nvPr/>
        </p:nvSpPr>
        <p:spPr>
          <a:xfrm>
            <a:off x="987097" y="2037665"/>
            <a:ext cx="14554200" cy="3810000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47759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যে প্রতীকগুলো চারটি প্রক্রিয়ার জন্য ব্যবহার করা হয় </a:t>
            </a:r>
          </a:p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সেগুলোকে বলা হয় প্রক্রিয়া প্রতীক।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1A83C2-FF3F-828E-1F8A-7546C56EC436}"/>
              </a:ext>
            </a:extLst>
          </p:cNvPr>
          <p:cNvSpPr txBox="1"/>
          <p:nvPr/>
        </p:nvSpPr>
        <p:spPr>
          <a:xfrm>
            <a:off x="371365" y="5847665"/>
            <a:ext cx="14935200" cy="1866901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50213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+–×÷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EF3584-1D43-DA0A-4FCE-E75485D7BDD6}"/>
              </a:ext>
            </a:extLst>
          </p:cNvPr>
          <p:cNvSpPr txBox="1"/>
          <p:nvPr/>
        </p:nvSpPr>
        <p:spPr>
          <a:xfrm>
            <a:off x="584201" y="8077200"/>
            <a:ext cx="2743200" cy="846083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50213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যোগ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B8B5A4-C60D-9F31-4C24-C38B4EF7877C}"/>
              </a:ext>
            </a:extLst>
          </p:cNvPr>
          <p:cNvSpPr txBox="1"/>
          <p:nvPr/>
        </p:nvSpPr>
        <p:spPr>
          <a:xfrm>
            <a:off x="4622800" y="7903778"/>
            <a:ext cx="2743200" cy="846083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50213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বিয়োগ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433817-242E-215A-9C0E-D84B938C0AA4}"/>
              </a:ext>
            </a:extLst>
          </p:cNvPr>
          <p:cNvSpPr txBox="1"/>
          <p:nvPr/>
        </p:nvSpPr>
        <p:spPr>
          <a:xfrm>
            <a:off x="8651765" y="8077199"/>
            <a:ext cx="2743200" cy="846083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50213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গুণ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E8AB5B-0032-0F88-9992-2980D64DC46C}"/>
              </a:ext>
            </a:extLst>
          </p:cNvPr>
          <p:cNvSpPr txBox="1"/>
          <p:nvPr/>
        </p:nvSpPr>
        <p:spPr>
          <a:xfrm>
            <a:off x="12680730" y="8056178"/>
            <a:ext cx="2743200" cy="846083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50213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ভাগ</a:t>
            </a:r>
          </a:p>
        </p:txBody>
      </p:sp>
    </p:spTree>
    <p:extLst>
      <p:ext uri="{BB962C8B-B14F-4D97-AF65-F5344CB8AC3E}">
        <p14:creationId xmlns:p14="http://schemas.microsoft.com/office/powerpoint/2010/main" val="2082410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FC61DF-09DF-57CB-F3A4-93DA39B03BEC}"/>
              </a:ext>
            </a:extLst>
          </p:cNvPr>
          <p:cNvSpPr txBox="1"/>
          <p:nvPr/>
        </p:nvSpPr>
        <p:spPr>
          <a:xfrm>
            <a:off x="2184400" y="381000"/>
            <a:ext cx="11353800" cy="11035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prstTxWarp prst="textPlain">
              <a:avLst>
                <a:gd name="adj" fmla="val 50213"/>
              </a:avLst>
            </a:prstTxWarp>
            <a:spAutoFit/>
          </a:bodyPr>
          <a:lstStyle/>
          <a:p>
            <a:r>
              <a:rPr lang="en-US" sz="3600">
                <a:latin typeface="NikoshBAN" pitchFamily="2" charset="0"/>
                <a:cs typeface="NikoshBAN" pitchFamily="2" charset="0"/>
              </a:rPr>
              <a:t>বন্ধনী </a:t>
            </a:r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প্রতীক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9FABF3-DC06-9FAC-79F0-AF4F75C2E952}"/>
              </a:ext>
            </a:extLst>
          </p:cNvPr>
          <p:cNvSpPr txBox="1"/>
          <p:nvPr/>
        </p:nvSpPr>
        <p:spPr>
          <a:xfrm>
            <a:off x="953375" y="2081048"/>
            <a:ext cx="14554200" cy="2514600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47759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যে প্রতীকগুলো সংখ্যার মধ্যকার পারস্পারিক সম্পর্ক একত্র বা আলাদা বোঝাতে </a:t>
            </a:r>
          </a:p>
          <a:p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 করা হয় সেগুলোকে বলা হয় </a:t>
            </a:r>
            <a:r>
              <a:rPr lang="en-US" sz="3600">
                <a:latin typeface="NikoshBAN" pitchFamily="2" charset="0"/>
                <a:cs typeface="NikoshBAN" pitchFamily="2" charset="0"/>
              </a:rPr>
              <a:t>বন্ধনী </a:t>
            </a:r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প্রতীক।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795163-4CD5-00F0-9B33-74B6D7B824FD}"/>
              </a:ext>
            </a:extLst>
          </p:cNvPr>
          <p:cNvSpPr txBox="1"/>
          <p:nvPr/>
        </p:nvSpPr>
        <p:spPr>
          <a:xfrm>
            <a:off x="572375" y="4572000"/>
            <a:ext cx="14935200" cy="4191000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48946"/>
              </a:avLst>
            </a:prstTxWarp>
            <a:spAutoFit/>
          </a:bodyPr>
          <a:lstStyle/>
          <a:p>
            <a:r>
              <a:rPr lang="en-US" sz="5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()  </a:t>
            </a:r>
            <a:r>
              <a:rPr lang="en-US" sz="5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প্রথম বন্ধনী</a:t>
            </a:r>
            <a:r>
              <a:rPr lang="en-US" sz="800">
                <a:latin typeface="NikoshBAN" pitchFamily="2" charset="0"/>
                <a:cs typeface="NikoshBAN" pitchFamily="2" charset="0"/>
              </a:rPr>
              <a:t> </a:t>
            </a:r>
            <a:endParaRPr lang="en-US" sz="800"/>
          </a:p>
          <a:p>
            <a:r>
              <a:rPr lang="en-US" sz="5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{}</a:t>
            </a:r>
            <a:r>
              <a:rPr lang="en-US" sz="5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দ্বিতীয় বন্ধনী</a:t>
            </a:r>
            <a:r>
              <a:rPr lang="en-US" sz="800">
                <a:latin typeface="NikoshBAN" pitchFamily="2" charset="0"/>
                <a:cs typeface="NikoshBAN" pitchFamily="2" charset="0"/>
              </a:rPr>
              <a:t> </a:t>
            </a:r>
            <a:endParaRPr lang="en-US" sz="500" b="1">
              <a:ln w="9525">
                <a:solidFill>
                  <a:schemeClr val="bg1"/>
                </a:solidFill>
                <a:prstDash val="solid"/>
              </a:ln>
              <a:solidFill>
                <a:srgbClr val="00B0F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5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[]</a:t>
            </a:r>
            <a:r>
              <a:rPr lang="en-US" sz="5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তৃতীয় বন্ধনী</a:t>
            </a:r>
            <a:r>
              <a:rPr lang="en-US" sz="800">
                <a:latin typeface="NikoshBAN" pitchFamily="2" charset="0"/>
                <a:cs typeface="NikoshBAN" pitchFamily="2" charset="0"/>
              </a:rPr>
              <a:t> </a:t>
            </a:r>
            <a:endParaRPr lang="en-US" sz="500" b="1">
              <a:ln w="9525">
                <a:solidFill>
                  <a:schemeClr val="bg1"/>
                </a:solidFill>
                <a:prstDash val="solid"/>
              </a:ln>
              <a:solidFill>
                <a:srgbClr val="00B0F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385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CACF3A-3C03-2B97-F23D-BAE9F148769D}"/>
              </a:ext>
            </a:extLst>
          </p:cNvPr>
          <p:cNvSpPr txBox="1"/>
          <p:nvPr/>
        </p:nvSpPr>
        <p:spPr>
          <a:xfrm>
            <a:off x="3098800" y="381000"/>
            <a:ext cx="9882350" cy="11035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prstTxWarp prst="textPlain">
              <a:avLst>
                <a:gd name="adj" fmla="val 50213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সম্পর্ক প্রতীক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D4BB6-8120-3EE1-B05B-E2A14B27BE44}"/>
              </a:ext>
            </a:extLst>
          </p:cNvPr>
          <p:cNvSpPr txBox="1"/>
          <p:nvPr/>
        </p:nvSpPr>
        <p:spPr>
          <a:xfrm>
            <a:off x="953375" y="2081048"/>
            <a:ext cx="14554200" cy="2514600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47759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যে প্রতীকগুলো সংখ্যার মধ্যকার পারস্পারিক সম্পর্ক বোঝাতে </a:t>
            </a:r>
          </a:p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 করা হয় সেগুলোকে বলা হয় সম্পর্ক প্রতীক।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6F0DC6-17FB-5E6E-6A4E-992B240F4A91}"/>
                  </a:ext>
                </a:extLst>
              </p:cNvPr>
              <p:cNvSpPr txBox="1"/>
              <p:nvPr/>
            </p:nvSpPr>
            <p:spPr>
              <a:xfrm>
                <a:off x="572375" y="4572000"/>
                <a:ext cx="14935200" cy="4191000"/>
              </a:xfrm>
              <a:prstGeom prst="rect">
                <a:avLst/>
              </a:prstGeom>
              <a:noFill/>
            </p:spPr>
            <p:txBody>
              <a:bodyPr wrap="square">
                <a:prstTxWarp prst="textPlain">
                  <a:avLst>
                    <a:gd name="adj" fmla="val 48946"/>
                  </a:avLst>
                </a:prstTxWarp>
                <a:spAutoFit/>
              </a:bodyPr>
              <a:lstStyle/>
              <a:p>
                <a:r>
                  <a:rPr lang="en-US" sz="500" b="1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FF0000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&gt;</a:t>
                </a:r>
                <a:r>
                  <a:rPr lang="en-US" sz="500" b="1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00B0F0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বৃহত্তর  </a:t>
                </a:r>
                <a:r>
                  <a:rPr lang="en-US" sz="500" b="1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FF0000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≤</a:t>
                </a:r>
                <a:r>
                  <a:rPr lang="en-US" sz="500" b="1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00B0F0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বড় নয়</a:t>
                </a:r>
              </a:p>
              <a:p>
                <a:pPr lvl="0"/>
                <a:r>
                  <a:rPr lang="en-US" sz="500" b="1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FF0000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&lt;</a:t>
                </a:r>
                <a:r>
                  <a:rPr lang="en-US" sz="500" b="1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00B0F0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ক্ষুদ্রতর </a:t>
                </a:r>
                <a14:m>
                  <m:oMath xmlns:m="http://schemas.openxmlformats.org/officeDocument/2006/math">
                    <m:r>
                      <a:rPr lang="en-US" sz="500" b="1" i="1" smtClean="0">
                        <a:ln w="9525">
                          <a:solidFill>
                            <a:schemeClr val="bg1"/>
                          </a:solidFill>
                          <a:prstDash val="solid"/>
                        </a:ln>
                        <a:solidFill>
                          <a:srgbClr val="FF0000"/>
                        </a:solidFill>
                        <a:effectLst>
                          <a:outerShdw blurRad="12700" dist="38100" dir="2700000" algn="tl" rotWithShape="0">
                            <a:schemeClr val="bg1">
                              <a:lumMod val="5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itchFamily="2" charset="0"/>
                      </a:rPr>
                      <m:t>≤</m:t>
                    </m:r>
                  </m:oMath>
                </a14:m>
                <a:r>
                  <a:rPr lang="en-US" sz="500" b="1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00B0F0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ক্ষুদ্রতর নয়</a:t>
                </a:r>
              </a:p>
              <a:p>
                <a:pPr lvl="0"/>
                <a:r>
                  <a:rPr lang="en-US" sz="500" b="1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FF0000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500" b="1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00B0F0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সমান  </a:t>
                </a:r>
                <a:r>
                  <a:rPr lang="en-US" sz="500" b="1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FF0000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≈</a:t>
                </a:r>
                <a:r>
                  <a:rPr lang="en-US" sz="500" b="1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rgbClr val="00B0F0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সমান নয়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6F0DC6-17FB-5E6E-6A4E-992B240F4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375" y="4572000"/>
                <a:ext cx="14935200" cy="4191000"/>
              </a:xfrm>
              <a:prstGeom prst="rect">
                <a:avLst/>
              </a:prstGeom>
              <a:blipFill>
                <a:blip r:embed="rId2"/>
                <a:stretch>
                  <a:fillRect t="-145" b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1288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91C0A0-3A5E-8220-CFE0-808E38D530A9}"/>
              </a:ext>
            </a:extLst>
          </p:cNvPr>
          <p:cNvSpPr txBox="1"/>
          <p:nvPr/>
        </p:nvSpPr>
        <p:spPr>
          <a:xfrm>
            <a:off x="2184400" y="381000"/>
            <a:ext cx="12725400" cy="11035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prstTxWarp prst="textPlain">
              <a:avLst>
                <a:gd name="adj" fmla="val 50213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অজানা/বিশেষ প্রতীক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C725B-D7C1-BB83-0920-8FC22701129C}"/>
              </a:ext>
            </a:extLst>
          </p:cNvPr>
          <p:cNvSpPr txBox="1"/>
          <p:nvPr/>
        </p:nvSpPr>
        <p:spPr>
          <a:xfrm>
            <a:off x="586388" y="1676400"/>
            <a:ext cx="14704411" cy="2514600"/>
          </a:xfrm>
          <a:prstGeom prst="rect">
            <a:avLst/>
          </a:prstGeom>
          <a:noFill/>
        </p:spPr>
        <p:txBody>
          <a:bodyPr wrap="square">
            <a:prstTxWarp prst="textPlain">
              <a:avLst>
                <a:gd name="adj" fmla="val 47759"/>
              </a:avLst>
            </a:prstTxWarp>
            <a:spAutoFit/>
          </a:bodyPr>
          <a:lstStyle/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যে আকৃতি বা অক্ষর দ্বারা অজানা সংখ্যাকে প্রকাশ করা</a:t>
            </a:r>
          </a:p>
          <a:p>
            <a:pPr lvl="0"/>
            <a:r>
              <a:rPr lang="en-US" sz="36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করা হয়, সেগুলোকে বলা হয় অজানা/বিশেষ প্রতীক।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A6C868-EFEF-49FB-B84E-DF1797C64721}"/>
              </a:ext>
            </a:extLst>
          </p:cNvPr>
          <p:cNvSpPr/>
          <p:nvPr/>
        </p:nvSpPr>
        <p:spPr>
          <a:xfrm>
            <a:off x="2641600" y="5791200"/>
            <a:ext cx="1676400" cy="990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A5E736-C962-5F00-1CB2-802C880214E6}"/>
              </a:ext>
            </a:extLst>
          </p:cNvPr>
          <p:cNvSpPr txBox="1"/>
          <p:nvPr/>
        </p:nvSpPr>
        <p:spPr>
          <a:xfrm>
            <a:off x="9575800" y="5251609"/>
            <a:ext cx="4114800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8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 A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069E680-A9A3-1EE0-2432-650D6C0467D0}"/>
              </a:ext>
            </a:extLst>
          </p:cNvPr>
          <p:cNvSpPr/>
          <p:nvPr/>
        </p:nvSpPr>
        <p:spPr>
          <a:xfrm>
            <a:off x="6033593" y="5426900"/>
            <a:ext cx="1905000" cy="1524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995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B17E4-19F2-DE19-4AF1-2E6C75A6D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3581400"/>
            <a:ext cx="15621000" cy="24088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516BCE-FDD4-AD95-1044-7D0123EE30E5}"/>
              </a:ext>
            </a:extLst>
          </p:cNvPr>
          <p:cNvSpPr txBox="1"/>
          <p:nvPr/>
        </p:nvSpPr>
        <p:spPr>
          <a:xfrm>
            <a:off x="3860800" y="533400"/>
            <a:ext cx="7620000" cy="923330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5400" b="1">
                <a:latin typeface="NikoshBAN" panose="02000000000000000000" pitchFamily="2" charset="0"/>
                <a:cs typeface="NikoshBAN" panose="02000000000000000000" pitchFamily="2" charset="0"/>
              </a:rPr>
              <a:t>দলে আলোচনা করে উপস্থাপন করি</a:t>
            </a:r>
          </a:p>
        </p:txBody>
      </p:sp>
    </p:spTree>
    <p:extLst>
      <p:ext uri="{BB962C8B-B14F-4D97-AF65-F5344CB8AC3E}">
        <p14:creationId xmlns:p14="http://schemas.microsoft.com/office/powerpoint/2010/main" val="2313086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8B3042-3BA2-6DAD-5E4F-46C3B491932F}"/>
              </a:ext>
            </a:extLst>
          </p:cNvPr>
          <p:cNvSpPr txBox="1"/>
          <p:nvPr/>
        </p:nvSpPr>
        <p:spPr>
          <a:xfrm>
            <a:off x="3860800" y="533400"/>
            <a:ext cx="7620000" cy="923330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latin typeface="NikoshBAN" panose="02000000000000000000" pitchFamily="2" charset="0"/>
                <a:cs typeface="NikoshBAN" panose="02000000000000000000" pitchFamily="2" charset="0"/>
              </a:rPr>
              <a:t>আমরা এভাবে লিখেছি-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A0FAA2-5198-1E27-7840-0DB78D3DEE34}"/>
              </a:ext>
            </a:extLst>
          </p:cNvPr>
          <p:cNvSpPr txBox="1"/>
          <p:nvPr/>
        </p:nvSpPr>
        <p:spPr>
          <a:xfrm>
            <a:off x="5232400" y="2209800"/>
            <a:ext cx="4648200" cy="11079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NikoshBAN" panose="02000000000000000000" pitchFamily="2" charset="0"/>
                <a:cs typeface="NikoshBAN" panose="02000000000000000000" pitchFamily="2" charset="0"/>
              </a:rPr>
              <a:t>(৪২–১২)÷৬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568F99-394A-9FAD-8D9D-9AF05E631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4107652"/>
            <a:ext cx="15621000" cy="435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809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A7B54B5-584B-DC3B-EC74-2D6EE479D2F2}"/>
              </a:ext>
            </a:extLst>
          </p:cNvPr>
          <p:cNvSpPr/>
          <p:nvPr/>
        </p:nvSpPr>
        <p:spPr>
          <a:xfrm>
            <a:off x="279400" y="0"/>
            <a:ext cx="15697200" cy="8686800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D554E3-48AB-1E30-DE56-A4D7A170C1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365520"/>
              </p:ext>
            </p:extLst>
          </p:nvPr>
        </p:nvGraphicFramePr>
        <p:xfrm>
          <a:off x="469900" y="2743200"/>
          <a:ext cx="15316200" cy="548640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363958874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1808758096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4173457522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193239522"/>
                    </a:ext>
                  </a:extLst>
                </a:gridCol>
              </a:tblGrid>
              <a:tr h="454566">
                <a:tc>
                  <a:txBody>
                    <a:bodyPr/>
                    <a:lstStyle/>
                    <a:p>
                      <a:pPr algn="ctr"/>
                      <a:r>
                        <a:rPr lang="en-US" sz="54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প্রতীকের ধরণ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মোট সংখ্যা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উদাহরণ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15319"/>
                  </a:ext>
                </a:extLst>
              </a:tr>
              <a:tr h="454566">
                <a:tc>
                  <a:txBody>
                    <a:bodyPr/>
                    <a:lstStyle/>
                    <a:p>
                      <a:pPr algn="ctr"/>
                      <a:r>
                        <a:rPr lang="en-US" sz="54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সংখ্যা প্রতীক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65679"/>
                  </a:ext>
                </a:extLst>
              </a:tr>
              <a:tr h="4545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প্রক্রিয়া প্রতীক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400889"/>
                  </a:ext>
                </a:extLst>
              </a:tr>
              <a:tr h="4545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সম্পর্ক প্রতীক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613626"/>
                  </a:ext>
                </a:extLst>
              </a:tr>
              <a:tr h="4545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বন্ধনী প্রতীক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384883"/>
                  </a:ext>
                </a:extLst>
              </a:tr>
              <a:tr h="4545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অজানাপ্রতীক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68864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F2A353B-78BF-7B2E-439A-C3A532F56E45}"/>
              </a:ext>
            </a:extLst>
          </p:cNvPr>
          <p:cNvSpPr txBox="1"/>
          <p:nvPr/>
        </p:nvSpPr>
        <p:spPr>
          <a:xfrm>
            <a:off x="3937000" y="909935"/>
            <a:ext cx="7620000" cy="923330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5400" b="1">
                <a:latin typeface="NikoshBAN" panose="02000000000000000000" pitchFamily="2" charset="0"/>
                <a:cs typeface="NikoshBAN" panose="02000000000000000000" pitchFamily="2" charset="0"/>
              </a:rPr>
              <a:t>সবাই চকটি করে উপস্থাপন করি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1BCD69D-8362-8388-35B3-4B8026DB2977}"/>
              </a:ext>
            </a:extLst>
          </p:cNvPr>
          <p:cNvSpPr/>
          <p:nvPr/>
        </p:nvSpPr>
        <p:spPr>
          <a:xfrm>
            <a:off x="338083" y="0"/>
            <a:ext cx="15697200" cy="8686800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B8C83BF-8957-8DEF-1C2F-357DBD638E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2054379"/>
                  </p:ext>
                </p:extLst>
              </p:nvPr>
            </p:nvGraphicFramePr>
            <p:xfrm>
              <a:off x="469900" y="1664520"/>
              <a:ext cx="15316200" cy="6156960"/>
            </p:xfrm>
            <a:graphic>
              <a:graphicData uri="http://schemas.openxmlformats.org/drawingml/2006/table">
                <a:tbl>
                  <a:tblPr firstRow="1" bandRow="1">
                    <a:tableStyleId>{35758FB7-9AC5-4552-8A53-C91805E547FA}</a:tableStyleId>
                  </a:tblPr>
                  <a:tblGrid>
                    <a:gridCol w="3886200">
                      <a:extLst>
                        <a:ext uri="{9D8B030D-6E8A-4147-A177-3AD203B41FA5}">
                          <a16:colId xmlns:a16="http://schemas.microsoft.com/office/drawing/2014/main" val="363958874"/>
                        </a:ext>
                      </a:extLst>
                    </a:gridCol>
                    <a:gridCol w="4914900">
                      <a:extLst>
                        <a:ext uri="{9D8B030D-6E8A-4147-A177-3AD203B41FA5}">
                          <a16:colId xmlns:a16="http://schemas.microsoft.com/office/drawing/2014/main" val="1808758096"/>
                        </a:ext>
                      </a:extLst>
                    </a:gridCol>
                    <a:gridCol w="2705100">
                      <a:extLst>
                        <a:ext uri="{9D8B030D-6E8A-4147-A177-3AD203B41FA5}">
                          <a16:colId xmlns:a16="http://schemas.microsoft.com/office/drawing/2014/main" val="4173457522"/>
                        </a:ext>
                      </a:extLst>
                    </a:gridCol>
                    <a:gridCol w="3810000">
                      <a:extLst>
                        <a:ext uri="{9D8B030D-6E8A-4147-A177-3AD203B41FA5}">
                          <a16:colId xmlns:a16="http://schemas.microsoft.com/office/drawing/2014/main" val="2193239522"/>
                        </a:ext>
                      </a:extLst>
                    </a:gridCol>
                  </a:tblGrid>
                  <a:tr h="4545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প্রতীকের ধরণ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কাজ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মোট সংখ্যা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উদাহরণ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815319"/>
                      </a:ext>
                    </a:extLst>
                  </a:tr>
                  <a:tr h="4545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সংখ্যা প্রতীক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সংখ্যা লেখা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১০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60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০,১-----৯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6365679"/>
                      </a:ext>
                    </a:extLst>
                  </a:tr>
                  <a:tr h="4545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প্রক্রিয়া প্রতীক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হিসাব করা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৪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6600" b="1">
                              <a:ln w="9525">
                                <a:solidFill>
                                  <a:schemeClr val="bg1"/>
                                </a:solidFill>
                                <a:prstDash val="solid"/>
                              </a:ln>
                              <a:solidFill>
                                <a:srgbClr val="00B0F0"/>
                              </a:solidFill>
                              <a:effectLst>
                                <a:outerShdw blurRad="12700" dist="38100" dir="2700000" algn="tl" rotWithShape="0">
                                  <a:schemeClr val="bg1">
                                    <a:lumMod val="50000"/>
                                  </a:schemeClr>
                                </a:outerShdw>
                              </a:effectLst>
                              <a:latin typeface="NikoshBAN" pitchFamily="2" charset="0"/>
                              <a:cs typeface="NikoshBAN" pitchFamily="2" charset="0"/>
                            </a:rPr>
                            <a:t>+ – × ÷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0400889"/>
                      </a:ext>
                    </a:extLst>
                  </a:tr>
                  <a:tr h="4545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সম্পর্ক প্রতীক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পারস্পারিক সম্পর্ক বোঝাতে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৬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600" b="1">
                              <a:ln w="9525">
                                <a:solidFill>
                                  <a:schemeClr val="bg1"/>
                                </a:solidFill>
                                <a:prstDash val="solid"/>
                              </a:ln>
                              <a:solidFill>
                                <a:srgbClr val="FF0000"/>
                              </a:solidFill>
                              <a:effectLst>
                                <a:outerShdw blurRad="12700" dist="38100" dir="2700000" algn="tl" rotWithShape="0">
                                  <a:schemeClr val="bg1">
                                    <a:lumMod val="50000"/>
                                  </a:schemeClr>
                                </a:outerShdw>
                              </a:effectLst>
                              <a:latin typeface="NikoshBAN" pitchFamily="2" charset="0"/>
                              <a:cs typeface="NikoshBAN" pitchFamily="2" charset="0"/>
                            </a:rPr>
                            <a:t>&gt;    ≤</a:t>
                          </a:r>
                          <a:r>
                            <a:rPr lang="en-US" sz="3600" b="1" baseline="0">
                              <a:ln w="9525">
                                <a:solidFill>
                                  <a:schemeClr val="bg1"/>
                                </a:solidFill>
                                <a:prstDash val="solid"/>
                              </a:ln>
                              <a:solidFill>
                                <a:srgbClr val="FF0000"/>
                              </a:solidFill>
                              <a:effectLst>
                                <a:outerShdw blurRad="12700" dist="38100" dir="2700000" algn="tl" rotWithShape="0">
                                  <a:schemeClr val="bg1">
                                    <a:lumMod val="50000"/>
                                  </a:schemeClr>
                                </a:outerShdw>
                              </a:effectLst>
                              <a:latin typeface="NikoshBAN" pitchFamily="2" charset="0"/>
                              <a:cs typeface="NikoshBAN" pitchFamily="2" charset="0"/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en-US" sz="3600" b="1" i="1" smtClean="0">
                                  <a:ln w="9525">
                                    <a:solidFill>
                                      <a:schemeClr val="bg1"/>
                                    </a:solidFill>
                                    <a:prstDash val="solid"/>
                                  </a:ln>
                                  <a:solidFill>
                                    <a:srgbClr val="FF0000"/>
                                  </a:solidFill>
                                  <a:effectLst>
                                    <a:outerShdw blurRad="12700" dist="38100" dir="2700000" algn="tl" rotWithShape="0">
                                      <a:schemeClr val="bg1">
                                        <a:lumMod val="50000"/>
                                      </a:schemeClr>
                                    </a:outerShdw>
                                  </a:effectLst>
                                  <a:latin typeface="Cambria Math" panose="02040503050406030204" pitchFamily="18" charset="0"/>
                                  <a:cs typeface="NikoshBAN" pitchFamily="2" charset="0"/>
                                </a:rPr>
                                <m:t>≤</m:t>
                              </m:r>
                            </m:oMath>
                          </a14:m>
                          <a:r>
                            <a:rPr lang="en-US" sz="3600" b="1">
                              <a:ln w="9525">
                                <a:solidFill>
                                  <a:schemeClr val="bg1"/>
                                </a:solidFill>
                                <a:prstDash val="solid"/>
                              </a:ln>
                              <a:solidFill>
                                <a:srgbClr val="FF0000"/>
                              </a:solidFill>
                              <a:effectLst>
                                <a:outerShdw blurRad="12700" dist="38100" dir="2700000" algn="tl" rotWithShape="0">
                                  <a:schemeClr val="bg1">
                                    <a:lumMod val="50000"/>
                                  </a:schemeClr>
                                </a:outerShdw>
                              </a:effectLst>
                              <a:latin typeface="+mn-lt"/>
                              <a:cs typeface="NikoshBAN" pitchFamily="2" charset="0"/>
                            </a:rPr>
                            <a:t>  </a:t>
                          </a:r>
                          <a:r>
                            <a:rPr lang="en-US" sz="3600" b="1">
                              <a:ln w="9525">
                                <a:solidFill>
                                  <a:schemeClr val="bg1"/>
                                </a:solidFill>
                                <a:prstDash val="solid"/>
                              </a:ln>
                              <a:solidFill>
                                <a:srgbClr val="FF0000"/>
                              </a:solidFill>
                              <a:effectLst>
                                <a:outerShdw blurRad="12700" dist="38100" dir="2700000" algn="tl" rotWithShape="0">
                                  <a:schemeClr val="bg1">
                                    <a:lumMod val="50000"/>
                                  </a:schemeClr>
                                </a:outerShdw>
                              </a:effectLst>
                              <a:latin typeface="NikoshBAN" pitchFamily="2" charset="0"/>
                              <a:cs typeface="NikoshBAN" pitchFamily="2" charset="0"/>
                            </a:rPr>
                            <a:t>&lt;   =   ≈</a:t>
                          </a:r>
                          <a:endParaRPr lang="en-US" sz="3440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68613626"/>
                      </a:ext>
                    </a:extLst>
                  </a:tr>
                  <a:tr h="4545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বন্ধনী প্রতীক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পারস্পারিক সম্পর্ক একত্র/আলাদা বোঝাতে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৩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8000" b="1">
                              <a:ln w="9525">
                                <a:solidFill>
                                  <a:schemeClr val="bg1"/>
                                </a:solidFill>
                                <a:prstDash val="solid"/>
                              </a:ln>
                              <a:solidFill>
                                <a:srgbClr val="FF0000"/>
                              </a:solidFill>
                              <a:effectLst>
                                <a:outerShdw blurRad="12700" dist="38100" dir="2700000" algn="tl" rotWithShape="0">
                                  <a:schemeClr val="bg1">
                                    <a:lumMod val="50000"/>
                                  </a:schemeClr>
                                </a:outerShdw>
                              </a:effectLst>
                              <a:latin typeface="NikoshBAN" pitchFamily="2" charset="0"/>
                              <a:cs typeface="NikoshBAN" pitchFamily="2" charset="0"/>
                            </a:rPr>
                            <a:t>()  {}  []</a:t>
                          </a:r>
                          <a:endParaRPr lang="en-US" sz="14810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29384883"/>
                      </a:ext>
                    </a:extLst>
                  </a:tr>
                  <a:tr h="45456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অজানাপ্রতীক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অজানা সংখ্যা বোঝাতে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অসংখ্য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540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4968864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B8C83BF-8957-8DEF-1C2F-357DBD638E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2054379"/>
                  </p:ext>
                </p:extLst>
              </p:nvPr>
            </p:nvGraphicFramePr>
            <p:xfrm>
              <a:off x="469900" y="1664520"/>
              <a:ext cx="15316200" cy="6156960"/>
            </p:xfrm>
            <a:graphic>
              <a:graphicData uri="http://schemas.openxmlformats.org/drawingml/2006/table">
                <a:tbl>
                  <a:tblPr firstRow="1" bandRow="1">
                    <a:tableStyleId>{35758FB7-9AC5-4552-8A53-C91805E547FA}</a:tableStyleId>
                  </a:tblPr>
                  <a:tblGrid>
                    <a:gridCol w="3886200">
                      <a:extLst>
                        <a:ext uri="{9D8B030D-6E8A-4147-A177-3AD203B41FA5}">
                          <a16:colId xmlns:a16="http://schemas.microsoft.com/office/drawing/2014/main" val="363958874"/>
                        </a:ext>
                      </a:extLst>
                    </a:gridCol>
                    <a:gridCol w="4914900">
                      <a:extLst>
                        <a:ext uri="{9D8B030D-6E8A-4147-A177-3AD203B41FA5}">
                          <a16:colId xmlns:a16="http://schemas.microsoft.com/office/drawing/2014/main" val="1808758096"/>
                        </a:ext>
                      </a:extLst>
                    </a:gridCol>
                    <a:gridCol w="2705100">
                      <a:extLst>
                        <a:ext uri="{9D8B030D-6E8A-4147-A177-3AD203B41FA5}">
                          <a16:colId xmlns:a16="http://schemas.microsoft.com/office/drawing/2014/main" val="4173457522"/>
                        </a:ext>
                      </a:extLst>
                    </a:gridCol>
                    <a:gridCol w="3810000">
                      <a:extLst>
                        <a:ext uri="{9D8B030D-6E8A-4147-A177-3AD203B41FA5}">
                          <a16:colId xmlns:a16="http://schemas.microsoft.com/office/drawing/2014/main" val="2193239522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প্রতীকের ধরণ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কাজ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মোট সংখ্যা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উদাহরণ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815319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সংখ্যা প্রতীক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সংখ্যা লেখা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১০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60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০,১-----৯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6365679"/>
                      </a:ext>
                    </a:extLst>
                  </a:tr>
                  <a:tr h="10972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প্রক্রিয়া প্রতীক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হিসাব করা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৪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6600" b="1">
                              <a:ln w="9525">
                                <a:solidFill>
                                  <a:schemeClr val="bg1"/>
                                </a:solidFill>
                                <a:prstDash val="solid"/>
                              </a:ln>
                              <a:solidFill>
                                <a:srgbClr val="00B0F0"/>
                              </a:solidFill>
                              <a:effectLst>
                                <a:outerShdw blurRad="12700" dist="38100" dir="2700000" algn="tl" rotWithShape="0">
                                  <a:schemeClr val="bg1">
                                    <a:lumMod val="50000"/>
                                  </a:schemeClr>
                                </a:outerShdw>
                              </a:effectLst>
                              <a:latin typeface="NikoshBAN" pitchFamily="2" charset="0"/>
                              <a:cs typeface="NikoshBAN" pitchFamily="2" charset="0"/>
                            </a:rPr>
                            <a:t>+ – × ÷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0400889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সম্পর্ক প্রতীক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পারস্পারিক সম্পর্ক বোঝাতে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৬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3360" t="-346358" r="-1600" b="-2814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613626"/>
                      </a:ext>
                    </a:extLst>
                  </a:tr>
                  <a:tr h="13106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বন্ধনী প্রতীক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পারস্পারিক সম্পর্ক একত্র/আলাদা বোঝাতে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৩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8000" b="1">
                              <a:ln w="9525">
                                <a:solidFill>
                                  <a:schemeClr val="bg1"/>
                                </a:solidFill>
                                <a:prstDash val="solid"/>
                              </a:ln>
                              <a:solidFill>
                                <a:srgbClr val="FF0000"/>
                              </a:solidFill>
                              <a:effectLst>
                                <a:outerShdw blurRad="12700" dist="38100" dir="2700000" algn="tl" rotWithShape="0">
                                  <a:schemeClr val="bg1">
                                    <a:lumMod val="50000"/>
                                  </a:schemeClr>
                                </a:outerShdw>
                              </a:effectLst>
                              <a:latin typeface="NikoshBAN" pitchFamily="2" charset="0"/>
                              <a:cs typeface="NikoshBAN" pitchFamily="2" charset="0"/>
                            </a:rPr>
                            <a:t>()  {}  []</a:t>
                          </a:r>
                          <a:endParaRPr lang="en-US" sz="14810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29384883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অজানাপ্রতীক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অজানা সংখ্যা বোঝাতে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5400"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অসংখ্য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5400"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4968864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3FC19AB-822A-69BD-9B17-E6BEB06CDCA3}"/>
              </a:ext>
            </a:extLst>
          </p:cNvPr>
          <p:cNvSpPr txBox="1"/>
          <p:nvPr/>
        </p:nvSpPr>
        <p:spPr>
          <a:xfrm>
            <a:off x="6548383" y="609600"/>
            <a:ext cx="3276600" cy="923330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latin typeface="NikoshBAN" panose="02000000000000000000" pitchFamily="2" charset="0"/>
                <a:cs typeface="NikoshBAN" panose="02000000000000000000" pitchFamily="2" charset="0"/>
              </a:rPr>
              <a:t>মিলিয়ে নেই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4EE6B0-E262-F902-5B96-A655919E19E7}"/>
              </a:ext>
            </a:extLst>
          </p:cNvPr>
          <p:cNvSpPr/>
          <p:nvPr/>
        </p:nvSpPr>
        <p:spPr>
          <a:xfrm>
            <a:off x="12116053" y="7179393"/>
            <a:ext cx="685800" cy="4438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D6834D-99D6-AED3-C9CA-F7ABF16A4A24}"/>
              </a:ext>
            </a:extLst>
          </p:cNvPr>
          <p:cNvSpPr txBox="1"/>
          <p:nvPr/>
        </p:nvSpPr>
        <p:spPr>
          <a:xfrm>
            <a:off x="14216775" y="7052039"/>
            <a:ext cx="121920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 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0406AA4-2B47-35A0-855E-C006A189AF6C}"/>
              </a:ext>
            </a:extLst>
          </p:cNvPr>
          <p:cNvSpPr/>
          <p:nvPr/>
        </p:nvSpPr>
        <p:spPr>
          <a:xfrm>
            <a:off x="13011622" y="7052039"/>
            <a:ext cx="685800" cy="6378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543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317</Words>
  <Application>Microsoft Office PowerPoint</Application>
  <PresentationFormat>Custom</PresentationFormat>
  <Paragraphs>96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Cambria Math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Sohel</dc:creator>
  <cp:lastModifiedBy>uttar gram</cp:lastModifiedBy>
  <cp:revision>11</cp:revision>
  <dcterms:created xsi:type="dcterms:W3CDTF">2006-08-16T00:00:00Z</dcterms:created>
  <dcterms:modified xsi:type="dcterms:W3CDTF">2026-09-17T09:03:28Z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4438568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S11.0.1</vt:lpwstr>
  </property>
</Properties>
</file>