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56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38" d="100"/>
          <a:sy n="38" d="100"/>
        </p:scale>
        <p:origin x="-105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2998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46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2061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367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1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217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468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1924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965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7154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5439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10282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9601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9830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5476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2811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653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61F7772-F330-40A2-8558-C71D0A7456A5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A65FCA7-EC1D-4408-A205-892EB50549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35261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" y="243763"/>
            <a:ext cx="11539728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s-IN" sz="4000" b="0" i="0" dirty="0" smtClean="0"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"সাইবার নিরাপত্তা বিষ</a:t>
            </a:r>
            <a:r>
              <a:rPr lang="en-US" sz="4000" b="0" i="0" dirty="0" smtClean="0"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0" i="0" dirty="0" smtClean="0"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 অনলাইন শিক্ষক প্রশিক্ষণ কোর্স" </a:t>
            </a:r>
            <a:r>
              <a:rPr lang="en-US" sz="40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Cyber safety for teachers</a:t>
            </a:r>
            <a:r>
              <a:rPr lang="en-US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004482"/>
            <a:ext cx="12192000" cy="485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903844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6304" y="0"/>
            <a:ext cx="12118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b="0" i="0" dirty="0" smtClean="0">
                <a:solidFill>
                  <a:srgbClr val="FF0000"/>
                </a:solidFill>
                <a:effectLst/>
                <a:latin typeface="Segoe UI Historic" panose="020B0502040204020203" pitchFamily="34" charset="0"/>
              </a:rPr>
              <a:t> </a:t>
            </a:r>
            <a:r>
              <a:rPr lang="as-IN" sz="3600" b="0" i="0" dirty="0" smtClean="0"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অনেক সম্মানিত শিক্ষক সঠিক লিংক খুঁজে না পাওয়ার কারনে কোর্সটি সম্পন্ন করতে বিলম্বিত হচ্ছে।আসা করে নিচের এই লিংকে প্রবেশ করে সহজেই সাইবার সিকিউরিটি কোর্সটি সম্পন্ন করতে পারবেন।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1179576" y="4533638"/>
            <a:ext cx="10332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লিংক</a:t>
            </a:r>
            <a:r>
              <a:rPr lang="en-US" sz="2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          </a:t>
            </a:r>
            <a:r>
              <a:rPr lang="en-US" sz="2800" b="1" i="0" strike="noStrike" dirty="0" smtClean="0">
                <a:solidFill>
                  <a:schemeClr val="bg1"/>
                </a:solidFill>
                <a:effectLst/>
                <a:latin typeface="inherit"/>
              </a:rPr>
              <a:t>https://lms-cyber-safety.kazsystems.com/login</a:t>
            </a:r>
            <a:endParaRPr lang="en-US" sz="2800" b="0" i="0" dirty="0">
              <a:solidFill>
                <a:schemeClr val="bg1"/>
              </a:solidFill>
              <a:effectLst/>
              <a:latin typeface="Segoe UI Historic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49624" y="2160510"/>
            <a:ext cx="3768090" cy="196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342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0400" y="173735"/>
            <a:ext cx="7416800" cy="648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38643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7240" y="525316"/>
            <a:ext cx="7296802" cy="561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44641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938528"/>
            <a:ext cx="10369296" cy="221599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8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13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13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5282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150</TotalTime>
  <Words>55</Words>
  <Application>Microsoft Office PowerPoint</Application>
  <PresentationFormat>Custom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Slice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bgs</dc:creator>
  <cp:lastModifiedBy>user</cp:lastModifiedBy>
  <cp:revision>14</cp:revision>
  <dcterms:created xsi:type="dcterms:W3CDTF">2026-09-17T10:39:59Z</dcterms:created>
  <dcterms:modified xsi:type="dcterms:W3CDTF">2026-09-17T18:24:45Z</dcterms:modified>
</cp:coreProperties>
</file>