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59" r:id="rId5"/>
    <p:sldId id="260" r:id="rId6"/>
    <p:sldId id="261" r:id="rId7"/>
    <p:sldId id="264" r:id="rId8"/>
    <p:sldId id="262" r:id="rId9"/>
    <p:sldId id="263" r:id="rId10"/>
    <p:sldId id="273" r:id="rId11"/>
    <p:sldId id="265" r:id="rId12"/>
    <p:sldId id="274" r:id="rId13"/>
    <p:sldId id="276" r:id="rId14"/>
    <p:sldId id="275" r:id="rId15"/>
    <p:sldId id="268" r:id="rId16"/>
    <p:sldId id="277" r:id="rId17"/>
    <p:sldId id="272" r:id="rId1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>
      <p:cViewPr varScale="1">
        <p:scale>
          <a:sx n="67" d="100"/>
          <a:sy n="67" d="100"/>
        </p:scale>
        <p:origin x="568" y="40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CCD6F0D2-F4FC-48BC-B64D-40224075477B}"/>
              </a:ext>
            </a:extLst>
          </p:cNvPr>
          <p:cNvSpPr txBox="1">
            <a:spLocks/>
          </p:cNvSpPr>
          <p:nvPr userDrawn="1"/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EE06849-5269-4666-9B59-E56B9D48BC9E}"/>
              </a:ext>
            </a:extLst>
          </p:cNvPr>
          <p:cNvSpPr txBox="1">
            <a:spLocks/>
          </p:cNvSpPr>
          <p:nvPr userDrawn="1"/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AED1C4-8D6E-4770-B92E-150905B0A0F5}"/>
              </a:ext>
            </a:extLst>
          </p:cNvPr>
          <p:cNvSpPr/>
          <p:nvPr userDrawn="1"/>
        </p:nvSpPr>
        <p:spPr>
          <a:xfrm>
            <a:off x="0" y="-168086"/>
            <a:ext cx="12233948" cy="702608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877292-9FC9-4EB8-B6A3-13AE3A0B5D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>
            <a:off x="66141" y="-194470"/>
            <a:ext cx="1754299" cy="1886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872309-B37C-4D04-8E8A-2CC2B0E4E8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13"/>
          <a:stretch/>
        </p:blipFill>
        <p:spPr>
          <a:xfrm>
            <a:off x="117609" y="6324600"/>
            <a:ext cx="11998730" cy="529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D3D745-59C5-4581-9443-550C8C7DE6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 flipV="1">
            <a:off x="10448402" y="-204702"/>
            <a:ext cx="1754299" cy="18865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F14496-1A7B-4534-8EBC-46137A256740}"/>
              </a:ext>
            </a:extLst>
          </p:cNvPr>
          <p:cNvSpPr txBox="1"/>
          <p:nvPr userDrawn="1"/>
        </p:nvSpPr>
        <p:spPr>
          <a:xfrm>
            <a:off x="9490285" y="6474776"/>
            <a:ext cx="2844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Mobile- 01721242319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B77AF-DC64-41DE-8821-81DD581689C1}"/>
              </a:ext>
            </a:extLst>
          </p:cNvPr>
          <p:cNvSpPr txBox="1"/>
          <p:nvPr userDrawn="1"/>
        </p:nvSpPr>
        <p:spPr>
          <a:xfrm>
            <a:off x="25478" y="6474776"/>
            <a:ext cx="3226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Mohammad </a:t>
            </a:r>
            <a:r>
              <a:rPr lang="en-US" dirty="0" err="1">
                <a:solidFill>
                  <a:srgbClr val="7030A0"/>
                </a:solidFill>
                <a:latin typeface="Harlow Solid Italic" panose="04030604020F02020D02" pitchFamily="82" charset="0"/>
              </a:rPr>
              <a:t>Moniruzzaman</a:t>
            </a:r>
            <a:endParaRPr lang="en-US" dirty="0">
              <a:solidFill>
                <a:srgbClr val="7030A0"/>
              </a:solidFill>
              <a:latin typeface="Harlow Solid Italic" panose="04030604020F02020D02" pitchFamily="82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B84D7F3-5055-4ECB-A09F-7A2FF851F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-196197"/>
            <a:ext cx="12190413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81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CD849F-F864-4BA7-9F65-2A9D8DD47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7" y="-112543"/>
            <a:ext cx="12163863" cy="6787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C886E7-CF1F-4D8F-9AA0-DCDC59B1429B}"/>
              </a:ext>
            </a:extLst>
          </p:cNvPr>
          <p:cNvSpPr txBox="1"/>
          <p:nvPr/>
        </p:nvSpPr>
        <p:spPr>
          <a:xfrm>
            <a:off x="4266645" y="2209800"/>
            <a:ext cx="223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D36ABC-7B11-4D94-B9C0-0C015B015BF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6A521-4FAC-4263-B097-F1822E454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646" y="182740"/>
            <a:ext cx="10437812" cy="728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4158E-0D0B-49DE-B07D-1E3D2F85343B}"/>
              </a:ext>
            </a:extLst>
          </p:cNvPr>
          <p:cNvSpPr txBox="1"/>
          <p:nvPr/>
        </p:nvSpPr>
        <p:spPr>
          <a:xfrm>
            <a:off x="386041" y="1424970"/>
            <a:ext cx="11134179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স্বাগতম</a:t>
            </a:r>
            <a:endParaRPr lang="en-US" sz="96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971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3CF8D6-D19E-4580-B8DB-25904A5FE5B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1D6446-9B07-4493-AB03-571E65C52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23" y="221462"/>
            <a:ext cx="3243353" cy="670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1ECEFE-8A09-477F-85CB-F8215CC58C27}"/>
              </a:ext>
            </a:extLst>
          </p:cNvPr>
          <p:cNvSpPr txBox="1"/>
          <p:nvPr/>
        </p:nvSpPr>
        <p:spPr>
          <a:xfrm>
            <a:off x="236137" y="3717225"/>
            <a:ext cx="63988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36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মনিরুজ্জামান</a:t>
            </a:r>
            <a:endParaRPr lang="en-US" sz="36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রাজারচর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মোল্যাকান্দি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শিবচর,মাদারীপুর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মোবাইল:01721242319</a:t>
            </a: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Email: mztutul2006@gmail.com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7C88AB-41B9-4F5C-AB70-9470D737A185}"/>
              </a:ext>
            </a:extLst>
          </p:cNvPr>
          <p:cNvGrpSpPr/>
          <p:nvPr/>
        </p:nvGrpSpPr>
        <p:grpSpPr>
          <a:xfrm>
            <a:off x="5968288" y="1828800"/>
            <a:ext cx="527021" cy="4605282"/>
            <a:chOff x="6788179" y="1941341"/>
            <a:chExt cx="1065299" cy="29823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252E1A-F133-42B6-868F-3A9E6CFD3B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>
              <a:off x="6079889" y="3150106"/>
              <a:ext cx="2982353" cy="56482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B76ED5-C8BB-4158-835E-E1D814D281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 flipV="1">
              <a:off x="5648315" y="3081205"/>
              <a:ext cx="2982353" cy="702626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563996"/>
            <a:ext cx="2657442" cy="29017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D4BB20-D4B9-4AB0-A4D8-74BF76F9414C}"/>
              </a:ext>
            </a:extLst>
          </p:cNvPr>
          <p:cNvSpPr/>
          <p:nvPr/>
        </p:nvSpPr>
        <p:spPr>
          <a:xfrm>
            <a:off x="6742903" y="3886200"/>
            <a:ext cx="4913759" cy="2308324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প্রাথমিক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: ৮ (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40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মিনিট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112B8A-94FF-4B69-925F-875F62FFCF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4242" y="663476"/>
            <a:ext cx="2333956" cy="307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8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901862-FBDB-4263-823F-81C4D2F9470D}"/>
              </a:ext>
            </a:extLst>
          </p:cNvPr>
          <p:cNvSpPr/>
          <p:nvPr/>
        </p:nvSpPr>
        <p:spPr>
          <a:xfrm>
            <a:off x="2568646" y="1057076"/>
            <a:ext cx="8097766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	</a:t>
            </a:r>
            <a:endParaRPr lang="bn-BD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DCBB58-CB14-44E1-BE38-7944AF0338E5}"/>
              </a:ext>
            </a:extLst>
          </p:cNvPr>
          <p:cNvSpPr/>
          <p:nvPr/>
        </p:nvSpPr>
        <p:spPr>
          <a:xfrm>
            <a:off x="1065212" y="2321004"/>
            <a:ext cx="8991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6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পরিমাপ-১</a:t>
            </a:r>
          </a:p>
        </p:txBody>
      </p:sp>
    </p:spTree>
    <p:extLst>
      <p:ext uri="{BB962C8B-B14F-4D97-AF65-F5344CB8AC3E}">
        <p14:creationId xmlns:p14="http://schemas.microsoft.com/office/powerpoint/2010/main" val="419775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511" y="2286000"/>
            <a:ext cx="114569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৭.২.১ 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মেট্রিক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এককসমূহ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60800" y="857071"/>
            <a:ext cx="2995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15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8012" y="2133600"/>
            <a:ext cx="114569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বাজার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কাপড়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কিনলে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দোকানদার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মেপে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8012" y="3429553"/>
            <a:ext cx="1021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রাস্তা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তৈরির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মাপে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529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6812" y="14478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দৈর্ঘ‌্য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8659" y="26670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দৈর্ঘ‌্য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6812" y="1447800"/>
            <a:ext cx="624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মিটারের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চেয়ে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জিনিস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60612" y="35814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মিটারকে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32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989012" y="3254514"/>
            <a:ext cx="103632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890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7162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434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1706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8978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6250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1352212" y="2644914"/>
            <a:ext cx="0" cy="609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804725" y="3424032"/>
            <a:ext cx="800219" cy="124128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40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7012" y="3287644"/>
            <a:ext cx="800219" cy="20463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ডেসি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মিটার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16102" y="3287644"/>
            <a:ext cx="800219" cy="20463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সেন্টি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মিটার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8902" y="3290957"/>
            <a:ext cx="800219" cy="20463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মিলি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মিটার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03993" y="3290957"/>
            <a:ext cx="800219" cy="20463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ডেকা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মিটার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11501" y="3254514"/>
            <a:ext cx="800219" cy="223188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হেক্টো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মিটার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932993" y="3048000"/>
            <a:ext cx="800219" cy="234563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কিলো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মিটার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15613" y="2749659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মিমি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সেমি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42813" y="2721715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সেমি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ডেমি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43412" y="2719774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ডেমি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মি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32068" y="2721715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ডেকামি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47012" y="2731487"/>
            <a:ext cx="1819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ডেকামি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হেমি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611610" y="2749659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হেমি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কিমি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817812" y="2590800"/>
            <a:ext cx="3124200" cy="0"/>
          </a:xfrm>
          <a:prstGeom prst="straightConnector1">
            <a:avLst/>
          </a:prstGeom>
          <a:ln w="28575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656012" y="2190690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সেমি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মি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1389121" y="2133600"/>
            <a:ext cx="4705291" cy="0"/>
          </a:xfrm>
          <a:prstGeom prst="straightConnector1">
            <a:avLst/>
          </a:prstGeom>
          <a:ln w="28575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891466" y="1733490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১০০০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মিমি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মি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6303903" y="2609910"/>
            <a:ext cx="3124200" cy="0"/>
          </a:xfrm>
          <a:prstGeom prst="straightConnector1">
            <a:avLst/>
          </a:prstGeom>
          <a:ln w="28575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142103" y="2209800"/>
            <a:ext cx="1924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১হেক্টো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মি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418321" y="2152710"/>
            <a:ext cx="4705291" cy="0"/>
          </a:xfrm>
          <a:prstGeom prst="straightConnector1">
            <a:avLst/>
          </a:prstGeom>
          <a:ln w="28575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380412" y="1752600"/>
            <a:ext cx="170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১০০০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১কি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মি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06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30" grpId="0"/>
      <p:bldP spid="32" grpId="0"/>
      <p:bldP spid="35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0612" y="29817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দৈর্ঘ‌্য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এককগুলোর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ছক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: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4212" y="838200"/>
            <a:ext cx="10820400" cy="541020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49764" y="848692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দৈর্ঘ‌্যর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সমূহ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: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674813" y="1556578"/>
            <a:ext cx="0" cy="156762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6612" y="1616489"/>
            <a:ext cx="800219" cy="838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বড়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7213" y="14478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কিলোমিটার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)  = ১০০০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64964" y="3873036"/>
            <a:ext cx="334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ডেসিমি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35564" y="2590799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ডেকামিটার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ডেকামি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) =   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4812" y="3215882"/>
            <a:ext cx="8763000" cy="64633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) =     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10800000" flipV="1">
            <a:off x="1598614" y="4071178"/>
            <a:ext cx="0" cy="156762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36612" y="4435889"/>
            <a:ext cx="800219" cy="838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ছোট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751012" y="3810000"/>
                <a:ext cx="6505092" cy="737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১ 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ডেসিমিটার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(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ডেসিমি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)  = ০.১ 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মি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১০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b="1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মি</a:t>
                </a:r>
                <a:r>
                  <a:rPr lang="en-US" sz="36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1012" y="3810000"/>
                <a:ext cx="6505092" cy="737125"/>
              </a:xfrm>
              <a:prstGeom prst="rect">
                <a:avLst/>
              </a:prstGeom>
              <a:blipFill rotWithShape="1">
                <a:blip r:embed="rId2"/>
                <a:stretch>
                  <a:fillRect l="-2812" t="-4959" r="-2249" b="-25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827212" y="2020669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হেক্টোমিটার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হেমি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)  =   ১০০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64964" y="4624631"/>
            <a:ext cx="334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১০০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সেমি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751012" y="4561595"/>
                <a:ext cx="6505092" cy="737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১ 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সেন্টিমিটার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(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সেমি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)  = ০.০১ 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মি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১০০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b="1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মি</a:t>
                </a:r>
                <a:r>
                  <a:rPr lang="en-US" sz="36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1012" y="4561595"/>
                <a:ext cx="6505092" cy="737125"/>
              </a:xfrm>
              <a:prstGeom prst="rect">
                <a:avLst/>
              </a:prstGeom>
              <a:blipFill rotWithShape="1">
                <a:blip r:embed="rId3"/>
                <a:stretch>
                  <a:fillRect l="-2812" t="-4959" r="-3561" b="-25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8464964" y="5373469"/>
            <a:ext cx="334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১০০০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636831" y="5310433"/>
                <a:ext cx="6743580" cy="737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১ 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মিলিমিটার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(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মিমি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) = ০.০০১ 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মি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১০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itchFamily="2" charset="0"/>
                          </a:rPr>
                          <m:t>০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/>
                            <a:cs typeface="NikoshBAN" pitchFamily="2" charset="0"/>
                          </a:rPr>
                          <m:t>০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b="1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মি</a:t>
                </a:r>
                <a:r>
                  <a:rPr lang="en-US" sz="36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831" y="5310433"/>
                <a:ext cx="6743580" cy="737125"/>
              </a:xfrm>
              <a:prstGeom prst="rect">
                <a:avLst/>
              </a:prstGeom>
              <a:blipFill>
                <a:blip r:embed="rId4"/>
                <a:stretch>
                  <a:fillRect l="-2803" t="-4959" b="-25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/>
          <p:cNvCxnSpPr/>
          <p:nvPr/>
        </p:nvCxnSpPr>
        <p:spPr>
          <a:xfrm>
            <a:off x="8256104" y="4045489"/>
            <a:ext cx="0" cy="174571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59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7" grpId="0"/>
      <p:bldP spid="9" grpId="0"/>
      <p:bldP spid="12" grpId="0"/>
      <p:bldP spid="13" grpId="0"/>
      <p:bldP spid="15" grpId="0" animBg="1"/>
      <p:bldP spid="17" grpId="0"/>
      <p:bldP spid="18" grpId="0"/>
      <p:bldP spid="20" grpId="0"/>
      <p:bldP spid="21" grpId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8212" y="544555"/>
            <a:ext cx="8000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দৈর্ঘ‌্য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এককগুলো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: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4212" y="1524000"/>
            <a:ext cx="10820400" cy="342900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75416" y="1752600"/>
            <a:ext cx="495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হেক্টোমিটার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ডেকামিটার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4212" y="1752600"/>
            <a:ext cx="5229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কিলোমিটার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হেক্টোমিটার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86154" y="2678776"/>
            <a:ext cx="4537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ডেসিমিটার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4212" y="2678776"/>
            <a:ext cx="5029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ডেকামিটার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67318" y="3604953"/>
            <a:ext cx="5013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সেন্টিমিটার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মিলিমিটার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8528" y="3604953"/>
            <a:ext cx="5229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ডেসিমিটার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= ১০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সেন্টিমিটার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6" name="Straight Connector 25"/>
          <p:cNvCxnSpPr>
            <a:cxnSpLocks/>
          </p:cNvCxnSpPr>
          <p:nvPr/>
        </p:nvCxnSpPr>
        <p:spPr>
          <a:xfrm>
            <a:off x="6094412" y="1861159"/>
            <a:ext cx="0" cy="263464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36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2" grpId="0"/>
      <p:bldP spid="18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st3.depositphotos.com/12925738/16311/v/950/depositphotos_163113186-stock-illustration-illustration-of-pair-of-little.jpg">
            <a:extLst>
              <a:ext uri="{FF2B5EF4-FFF2-40B4-BE49-F238E27FC236}">
                <a16:creationId xmlns:a16="http://schemas.microsoft.com/office/drawing/2014/main" id="{A098ED87-C4BA-48AC-8CE4-5B7C9A6C5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798" y="44624"/>
            <a:ext cx="2352612" cy="170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144CFC-62DA-4C91-AE62-A47115458364}"/>
              </a:ext>
            </a:extLst>
          </p:cNvPr>
          <p:cNvSpPr txBox="1"/>
          <p:nvPr/>
        </p:nvSpPr>
        <p:spPr>
          <a:xfrm>
            <a:off x="4666928" y="345861"/>
            <a:ext cx="3960440" cy="1102228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en-US" sz="4800" dirty="0" err="1">
                <a:ln w="12700">
                  <a:solidFill>
                    <a:schemeClr val="tx1"/>
                  </a:solidFill>
                </a:ln>
                <a:latin typeface="Kalpurush" panose="02000600000000000000" pitchFamily="2" charset="0"/>
                <a:cs typeface="Kalpurush" panose="02000600000000000000" pitchFamily="2" charset="0"/>
              </a:rPr>
              <a:t>জোড়ায়</a:t>
            </a:r>
            <a:r>
              <a:rPr lang="en-US" sz="4800" dirty="0">
                <a:ln w="12700">
                  <a:solidFill>
                    <a:schemeClr val="tx1"/>
                  </a:solidFill>
                </a:ln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>
                <a:ln w="12700">
                  <a:solidFill>
                    <a:schemeClr val="tx1"/>
                  </a:solidFill>
                </a:ln>
                <a:latin typeface="Kalpurush" panose="02000600000000000000" pitchFamily="2" charset="0"/>
                <a:cs typeface="Kalpurush" panose="02000600000000000000" pitchFamily="2" charset="0"/>
              </a:rPr>
              <a:t>কাজ</a:t>
            </a:r>
            <a:endParaRPr lang="en-US" sz="4800" dirty="0">
              <a:ln w="12700">
                <a:solidFill>
                  <a:schemeClr val="tx1"/>
                </a:solidFill>
              </a:ln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2625" y="1755876"/>
            <a:ext cx="115062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দু’জন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খালি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6149" y="2947349"/>
            <a:ext cx="2101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২২৩৫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7" name="Rectangle 6"/>
          <p:cNvSpPr/>
          <p:nvPr/>
        </p:nvSpPr>
        <p:spPr>
          <a:xfrm>
            <a:off x="2858210" y="2988686"/>
            <a:ext cx="1795950" cy="5963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" name="TextBox 7"/>
          <p:cNvSpPr txBox="1"/>
          <p:nvPr/>
        </p:nvSpPr>
        <p:spPr>
          <a:xfrm>
            <a:off x="4708336" y="2963083"/>
            <a:ext cx="1154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9" name="Rectangle 8"/>
          <p:cNvSpPr/>
          <p:nvPr/>
        </p:nvSpPr>
        <p:spPr>
          <a:xfrm rot="10800000" flipV="1">
            <a:off x="6139311" y="3086755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0" name="TextBox 9"/>
          <p:cNvSpPr txBox="1"/>
          <p:nvPr/>
        </p:nvSpPr>
        <p:spPr>
          <a:xfrm>
            <a:off x="7807585" y="2946015"/>
            <a:ext cx="920445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হেমি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7012" y="2948016"/>
            <a:ext cx="5854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62896" y="1509026"/>
            <a:ext cx="682434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B69BE9-6BA3-4E6D-8A0B-8B7EE5ECFC7F}"/>
              </a:ext>
            </a:extLst>
          </p:cNvPr>
          <p:cNvSpPr txBox="1"/>
          <p:nvPr/>
        </p:nvSpPr>
        <p:spPr>
          <a:xfrm>
            <a:off x="5575067" y="2963083"/>
            <a:ext cx="7104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B8141DD-0E14-4AEF-BC44-5D381F3555EE}"/>
              </a:ext>
            </a:extLst>
          </p:cNvPr>
          <p:cNvSpPr/>
          <p:nvPr/>
        </p:nvSpPr>
        <p:spPr>
          <a:xfrm rot="10800000" flipV="1">
            <a:off x="9142412" y="3102012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727070A-B3D4-4E68-A264-5FDED741C8DA}"/>
              </a:ext>
            </a:extLst>
          </p:cNvPr>
          <p:cNvSpPr txBox="1"/>
          <p:nvPr/>
        </p:nvSpPr>
        <p:spPr>
          <a:xfrm>
            <a:off x="10818812" y="3018751"/>
            <a:ext cx="125867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ডেকামি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F83668-5A93-4841-926B-951A77EE91D6}"/>
              </a:ext>
            </a:extLst>
          </p:cNvPr>
          <p:cNvSpPr txBox="1"/>
          <p:nvPr/>
        </p:nvSpPr>
        <p:spPr>
          <a:xfrm>
            <a:off x="8450453" y="2915237"/>
            <a:ext cx="7681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5AD6E64-29F0-4694-83B8-9CA085F9EF71}"/>
              </a:ext>
            </a:extLst>
          </p:cNvPr>
          <p:cNvSpPr txBox="1"/>
          <p:nvPr/>
        </p:nvSpPr>
        <p:spPr>
          <a:xfrm>
            <a:off x="746149" y="3994512"/>
            <a:ext cx="2101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৫৬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DC0ABD5-E92B-44B8-854B-D74A785857AF}"/>
              </a:ext>
            </a:extLst>
          </p:cNvPr>
          <p:cNvSpPr/>
          <p:nvPr/>
        </p:nvSpPr>
        <p:spPr>
          <a:xfrm>
            <a:off x="2858210" y="4035849"/>
            <a:ext cx="1573627" cy="5963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D7AB0B2-6517-4404-BC4D-D63721965DBC}"/>
              </a:ext>
            </a:extLst>
          </p:cNvPr>
          <p:cNvSpPr txBox="1"/>
          <p:nvPr/>
        </p:nvSpPr>
        <p:spPr>
          <a:xfrm>
            <a:off x="4494140" y="4010246"/>
            <a:ext cx="1368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ডেসিমি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9156FCF-FBF6-486F-B6D6-343ADFA23B0E}"/>
              </a:ext>
            </a:extLst>
          </p:cNvPr>
          <p:cNvSpPr/>
          <p:nvPr/>
        </p:nvSpPr>
        <p:spPr>
          <a:xfrm rot="10800000" flipV="1">
            <a:off x="6139311" y="4133918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4AAEB4-01C6-449F-A3FF-2FE23D13F36A}"/>
              </a:ext>
            </a:extLst>
          </p:cNvPr>
          <p:cNvSpPr txBox="1"/>
          <p:nvPr/>
        </p:nvSpPr>
        <p:spPr>
          <a:xfrm>
            <a:off x="7807585" y="3993178"/>
            <a:ext cx="955711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সেমি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3453035-51F1-4213-BD21-E4EFF6342673}"/>
              </a:ext>
            </a:extLst>
          </p:cNvPr>
          <p:cNvSpPr txBox="1"/>
          <p:nvPr/>
        </p:nvSpPr>
        <p:spPr>
          <a:xfrm>
            <a:off x="227012" y="3995179"/>
            <a:ext cx="5854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6615B77-E477-4AD8-BB10-F559DD255813}"/>
              </a:ext>
            </a:extLst>
          </p:cNvPr>
          <p:cNvSpPr txBox="1"/>
          <p:nvPr/>
        </p:nvSpPr>
        <p:spPr>
          <a:xfrm>
            <a:off x="5575067" y="4010246"/>
            <a:ext cx="7104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71E3F6C-2DFA-4E19-B4EF-3872FFC5D7B2}"/>
              </a:ext>
            </a:extLst>
          </p:cNvPr>
          <p:cNvSpPr/>
          <p:nvPr/>
        </p:nvSpPr>
        <p:spPr>
          <a:xfrm rot="10800000" flipV="1">
            <a:off x="9142412" y="4149175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1BFC27D-2A88-4015-A88F-E76719EB1D35}"/>
              </a:ext>
            </a:extLst>
          </p:cNvPr>
          <p:cNvSpPr txBox="1"/>
          <p:nvPr/>
        </p:nvSpPr>
        <p:spPr>
          <a:xfrm>
            <a:off x="10818812" y="4065914"/>
            <a:ext cx="873957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মিমি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64E73F3-5FF5-4196-9322-BFC8AA2F1945}"/>
              </a:ext>
            </a:extLst>
          </p:cNvPr>
          <p:cNvSpPr txBox="1"/>
          <p:nvPr/>
        </p:nvSpPr>
        <p:spPr>
          <a:xfrm>
            <a:off x="8450453" y="3962400"/>
            <a:ext cx="7681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3A73794-D8AD-4D8D-9A84-A25551697443}"/>
              </a:ext>
            </a:extLst>
          </p:cNvPr>
          <p:cNvSpPr txBox="1"/>
          <p:nvPr/>
        </p:nvSpPr>
        <p:spPr>
          <a:xfrm>
            <a:off x="746148" y="5097292"/>
            <a:ext cx="2528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৩৫৭৮সেমি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E834E59-53F9-40B9-9698-072EDAF3442F}"/>
              </a:ext>
            </a:extLst>
          </p:cNvPr>
          <p:cNvSpPr/>
          <p:nvPr/>
        </p:nvSpPr>
        <p:spPr>
          <a:xfrm>
            <a:off x="3063164" y="5138629"/>
            <a:ext cx="1733913" cy="5963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BCBCF1E-0245-4FCC-A6D3-E17D0FE8B2A0}"/>
              </a:ext>
            </a:extLst>
          </p:cNvPr>
          <p:cNvSpPr txBox="1"/>
          <p:nvPr/>
        </p:nvSpPr>
        <p:spPr>
          <a:xfrm>
            <a:off x="4996080" y="5113026"/>
            <a:ext cx="866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D37E230-AE33-4AF8-976C-147CF39B1323}"/>
              </a:ext>
            </a:extLst>
          </p:cNvPr>
          <p:cNvSpPr/>
          <p:nvPr/>
        </p:nvSpPr>
        <p:spPr>
          <a:xfrm rot="10800000" flipV="1">
            <a:off x="6139311" y="5236698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944B5D4-181C-42B9-988D-6399E5677E0A}"/>
              </a:ext>
            </a:extLst>
          </p:cNvPr>
          <p:cNvSpPr txBox="1"/>
          <p:nvPr/>
        </p:nvSpPr>
        <p:spPr>
          <a:xfrm>
            <a:off x="7807585" y="5095958"/>
            <a:ext cx="992579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কিমি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B903F3D-4367-471F-A5F4-A9942364899E}"/>
              </a:ext>
            </a:extLst>
          </p:cNvPr>
          <p:cNvSpPr txBox="1"/>
          <p:nvPr/>
        </p:nvSpPr>
        <p:spPr>
          <a:xfrm>
            <a:off x="227012" y="5097959"/>
            <a:ext cx="5854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72A1C7F-76DE-4130-B651-0CEA8C11F30D}"/>
              </a:ext>
            </a:extLst>
          </p:cNvPr>
          <p:cNvSpPr txBox="1"/>
          <p:nvPr/>
        </p:nvSpPr>
        <p:spPr>
          <a:xfrm>
            <a:off x="5575067" y="5113026"/>
            <a:ext cx="7104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36378E8-C022-46B8-8943-70EC98C4B7D8}"/>
              </a:ext>
            </a:extLst>
          </p:cNvPr>
          <p:cNvSpPr txBox="1"/>
          <p:nvPr/>
        </p:nvSpPr>
        <p:spPr>
          <a:xfrm>
            <a:off x="3170438" y="2927749"/>
            <a:ext cx="1360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২.২৩৫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186DA79-6ECC-476A-B7ED-286808DD4415}"/>
              </a:ext>
            </a:extLst>
          </p:cNvPr>
          <p:cNvSpPr txBox="1"/>
          <p:nvPr/>
        </p:nvSpPr>
        <p:spPr>
          <a:xfrm>
            <a:off x="6309857" y="2968697"/>
            <a:ext cx="1360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২২.৩৫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3A6A425-F16F-458B-8486-E33A4DF76B18}"/>
              </a:ext>
            </a:extLst>
          </p:cNvPr>
          <p:cNvSpPr txBox="1"/>
          <p:nvPr/>
        </p:nvSpPr>
        <p:spPr>
          <a:xfrm>
            <a:off x="9278486" y="3075057"/>
            <a:ext cx="1478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২২৩.৫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BC4223A-36E2-45F4-91E9-60FB7C54CEDA}"/>
              </a:ext>
            </a:extLst>
          </p:cNvPr>
          <p:cNvSpPr txBox="1"/>
          <p:nvPr/>
        </p:nvSpPr>
        <p:spPr>
          <a:xfrm>
            <a:off x="3178671" y="3947639"/>
            <a:ext cx="1360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৫৬০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7ADF942-AFAF-481C-8903-4CEE5AD9E4F2}"/>
              </a:ext>
            </a:extLst>
          </p:cNvPr>
          <p:cNvSpPr txBox="1"/>
          <p:nvPr/>
        </p:nvSpPr>
        <p:spPr>
          <a:xfrm>
            <a:off x="6483883" y="4035136"/>
            <a:ext cx="1360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৫৬০০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20B86A1-50FA-4367-9291-E1504AAC8F57}"/>
              </a:ext>
            </a:extLst>
          </p:cNvPr>
          <p:cNvSpPr txBox="1"/>
          <p:nvPr/>
        </p:nvSpPr>
        <p:spPr>
          <a:xfrm>
            <a:off x="9232287" y="4000788"/>
            <a:ext cx="1614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৫৬০০০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0E66A8D-DF9A-4B61-8F7F-A645202BEAD2}"/>
              </a:ext>
            </a:extLst>
          </p:cNvPr>
          <p:cNvSpPr txBox="1"/>
          <p:nvPr/>
        </p:nvSpPr>
        <p:spPr>
          <a:xfrm>
            <a:off x="3216645" y="5071384"/>
            <a:ext cx="1614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৩৫.৭৮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937570F-45E6-4FC1-924A-02C245FAF105}"/>
              </a:ext>
            </a:extLst>
          </p:cNvPr>
          <p:cNvSpPr txBox="1"/>
          <p:nvPr/>
        </p:nvSpPr>
        <p:spPr>
          <a:xfrm>
            <a:off x="6094412" y="5137916"/>
            <a:ext cx="1913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০.০৩৫৭৮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038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  <p:bldP spid="6" grpId="0"/>
      <p:bldP spid="7" grpId="0" animBg="1"/>
      <p:bldP spid="8" grpId="0"/>
      <p:bldP spid="9" grpId="0" animBg="1"/>
      <p:bldP spid="10" grpId="0"/>
      <p:bldP spid="11" grpId="0"/>
      <p:bldP spid="23" grpId="0"/>
      <p:bldP spid="29" grpId="0"/>
      <p:bldP spid="30" grpId="0" animBg="1"/>
      <p:bldP spid="31" grpId="0"/>
      <p:bldP spid="32" grpId="0"/>
      <p:bldP spid="33" grpId="0"/>
      <p:bldP spid="34" grpId="0" animBg="1"/>
      <p:bldP spid="35" grpId="0"/>
      <p:bldP spid="36" grpId="0" animBg="1"/>
      <p:bldP spid="37" grpId="0"/>
      <p:bldP spid="38" grpId="0"/>
      <p:bldP spid="39" grpId="0"/>
      <p:bldP spid="40" grpId="0" animBg="1"/>
      <p:bldP spid="41" grpId="0"/>
      <p:bldP spid="42" grpId="0"/>
      <p:bldP spid="43" grpId="0"/>
      <p:bldP spid="44" grpId="0" animBg="1"/>
      <p:bldP spid="45" grpId="0"/>
      <p:bldP spid="46" grpId="0" animBg="1"/>
      <p:bldP spid="47" grpId="0"/>
      <p:bldP spid="48" grpId="0"/>
      <p:bldP spid="49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65D7C70A-C7DC-4A07-9C2D-C5B89CB5E687}"/>
              </a:ext>
            </a:extLst>
          </p:cNvPr>
          <p:cNvSpPr/>
          <p:nvPr/>
        </p:nvSpPr>
        <p:spPr>
          <a:xfrm>
            <a:off x="1293812" y="685800"/>
            <a:ext cx="115062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7B16089-93EE-4079-AC2E-781F4E4F2497}"/>
              </a:ext>
            </a:extLst>
          </p:cNvPr>
          <p:cNvSpPr txBox="1"/>
          <p:nvPr/>
        </p:nvSpPr>
        <p:spPr>
          <a:xfrm>
            <a:off x="746150" y="1376555"/>
            <a:ext cx="2933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+ ৬০০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9025B82-4387-4D9B-A3CE-818E446B7F2F}"/>
              </a:ext>
            </a:extLst>
          </p:cNvPr>
          <p:cNvSpPr/>
          <p:nvPr/>
        </p:nvSpPr>
        <p:spPr>
          <a:xfrm>
            <a:off x="3503612" y="1417892"/>
            <a:ext cx="1795950" cy="5963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A98806C-1E61-4957-AB8A-BADB26ACE69D}"/>
              </a:ext>
            </a:extLst>
          </p:cNvPr>
          <p:cNvSpPr txBox="1"/>
          <p:nvPr/>
        </p:nvSpPr>
        <p:spPr>
          <a:xfrm>
            <a:off x="5561012" y="1392289"/>
            <a:ext cx="1154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+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A6D9110-3D6F-42D8-AC2F-CEB3EB72B10F}"/>
              </a:ext>
            </a:extLst>
          </p:cNvPr>
          <p:cNvSpPr/>
          <p:nvPr/>
        </p:nvSpPr>
        <p:spPr>
          <a:xfrm rot="10800000" flipV="1">
            <a:off x="6199027" y="1455628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C7EAF5-7B6F-4110-A2E3-A3754A9C26C1}"/>
              </a:ext>
            </a:extLst>
          </p:cNvPr>
          <p:cNvSpPr txBox="1"/>
          <p:nvPr/>
        </p:nvSpPr>
        <p:spPr>
          <a:xfrm>
            <a:off x="227012" y="1377222"/>
            <a:ext cx="511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E8AB37C-A96D-4A1B-BBEB-7529F243CE1B}"/>
              </a:ext>
            </a:extLst>
          </p:cNvPr>
          <p:cNvSpPr/>
          <p:nvPr/>
        </p:nvSpPr>
        <p:spPr>
          <a:xfrm rot="10800000" flipV="1">
            <a:off x="8456612" y="1455628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9879BD6-98D1-48C1-8D73-C3869BA6736B}"/>
              </a:ext>
            </a:extLst>
          </p:cNvPr>
          <p:cNvSpPr txBox="1"/>
          <p:nvPr/>
        </p:nvSpPr>
        <p:spPr>
          <a:xfrm>
            <a:off x="7723330" y="1295400"/>
            <a:ext cx="654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8E721E3-21BB-461D-9123-006B79E2C8A7}"/>
              </a:ext>
            </a:extLst>
          </p:cNvPr>
          <p:cNvSpPr txBox="1"/>
          <p:nvPr/>
        </p:nvSpPr>
        <p:spPr>
          <a:xfrm>
            <a:off x="10347715" y="1392288"/>
            <a:ext cx="1614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ডেকামি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70843FB-5511-4D07-8F0E-207C8124ADB7}"/>
              </a:ext>
            </a:extLst>
          </p:cNvPr>
          <p:cNvSpPr txBox="1"/>
          <p:nvPr/>
        </p:nvSpPr>
        <p:spPr>
          <a:xfrm>
            <a:off x="647163" y="2342435"/>
            <a:ext cx="4225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+ ৭০০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– ৯০০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DCEC1E3-1E31-4FB7-9D2A-F92769A54353}"/>
              </a:ext>
            </a:extLst>
          </p:cNvPr>
          <p:cNvSpPr/>
          <p:nvPr/>
        </p:nvSpPr>
        <p:spPr>
          <a:xfrm>
            <a:off x="5064499" y="2334387"/>
            <a:ext cx="1201295" cy="5963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20E55A9-1F43-44AA-8845-ED40F9761A29}"/>
              </a:ext>
            </a:extLst>
          </p:cNvPr>
          <p:cNvSpPr txBox="1"/>
          <p:nvPr/>
        </p:nvSpPr>
        <p:spPr>
          <a:xfrm>
            <a:off x="6232914" y="2217542"/>
            <a:ext cx="635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6929BF0-75F3-48C8-92FC-9B49E861051A}"/>
              </a:ext>
            </a:extLst>
          </p:cNvPr>
          <p:cNvSpPr/>
          <p:nvPr/>
        </p:nvSpPr>
        <p:spPr>
          <a:xfrm rot="10800000" flipV="1">
            <a:off x="6870929" y="2280881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202CCCE-1E3C-44F2-8DF9-0E61E70504AC}"/>
              </a:ext>
            </a:extLst>
          </p:cNvPr>
          <p:cNvSpPr txBox="1"/>
          <p:nvPr/>
        </p:nvSpPr>
        <p:spPr>
          <a:xfrm>
            <a:off x="129368" y="2334387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২।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38A8D7D-452C-42F0-A181-52A6452F822F}"/>
              </a:ext>
            </a:extLst>
          </p:cNvPr>
          <p:cNvSpPr/>
          <p:nvPr/>
        </p:nvSpPr>
        <p:spPr>
          <a:xfrm rot="10800000" flipV="1">
            <a:off x="9128514" y="2280881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0CCAEC8-16B8-4675-A97F-92630A6AD3B8}"/>
              </a:ext>
            </a:extLst>
          </p:cNvPr>
          <p:cNvSpPr txBox="1"/>
          <p:nvPr/>
        </p:nvSpPr>
        <p:spPr>
          <a:xfrm>
            <a:off x="8395232" y="2120653"/>
            <a:ext cx="654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4AFD712-FFB9-47B8-827C-88DAB3C9F453}"/>
              </a:ext>
            </a:extLst>
          </p:cNvPr>
          <p:cNvSpPr txBox="1"/>
          <p:nvPr/>
        </p:nvSpPr>
        <p:spPr>
          <a:xfrm>
            <a:off x="10880298" y="2280880"/>
            <a:ext cx="1081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হেমি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A53A3CD-7675-4C12-AD89-7E49F4F90ED3}"/>
              </a:ext>
            </a:extLst>
          </p:cNvPr>
          <p:cNvSpPr txBox="1"/>
          <p:nvPr/>
        </p:nvSpPr>
        <p:spPr>
          <a:xfrm>
            <a:off x="570962" y="3201123"/>
            <a:ext cx="5447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২০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হেমি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+ ২০০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– ১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৪০০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8F7B6C8-5635-4E40-8DFB-471E1856598F}"/>
              </a:ext>
            </a:extLst>
          </p:cNvPr>
          <p:cNvSpPr/>
          <p:nvPr/>
        </p:nvSpPr>
        <p:spPr>
          <a:xfrm>
            <a:off x="6068988" y="3214160"/>
            <a:ext cx="1201295" cy="5963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EFA21FA-911A-4A58-BD6B-A3C138FCD9D1}"/>
              </a:ext>
            </a:extLst>
          </p:cNvPr>
          <p:cNvSpPr/>
          <p:nvPr/>
        </p:nvSpPr>
        <p:spPr>
          <a:xfrm rot="10800000" flipV="1">
            <a:off x="7820772" y="3139569"/>
            <a:ext cx="1350054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B613875-11B4-4021-AD8B-BF2E310087B6}"/>
              </a:ext>
            </a:extLst>
          </p:cNvPr>
          <p:cNvSpPr txBox="1"/>
          <p:nvPr/>
        </p:nvSpPr>
        <p:spPr>
          <a:xfrm>
            <a:off x="53167" y="3193075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২।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7CDBDDB-876C-4DA4-AEFD-B9F5C9FB7CC6}"/>
              </a:ext>
            </a:extLst>
          </p:cNvPr>
          <p:cNvSpPr/>
          <p:nvPr/>
        </p:nvSpPr>
        <p:spPr>
          <a:xfrm rot="10800000" flipV="1">
            <a:off x="9814313" y="3139569"/>
            <a:ext cx="1159073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CDFF073-B02A-4AB2-B9F5-61CF1C0506C4}"/>
              </a:ext>
            </a:extLst>
          </p:cNvPr>
          <p:cNvSpPr txBox="1"/>
          <p:nvPr/>
        </p:nvSpPr>
        <p:spPr>
          <a:xfrm>
            <a:off x="3923568" y="1355070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৩০০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B81F89C-620B-4295-904F-0D52DB86A924}"/>
              </a:ext>
            </a:extLst>
          </p:cNvPr>
          <p:cNvSpPr txBox="1"/>
          <p:nvPr/>
        </p:nvSpPr>
        <p:spPr>
          <a:xfrm>
            <a:off x="7261602" y="3169028"/>
            <a:ext cx="508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+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69605BF-5CD7-4A7F-AFB5-02CF46B703A5}"/>
              </a:ext>
            </a:extLst>
          </p:cNvPr>
          <p:cNvSpPr txBox="1"/>
          <p:nvPr/>
        </p:nvSpPr>
        <p:spPr>
          <a:xfrm>
            <a:off x="9128514" y="3107710"/>
            <a:ext cx="635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8342FAA-4293-4C1E-B32F-E7FC7A0A67AD}"/>
              </a:ext>
            </a:extLst>
          </p:cNvPr>
          <p:cNvSpPr/>
          <p:nvPr/>
        </p:nvSpPr>
        <p:spPr>
          <a:xfrm rot="10800000" flipV="1">
            <a:off x="7389811" y="3972290"/>
            <a:ext cx="1159073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D05D108-1CD2-42FB-B2D6-301C6E413897}"/>
              </a:ext>
            </a:extLst>
          </p:cNvPr>
          <p:cNvSpPr txBox="1"/>
          <p:nvPr/>
        </p:nvSpPr>
        <p:spPr>
          <a:xfrm>
            <a:off x="6704012" y="3940431"/>
            <a:ext cx="635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=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CE3DB18-4516-432D-ABAA-0E4E0A7BF076}"/>
              </a:ext>
            </a:extLst>
          </p:cNvPr>
          <p:cNvSpPr txBox="1"/>
          <p:nvPr/>
        </p:nvSpPr>
        <p:spPr>
          <a:xfrm>
            <a:off x="8855867" y="4071063"/>
            <a:ext cx="907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47308DE-A799-4B24-A06E-7F6BBB27709F}"/>
              </a:ext>
            </a:extLst>
          </p:cNvPr>
          <p:cNvSpPr txBox="1"/>
          <p:nvPr/>
        </p:nvSpPr>
        <p:spPr>
          <a:xfrm>
            <a:off x="6550425" y="1414280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৬০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5F6D453-D1FC-43D0-BC1E-11E465BC836E}"/>
              </a:ext>
            </a:extLst>
          </p:cNvPr>
          <p:cNvSpPr txBox="1"/>
          <p:nvPr/>
        </p:nvSpPr>
        <p:spPr>
          <a:xfrm>
            <a:off x="8809910" y="1438778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৩৬০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501E9F4-C5E2-4FAB-A6A7-4ADE169A7FC3}"/>
              </a:ext>
            </a:extLst>
          </p:cNvPr>
          <p:cNvSpPr txBox="1"/>
          <p:nvPr/>
        </p:nvSpPr>
        <p:spPr>
          <a:xfrm>
            <a:off x="5109554" y="2296586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৪৭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266ADC8-CD3B-4620-B17D-B4E14E315F09}"/>
              </a:ext>
            </a:extLst>
          </p:cNvPr>
          <p:cNvSpPr txBox="1"/>
          <p:nvPr/>
        </p:nvSpPr>
        <p:spPr>
          <a:xfrm>
            <a:off x="7113480" y="2257306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063215B-4B51-4D18-937F-D9455F5EB60B}"/>
              </a:ext>
            </a:extLst>
          </p:cNvPr>
          <p:cNvSpPr txBox="1"/>
          <p:nvPr/>
        </p:nvSpPr>
        <p:spPr>
          <a:xfrm>
            <a:off x="9320994" y="2226754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৩৮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6799E87-FDF2-49A6-B3CC-F9808F297CAB}"/>
              </a:ext>
            </a:extLst>
          </p:cNvPr>
          <p:cNvSpPr txBox="1"/>
          <p:nvPr/>
        </p:nvSpPr>
        <p:spPr>
          <a:xfrm>
            <a:off x="6187717" y="3214160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২০০০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805CF04-EC74-4D77-B905-7A797AFC394F}"/>
              </a:ext>
            </a:extLst>
          </p:cNvPr>
          <p:cNvSpPr txBox="1"/>
          <p:nvPr/>
        </p:nvSpPr>
        <p:spPr>
          <a:xfrm>
            <a:off x="8071035" y="3151153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২০০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0DC4E28-F589-4F41-BF13-466BE8E37287}"/>
              </a:ext>
            </a:extLst>
          </p:cNvPr>
          <p:cNvSpPr txBox="1"/>
          <p:nvPr/>
        </p:nvSpPr>
        <p:spPr>
          <a:xfrm>
            <a:off x="9844295" y="3107710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১৪০০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E3310EF-6AC9-4B51-A6AE-E9B132985C19}"/>
              </a:ext>
            </a:extLst>
          </p:cNvPr>
          <p:cNvSpPr txBox="1"/>
          <p:nvPr/>
        </p:nvSpPr>
        <p:spPr>
          <a:xfrm>
            <a:off x="7548156" y="3983875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৮০০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585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 animBg="1"/>
      <p:bldP spid="40" grpId="0"/>
      <p:bldP spid="41" grpId="0" animBg="1"/>
      <p:bldP spid="43" grpId="0"/>
      <p:bldP spid="45" grpId="0" animBg="1"/>
      <p:bldP spid="46" grpId="0"/>
      <p:bldP spid="62" grpId="0"/>
      <p:bldP spid="63" grpId="0"/>
      <p:bldP spid="64" grpId="0" animBg="1"/>
      <p:bldP spid="65" grpId="0"/>
      <p:bldP spid="66" grpId="0" animBg="1"/>
      <p:bldP spid="67" grpId="0"/>
      <p:bldP spid="68" grpId="0" animBg="1"/>
      <p:bldP spid="69" grpId="0"/>
      <p:bldP spid="73" grpId="0"/>
      <p:bldP spid="74" grpId="0"/>
      <p:bldP spid="75" grpId="0" animBg="1"/>
      <p:bldP spid="76" grpId="0" animBg="1"/>
      <p:bldP spid="77" grpId="0"/>
      <p:bldP spid="78" grpId="0" animBg="1"/>
      <p:bldP spid="79" grpId="0"/>
      <p:bldP spid="81" grpId="0"/>
      <p:bldP spid="82" grpId="0"/>
      <p:bldP spid="83" grpId="0" animBg="1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65D7C70A-C7DC-4A07-9C2D-C5B89CB5E687}"/>
              </a:ext>
            </a:extLst>
          </p:cNvPr>
          <p:cNvSpPr/>
          <p:nvPr/>
        </p:nvSpPr>
        <p:spPr>
          <a:xfrm>
            <a:off x="768094" y="495382"/>
            <a:ext cx="997451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&lt;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&gt;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প্রতীক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পাশের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নির্দেশনা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অনুশারে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সাজাই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7B16089-93EE-4079-AC2E-781F4E4F2497}"/>
              </a:ext>
            </a:extLst>
          </p:cNvPr>
          <p:cNvSpPr txBox="1"/>
          <p:nvPr/>
        </p:nvSpPr>
        <p:spPr>
          <a:xfrm>
            <a:off x="746150" y="1376555"/>
            <a:ext cx="1815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ডেকামিটার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C7EAF5-7B6F-4110-A2E3-A3754A9C26C1}"/>
              </a:ext>
            </a:extLst>
          </p:cNvPr>
          <p:cNvSpPr txBox="1"/>
          <p:nvPr/>
        </p:nvSpPr>
        <p:spPr>
          <a:xfrm>
            <a:off x="227012" y="1377222"/>
            <a:ext cx="511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45DF5C8-1CB3-414F-81B6-A295F2F5DADD}"/>
              </a:ext>
            </a:extLst>
          </p:cNvPr>
          <p:cNvSpPr txBox="1"/>
          <p:nvPr/>
        </p:nvSpPr>
        <p:spPr>
          <a:xfrm>
            <a:off x="2897800" y="1398164"/>
            <a:ext cx="1436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১৩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6438623-2AB4-49ED-AED8-14AC70BE9F02}"/>
              </a:ext>
            </a:extLst>
          </p:cNvPr>
          <p:cNvSpPr txBox="1"/>
          <p:nvPr/>
        </p:nvSpPr>
        <p:spPr>
          <a:xfrm>
            <a:off x="4439541" y="1404150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১৫০০০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19E8D26-DA6C-476B-B900-73337CF8318F}"/>
              </a:ext>
            </a:extLst>
          </p:cNvPr>
          <p:cNvSpPr txBox="1"/>
          <p:nvPr/>
        </p:nvSpPr>
        <p:spPr>
          <a:xfrm>
            <a:off x="7113480" y="1382789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১৯০০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সেন্টিমিটার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BFEBBF5-F647-4E69-92E0-3401837613CE}"/>
              </a:ext>
            </a:extLst>
          </p:cNvPr>
          <p:cNvSpPr txBox="1"/>
          <p:nvPr/>
        </p:nvSpPr>
        <p:spPr>
          <a:xfrm>
            <a:off x="9495975" y="1404150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45A694-4EA3-4E86-9933-E0EAF3E7B467}"/>
              </a:ext>
            </a:extLst>
          </p:cNvPr>
          <p:cNvSpPr txBox="1"/>
          <p:nvPr/>
        </p:nvSpPr>
        <p:spPr>
          <a:xfrm>
            <a:off x="1565886" y="2116185"/>
            <a:ext cx="1459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4477D73-57F3-47FD-8916-894C6E3C3625}"/>
              </a:ext>
            </a:extLst>
          </p:cNvPr>
          <p:cNvSpPr txBox="1"/>
          <p:nvPr/>
        </p:nvSpPr>
        <p:spPr>
          <a:xfrm>
            <a:off x="3247946" y="2116185"/>
            <a:ext cx="1436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১৩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A6BCBA4-E8F1-4B3D-807A-302FBCB6B258}"/>
              </a:ext>
            </a:extLst>
          </p:cNvPr>
          <p:cNvSpPr txBox="1"/>
          <p:nvPr/>
        </p:nvSpPr>
        <p:spPr>
          <a:xfrm>
            <a:off x="4920838" y="2078549"/>
            <a:ext cx="1608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১৫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CA87092-8A4C-4E19-BC1D-4E99B0E79C8B}"/>
              </a:ext>
            </a:extLst>
          </p:cNvPr>
          <p:cNvSpPr txBox="1"/>
          <p:nvPr/>
        </p:nvSpPr>
        <p:spPr>
          <a:xfrm>
            <a:off x="6570748" y="2116185"/>
            <a:ext cx="1361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১৯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FBFE569-14AA-4CAF-A421-532F24E0ADCB}"/>
              </a:ext>
            </a:extLst>
          </p:cNvPr>
          <p:cNvSpPr txBox="1"/>
          <p:nvPr/>
        </p:nvSpPr>
        <p:spPr>
          <a:xfrm>
            <a:off x="967864" y="2116185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=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EBB522B-EAEF-4C51-81E0-12396D1FD2BF}"/>
              </a:ext>
            </a:extLst>
          </p:cNvPr>
          <p:cNvSpPr txBox="1"/>
          <p:nvPr/>
        </p:nvSpPr>
        <p:spPr>
          <a:xfrm>
            <a:off x="1206034" y="2667000"/>
            <a:ext cx="1815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ডেকামিটার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0B7B7A-6B83-41B0-A963-7EE455F776D5}"/>
              </a:ext>
            </a:extLst>
          </p:cNvPr>
          <p:cNvSpPr txBox="1"/>
          <p:nvPr/>
        </p:nvSpPr>
        <p:spPr>
          <a:xfrm>
            <a:off x="3357684" y="2688609"/>
            <a:ext cx="1436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১৩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56B0B4A-5F46-4C36-A2C8-27B3B0B7175A}"/>
              </a:ext>
            </a:extLst>
          </p:cNvPr>
          <p:cNvSpPr txBox="1"/>
          <p:nvPr/>
        </p:nvSpPr>
        <p:spPr>
          <a:xfrm>
            <a:off x="4899425" y="2694595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১৫০০০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16D5884-1E33-4F1A-A962-252B4A50E9D5}"/>
              </a:ext>
            </a:extLst>
          </p:cNvPr>
          <p:cNvSpPr txBox="1"/>
          <p:nvPr/>
        </p:nvSpPr>
        <p:spPr>
          <a:xfrm>
            <a:off x="7573364" y="2673234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১৯০০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সেন্টিমিটার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AB8F1E9-57DD-4691-8720-E37BCF480738}"/>
              </a:ext>
            </a:extLst>
          </p:cNvPr>
          <p:cNvSpPr txBox="1"/>
          <p:nvPr/>
        </p:nvSpPr>
        <p:spPr>
          <a:xfrm>
            <a:off x="608012" y="26670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FABF955-EC7A-4CE7-A1E8-D4573D2C42F2}"/>
              </a:ext>
            </a:extLst>
          </p:cNvPr>
          <p:cNvSpPr txBox="1"/>
          <p:nvPr/>
        </p:nvSpPr>
        <p:spPr>
          <a:xfrm>
            <a:off x="2866946" y="2667000"/>
            <a:ext cx="519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3357657-781D-441E-96DD-07F593639059}"/>
              </a:ext>
            </a:extLst>
          </p:cNvPr>
          <p:cNvSpPr txBox="1"/>
          <p:nvPr/>
        </p:nvSpPr>
        <p:spPr>
          <a:xfrm>
            <a:off x="4574420" y="2688609"/>
            <a:ext cx="650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9202D36-D42E-4836-ABAF-9E708EB51684}"/>
              </a:ext>
            </a:extLst>
          </p:cNvPr>
          <p:cNvSpPr txBox="1"/>
          <p:nvPr/>
        </p:nvSpPr>
        <p:spPr>
          <a:xfrm>
            <a:off x="7133688" y="2679220"/>
            <a:ext cx="519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C2A251C-6FEC-4525-8177-B1A587D06EFD}"/>
              </a:ext>
            </a:extLst>
          </p:cNvPr>
          <p:cNvSpPr txBox="1"/>
          <p:nvPr/>
        </p:nvSpPr>
        <p:spPr>
          <a:xfrm>
            <a:off x="9944003" y="2601769"/>
            <a:ext cx="1980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615374B-3140-4427-B61A-00D2FE5C62D8}"/>
              </a:ext>
            </a:extLst>
          </p:cNvPr>
          <p:cNvSpPr txBox="1"/>
          <p:nvPr/>
        </p:nvSpPr>
        <p:spPr>
          <a:xfrm>
            <a:off x="746150" y="3187940"/>
            <a:ext cx="1815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কিলোমিটার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8A938BE-06D1-4A3F-86BD-EFD48148F4D1}"/>
              </a:ext>
            </a:extLst>
          </p:cNvPr>
          <p:cNvSpPr txBox="1"/>
          <p:nvPr/>
        </p:nvSpPr>
        <p:spPr>
          <a:xfrm>
            <a:off x="227012" y="3188607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২।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964FB1B-DF9D-41C2-A6F7-686E59E4BAC2}"/>
              </a:ext>
            </a:extLst>
          </p:cNvPr>
          <p:cNvSpPr txBox="1"/>
          <p:nvPr/>
        </p:nvSpPr>
        <p:spPr>
          <a:xfrm>
            <a:off x="2510547" y="3209549"/>
            <a:ext cx="1958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১.৫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হেক্টোমিটার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4D850CD-998C-49EC-8F97-39FB8150E161}"/>
              </a:ext>
            </a:extLst>
          </p:cNvPr>
          <p:cNvSpPr txBox="1"/>
          <p:nvPr/>
        </p:nvSpPr>
        <p:spPr>
          <a:xfrm>
            <a:off x="4439541" y="3215535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১২০০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সেন্টিমিটার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579FF36-0551-4533-940F-AD0D7849AED4}"/>
              </a:ext>
            </a:extLst>
          </p:cNvPr>
          <p:cNvSpPr txBox="1"/>
          <p:nvPr/>
        </p:nvSpPr>
        <p:spPr>
          <a:xfrm>
            <a:off x="7113480" y="3194174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১৩৫০০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DC62957-C99E-457C-A10E-DDE065A0BDD3}"/>
              </a:ext>
            </a:extLst>
          </p:cNvPr>
          <p:cNvSpPr txBox="1"/>
          <p:nvPr/>
        </p:nvSpPr>
        <p:spPr>
          <a:xfrm>
            <a:off x="9495975" y="3215535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AE7905A-8317-42E3-B45D-63208C974B20}"/>
              </a:ext>
            </a:extLst>
          </p:cNvPr>
          <p:cNvSpPr txBox="1"/>
          <p:nvPr/>
        </p:nvSpPr>
        <p:spPr>
          <a:xfrm>
            <a:off x="1399266" y="3927570"/>
            <a:ext cx="162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385CEF5-86A2-4557-8F40-B234FC7E622B}"/>
              </a:ext>
            </a:extLst>
          </p:cNvPr>
          <p:cNvSpPr txBox="1"/>
          <p:nvPr/>
        </p:nvSpPr>
        <p:spPr>
          <a:xfrm>
            <a:off x="3247946" y="3927570"/>
            <a:ext cx="1436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১৫০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25D0E70-EAFC-4B3D-8E11-9DB352F0AE13}"/>
              </a:ext>
            </a:extLst>
          </p:cNvPr>
          <p:cNvSpPr txBox="1"/>
          <p:nvPr/>
        </p:nvSpPr>
        <p:spPr>
          <a:xfrm>
            <a:off x="4920838" y="3889934"/>
            <a:ext cx="1608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১২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B410762-6DB5-43D0-B9DB-AAC6B76629FF}"/>
              </a:ext>
            </a:extLst>
          </p:cNvPr>
          <p:cNvSpPr txBox="1"/>
          <p:nvPr/>
        </p:nvSpPr>
        <p:spPr>
          <a:xfrm>
            <a:off x="6570747" y="3927570"/>
            <a:ext cx="1815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১৩.৫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2CE88E6-82DC-4F9E-8CB6-9A31EE18AD44}"/>
              </a:ext>
            </a:extLst>
          </p:cNvPr>
          <p:cNvSpPr txBox="1"/>
          <p:nvPr/>
        </p:nvSpPr>
        <p:spPr>
          <a:xfrm>
            <a:off x="967864" y="392757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=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4B48BD4-0507-4F88-BF02-E090E0A4B692}"/>
              </a:ext>
            </a:extLst>
          </p:cNvPr>
          <p:cNvSpPr txBox="1"/>
          <p:nvPr/>
        </p:nvSpPr>
        <p:spPr>
          <a:xfrm>
            <a:off x="1206034" y="4478385"/>
            <a:ext cx="1815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42DA5BD-6BC1-4798-B1BB-1255D277089F}"/>
              </a:ext>
            </a:extLst>
          </p:cNvPr>
          <p:cNvSpPr txBox="1"/>
          <p:nvPr/>
        </p:nvSpPr>
        <p:spPr>
          <a:xfrm>
            <a:off x="3357684" y="4499994"/>
            <a:ext cx="1436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১৫০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985D2D8A-7E4C-4602-9BE2-33E7B498093C}"/>
              </a:ext>
            </a:extLst>
          </p:cNvPr>
          <p:cNvSpPr txBox="1"/>
          <p:nvPr/>
        </p:nvSpPr>
        <p:spPr>
          <a:xfrm>
            <a:off x="5224429" y="4505980"/>
            <a:ext cx="2103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১৩.৫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5E23681F-97B4-4657-9092-F9D18A80A693}"/>
              </a:ext>
            </a:extLst>
          </p:cNvPr>
          <p:cNvSpPr txBox="1"/>
          <p:nvPr/>
        </p:nvSpPr>
        <p:spPr>
          <a:xfrm>
            <a:off x="7573364" y="4484619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১২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038B08C-36F6-42E7-BD83-FDE6C5DF73C9}"/>
              </a:ext>
            </a:extLst>
          </p:cNvPr>
          <p:cNvSpPr txBox="1"/>
          <p:nvPr/>
        </p:nvSpPr>
        <p:spPr>
          <a:xfrm>
            <a:off x="608012" y="4478385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3C5967E-3665-4D93-9B77-4C8AA765115F}"/>
              </a:ext>
            </a:extLst>
          </p:cNvPr>
          <p:cNvSpPr txBox="1"/>
          <p:nvPr/>
        </p:nvSpPr>
        <p:spPr>
          <a:xfrm>
            <a:off x="2866946" y="4478385"/>
            <a:ext cx="519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&gt;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C95BF63-6547-4A8E-8907-819F5C072A41}"/>
              </a:ext>
            </a:extLst>
          </p:cNvPr>
          <p:cNvSpPr txBox="1"/>
          <p:nvPr/>
        </p:nvSpPr>
        <p:spPr>
          <a:xfrm>
            <a:off x="4730132" y="4501629"/>
            <a:ext cx="650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&gt;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97AE5BF-5E1C-451D-B293-2ADB7CFA8F65}"/>
              </a:ext>
            </a:extLst>
          </p:cNvPr>
          <p:cNvSpPr txBox="1"/>
          <p:nvPr/>
        </p:nvSpPr>
        <p:spPr>
          <a:xfrm>
            <a:off x="7133688" y="4490605"/>
            <a:ext cx="519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&gt;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9B15A6E-D6F3-44EA-8300-0E37DF8B6D9F}"/>
              </a:ext>
            </a:extLst>
          </p:cNvPr>
          <p:cNvSpPr txBox="1"/>
          <p:nvPr/>
        </p:nvSpPr>
        <p:spPr>
          <a:xfrm>
            <a:off x="9944003" y="4413154"/>
            <a:ext cx="1980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3FED99E-F8FA-41BF-A9BB-4E4904E9AB52}"/>
              </a:ext>
            </a:extLst>
          </p:cNvPr>
          <p:cNvSpPr txBox="1"/>
          <p:nvPr/>
        </p:nvSpPr>
        <p:spPr>
          <a:xfrm>
            <a:off x="1282234" y="5164185"/>
            <a:ext cx="1815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কিলোমিটার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BA5BFDF-47B6-4DA2-8F72-9CFC79179395}"/>
              </a:ext>
            </a:extLst>
          </p:cNvPr>
          <p:cNvSpPr txBox="1"/>
          <p:nvPr/>
        </p:nvSpPr>
        <p:spPr>
          <a:xfrm>
            <a:off x="3433884" y="5185794"/>
            <a:ext cx="2100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১.৫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হেক্টোমিটার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03D05D6-DCCA-4938-A68B-DD21D4B41CA7}"/>
              </a:ext>
            </a:extLst>
          </p:cNvPr>
          <p:cNvSpPr txBox="1"/>
          <p:nvPr/>
        </p:nvSpPr>
        <p:spPr>
          <a:xfrm>
            <a:off x="5934700" y="5200193"/>
            <a:ext cx="2357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১৩৫০০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504E96A5-15FA-4804-A859-1F96F0345317}"/>
              </a:ext>
            </a:extLst>
          </p:cNvPr>
          <p:cNvSpPr txBox="1"/>
          <p:nvPr/>
        </p:nvSpPr>
        <p:spPr>
          <a:xfrm>
            <a:off x="8682919" y="5188084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১২০০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সেন্টিমিটার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CA295E19-189E-42E0-875A-7C3716AA7129}"/>
              </a:ext>
            </a:extLst>
          </p:cNvPr>
          <p:cNvSpPr txBox="1"/>
          <p:nvPr/>
        </p:nvSpPr>
        <p:spPr>
          <a:xfrm>
            <a:off x="684212" y="5164185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26D2A58-6B7D-477A-8B52-B7B77CFF9FE8}"/>
              </a:ext>
            </a:extLst>
          </p:cNvPr>
          <p:cNvSpPr txBox="1"/>
          <p:nvPr/>
        </p:nvSpPr>
        <p:spPr>
          <a:xfrm>
            <a:off x="2943146" y="5164185"/>
            <a:ext cx="519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&gt;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2E6BE7A-3F14-43A3-9075-35D66DB6C420}"/>
              </a:ext>
            </a:extLst>
          </p:cNvPr>
          <p:cNvSpPr txBox="1"/>
          <p:nvPr/>
        </p:nvSpPr>
        <p:spPr>
          <a:xfrm>
            <a:off x="5465867" y="5207403"/>
            <a:ext cx="650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&gt;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7893FC9-CD27-4CEF-86A1-FD6D2020E8A6}"/>
              </a:ext>
            </a:extLst>
          </p:cNvPr>
          <p:cNvSpPr txBox="1"/>
          <p:nvPr/>
        </p:nvSpPr>
        <p:spPr>
          <a:xfrm>
            <a:off x="8327678" y="5158199"/>
            <a:ext cx="519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81820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5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350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4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500"/>
                            </p:stCondLst>
                            <p:childTnLst>
                              <p:par>
                                <p:cTn id="1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000"/>
                            </p:stCondLst>
                            <p:childTnLst>
                              <p:par>
                                <p:cTn id="1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500"/>
                            </p:stCondLst>
                            <p:childTnLst>
                              <p:par>
                                <p:cTn id="1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000"/>
                            </p:stCondLst>
                            <p:childTnLst>
                              <p:par>
                                <p:cTn id="1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2500"/>
                            </p:stCondLst>
                            <p:childTnLst>
                              <p:par>
                                <p:cTn id="1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3000"/>
                            </p:stCondLst>
                            <p:childTnLst>
                              <p:par>
                                <p:cTn id="1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500"/>
                            </p:stCondLst>
                            <p:childTnLst>
                              <p:par>
                                <p:cTn id="2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3" grpId="0"/>
      <p:bldP spid="42" grpId="0"/>
      <p:bldP spid="44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7" grpId="0"/>
      <p:bldP spid="58" grpId="0"/>
      <p:bldP spid="59" grpId="0"/>
      <p:bldP spid="60" grpId="0"/>
      <p:bldP spid="61" grpId="0"/>
      <p:bldP spid="70" grpId="0"/>
      <p:bldP spid="71" grpId="0"/>
      <p:bldP spid="72" grpId="0"/>
      <p:bldP spid="80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2E7F31-0E3F-4FB1-BBA9-6111FCB78050}"/>
              </a:ext>
            </a:extLst>
          </p:cNvPr>
          <p:cNvSpPr txBox="1"/>
          <p:nvPr/>
        </p:nvSpPr>
        <p:spPr>
          <a:xfrm>
            <a:off x="746150" y="914400"/>
            <a:ext cx="1815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২৬০০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CE75DF-0496-4ACE-956E-74B412AEE001}"/>
              </a:ext>
            </a:extLst>
          </p:cNvPr>
          <p:cNvSpPr txBox="1"/>
          <p:nvPr/>
        </p:nvSpPr>
        <p:spPr>
          <a:xfrm>
            <a:off x="227012" y="915067"/>
            <a:ext cx="577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৩।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7CB2B1-0C0B-40DB-9133-7B2C1A9F04FD}"/>
              </a:ext>
            </a:extLst>
          </p:cNvPr>
          <p:cNvSpPr txBox="1"/>
          <p:nvPr/>
        </p:nvSpPr>
        <p:spPr>
          <a:xfrm>
            <a:off x="2521957" y="925205"/>
            <a:ext cx="2421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৩৭০০০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সেন্টিমিটার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3CA60B-72CD-4ED6-B9E1-4428D9D547E3}"/>
              </a:ext>
            </a:extLst>
          </p:cNvPr>
          <p:cNvSpPr txBox="1"/>
          <p:nvPr/>
        </p:nvSpPr>
        <p:spPr>
          <a:xfrm>
            <a:off x="4943673" y="914400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ডেকামিটার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E1B1C4-C168-4CF3-9507-1DD31032D6A2}"/>
              </a:ext>
            </a:extLst>
          </p:cNvPr>
          <p:cNvSpPr txBox="1"/>
          <p:nvPr/>
        </p:nvSpPr>
        <p:spPr>
          <a:xfrm>
            <a:off x="7113480" y="920634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২০০০০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06009F-7D02-412F-99D1-E2BD93CAD50E}"/>
              </a:ext>
            </a:extLst>
          </p:cNvPr>
          <p:cNvSpPr txBox="1"/>
          <p:nvPr/>
        </p:nvSpPr>
        <p:spPr>
          <a:xfrm>
            <a:off x="9495975" y="941995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ED9FB7-F785-4542-83CA-5CB64389E232}"/>
              </a:ext>
            </a:extLst>
          </p:cNvPr>
          <p:cNvSpPr txBox="1"/>
          <p:nvPr/>
        </p:nvSpPr>
        <p:spPr>
          <a:xfrm>
            <a:off x="1399266" y="1654030"/>
            <a:ext cx="162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২৬০০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18B91A-B7BA-4F00-B8B7-BE95B5CBEEA9}"/>
              </a:ext>
            </a:extLst>
          </p:cNvPr>
          <p:cNvSpPr txBox="1"/>
          <p:nvPr/>
        </p:nvSpPr>
        <p:spPr>
          <a:xfrm>
            <a:off x="3247946" y="1654030"/>
            <a:ext cx="1436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৩৭০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F81F7D-C89C-4500-B98D-3649EB11F85F}"/>
              </a:ext>
            </a:extLst>
          </p:cNvPr>
          <p:cNvSpPr txBox="1"/>
          <p:nvPr/>
        </p:nvSpPr>
        <p:spPr>
          <a:xfrm>
            <a:off x="4920838" y="1616394"/>
            <a:ext cx="1608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829987-5833-476A-B11E-CDD184A11209}"/>
              </a:ext>
            </a:extLst>
          </p:cNvPr>
          <p:cNvSpPr txBox="1"/>
          <p:nvPr/>
        </p:nvSpPr>
        <p:spPr>
          <a:xfrm>
            <a:off x="6570747" y="1654030"/>
            <a:ext cx="1815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94B1C5-6F3A-40F4-9D25-8EA87A07570B}"/>
              </a:ext>
            </a:extLst>
          </p:cNvPr>
          <p:cNvSpPr txBox="1"/>
          <p:nvPr/>
        </p:nvSpPr>
        <p:spPr>
          <a:xfrm>
            <a:off x="967864" y="165403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=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C4F0F1-F06B-4D5D-AA34-F9B470EEC07A}"/>
              </a:ext>
            </a:extLst>
          </p:cNvPr>
          <p:cNvSpPr txBox="1"/>
          <p:nvPr/>
        </p:nvSpPr>
        <p:spPr>
          <a:xfrm>
            <a:off x="1206034" y="2204845"/>
            <a:ext cx="1815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২৬০০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1F1559-9C7E-4BB3-AE2F-38EEA289CB3F}"/>
              </a:ext>
            </a:extLst>
          </p:cNvPr>
          <p:cNvSpPr txBox="1"/>
          <p:nvPr/>
        </p:nvSpPr>
        <p:spPr>
          <a:xfrm>
            <a:off x="3357684" y="2226454"/>
            <a:ext cx="1436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৩৭০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279AC2-FE2E-445C-A200-0AD725325E90}"/>
              </a:ext>
            </a:extLst>
          </p:cNvPr>
          <p:cNvSpPr txBox="1"/>
          <p:nvPr/>
        </p:nvSpPr>
        <p:spPr>
          <a:xfrm>
            <a:off x="5224429" y="2232440"/>
            <a:ext cx="2103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41E75A-658D-4948-8AFE-78E48A9A14EA}"/>
              </a:ext>
            </a:extLst>
          </p:cNvPr>
          <p:cNvSpPr txBox="1"/>
          <p:nvPr/>
        </p:nvSpPr>
        <p:spPr>
          <a:xfrm>
            <a:off x="7573364" y="2211079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645FD0-F11A-4E37-BA2F-567FE773A3AB}"/>
              </a:ext>
            </a:extLst>
          </p:cNvPr>
          <p:cNvSpPr txBox="1"/>
          <p:nvPr/>
        </p:nvSpPr>
        <p:spPr>
          <a:xfrm>
            <a:off x="608012" y="2204845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40F7FD-58CD-46B1-998B-00735B996C52}"/>
              </a:ext>
            </a:extLst>
          </p:cNvPr>
          <p:cNvSpPr txBox="1"/>
          <p:nvPr/>
        </p:nvSpPr>
        <p:spPr>
          <a:xfrm>
            <a:off x="2866946" y="2204845"/>
            <a:ext cx="519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F34ABC-B171-4553-9AC2-502CF9414B3E}"/>
              </a:ext>
            </a:extLst>
          </p:cNvPr>
          <p:cNvSpPr txBox="1"/>
          <p:nvPr/>
        </p:nvSpPr>
        <p:spPr>
          <a:xfrm>
            <a:off x="4730132" y="2228089"/>
            <a:ext cx="650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17AB83-A853-44DE-A90C-970D319A60C9}"/>
              </a:ext>
            </a:extLst>
          </p:cNvPr>
          <p:cNvSpPr txBox="1"/>
          <p:nvPr/>
        </p:nvSpPr>
        <p:spPr>
          <a:xfrm>
            <a:off x="7133688" y="2217065"/>
            <a:ext cx="519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2E071A-A5B8-4978-9275-B1625DB3EC12}"/>
              </a:ext>
            </a:extLst>
          </p:cNvPr>
          <p:cNvSpPr txBox="1"/>
          <p:nvPr/>
        </p:nvSpPr>
        <p:spPr>
          <a:xfrm>
            <a:off x="9944003" y="2139614"/>
            <a:ext cx="1980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93B6CB-55A4-4AFA-979D-2AE07AA76D45}"/>
              </a:ext>
            </a:extLst>
          </p:cNvPr>
          <p:cNvSpPr txBox="1"/>
          <p:nvPr/>
        </p:nvSpPr>
        <p:spPr>
          <a:xfrm>
            <a:off x="1282234" y="2890645"/>
            <a:ext cx="1815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২৬০০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400188-CBA1-4C5C-9075-1701614712A1}"/>
              </a:ext>
            </a:extLst>
          </p:cNvPr>
          <p:cNvSpPr txBox="1"/>
          <p:nvPr/>
        </p:nvSpPr>
        <p:spPr>
          <a:xfrm>
            <a:off x="3357683" y="2912254"/>
            <a:ext cx="2357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৩৭০০০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সেন্টিমিটার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E32E722-0B2C-41F5-AF5A-6E1CC9F3900A}"/>
              </a:ext>
            </a:extLst>
          </p:cNvPr>
          <p:cNvSpPr txBox="1"/>
          <p:nvPr/>
        </p:nvSpPr>
        <p:spPr>
          <a:xfrm>
            <a:off x="5934700" y="2926653"/>
            <a:ext cx="2357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২০০০০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396035-2277-43A2-9E8D-ECC943FBBB95}"/>
              </a:ext>
            </a:extLst>
          </p:cNvPr>
          <p:cNvSpPr txBox="1"/>
          <p:nvPr/>
        </p:nvSpPr>
        <p:spPr>
          <a:xfrm>
            <a:off x="8682919" y="2914544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ডেকামিটার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C92045-F61D-4A93-AC81-34B8DB673107}"/>
              </a:ext>
            </a:extLst>
          </p:cNvPr>
          <p:cNvSpPr txBox="1"/>
          <p:nvPr/>
        </p:nvSpPr>
        <p:spPr>
          <a:xfrm>
            <a:off x="684212" y="2890645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41D687-4E1F-4690-A8BF-E050AB16F9C3}"/>
              </a:ext>
            </a:extLst>
          </p:cNvPr>
          <p:cNvSpPr txBox="1"/>
          <p:nvPr/>
        </p:nvSpPr>
        <p:spPr>
          <a:xfrm>
            <a:off x="2943146" y="2890645"/>
            <a:ext cx="519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3F9B58F-6BDA-4F7F-99E7-26CBDD2726A4}"/>
              </a:ext>
            </a:extLst>
          </p:cNvPr>
          <p:cNvSpPr txBox="1"/>
          <p:nvPr/>
        </p:nvSpPr>
        <p:spPr>
          <a:xfrm>
            <a:off x="5593707" y="2912254"/>
            <a:ext cx="650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7E6073-FC1A-451E-AC17-27AC31C4E875}"/>
              </a:ext>
            </a:extLst>
          </p:cNvPr>
          <p:cNvSpPr txBox="1"/>
          <p:nvPr/>
        </p:nvSpPr>
        <p:spPr>
          <a:xfrm>
            <a:off x="8327678" y="2884659"/>
            <a:ext cx="519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FC5423C-CF36-421A-A591-3F50E9DFBD3D}"/>
              </a:ext>
            </a:extLst>
          </p:cNvPr>
          <p:cNvSpPr txBox="1"/>
          <p:nvPr/>
        </p:nvSpPr>
        <p:spPr>
          <a:xfrm>
            <a:off x="608013" y="3352800"/>
            <a:ext cx="214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১৫০০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সেন্টমিটার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1DC635-17C4-4291-900B-1744495C626B}"/>
              </a:ext>
            </a:extLst>
          </p:cNvPr>
          <p:cNvSpPr txBox="1"/>
          <p:nvPr/>
        </p:nvSpPr>
        <p:spPr>
          <a:xfrm>
            <a:off x="227012" y="3353467"/>
            <a:ext cx="5196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C63B32D-1B6F-4248-8949-59C2994721BE}"/>
              </a:ext>
            </a:extLst>
          </p:cNvPr>
          <p:cNvSpPr txBox="1"/>
          <p:nvPr/>
        </p:nvSpPr>
        <p:spPr>
          <a:xfrm>
            <a:off x="2521957" y="3363605"/>
            <a:ext cx="2421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১২৪০০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মিলিমিটার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B41FC02-E14B-4191-BD6A-B4CD63AB4E8E}"/>
              </a:ext>
            </a:extLst>
          </p:cNvPr>
          <p:cNvSpPr txBox="1"/>
          <p:nvPr/>
        </p:nvSpPr>
        <p:spPr>
          <a:xfrm>
            <a:off x="4943673" y="3352800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কিলোমিটার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3F6619C-7FB3-4F79-B5EA-0DD6526D840D}"/>
              </a:ext>
            </a:extLst>
          </p:cNvPr>
          <p:cNvSpPr txBox="1"/>
          <p:nvPr/>
        </p:nvSpPr>
        <p:spPr>
          <a:xfrm>
            <a:off x="7113480" y="3359034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হেক্টোমিটার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4ABCAAB-8006-4F93-AE0F-17923405E843}"/>
              </a:ext>
            </a:extLst>
          </p:cNvPr>
          <p:cNvSpPr txBox="1"/>
          <p:nvPr/>
        </p:nvSpPr>
        <p:spPr>
          <a:xfrm>
            <a:off x="9495975" y="3380395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5E63819-FC6B-4AC4-A865-86554AC1B292}"/>
              </a:ext>
            </a:extLst>
          </p:cNvPr>
          <p:cNvSpPr txBox="1"/>
          <p:nvPr/>
        </p:nvSpPr>
        <p:spPr>
          <a:xfrm>
            <a:off x="1399266" y="4092430"/>
            <a:ext cx="162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১৫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DD7C60-1E32-4EE0-B1E8-B7C87C5CC2AA}"/>
              </a:ext>
            </a:extLst>
          </p:cNvPr>
          <p:cNvSpPr txBox="1"/>
          <p:nvPr/>
        </p:nvSpPr>
        <p:spPr>
          <a:xfrm>
            <a:off x="3247945" y="4092430"/>
            <a:ext cx="1594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১২.৫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9EF7CBF-1FD3-47BC-B24F-E9DD7F2636E1}"/>
              </a:ext>
            </a:extLst>
          </p:cNvPr>
          <p:cNvSpPr txBox="1"/>
          <p:nvPr/>
        </p:nvSpPr>
        <p:spPr>
          <a:xfrm>
            <a:off x="4920838" y="4054794"/>
            <a:ext cx="1608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২০০০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3E8829-6BA7-4D5A-B406-AAB677F07293}"/>
              </a:ext>
            </a:extLst>
          </p:cNvPr>
          <p:cNvSpPr txBox="1"/>
          <p:nvPr/>
        </p:nvSpPr>
        <p:spPr>
          <a:xfrm>
            <a:off x="6570747" y="4092430"/>
            <a:ext cx="1815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413113A-C5CA-47A4-9FD0-CFE50166A9DF}"/>
              </a:ext>
            </a:extLst>
          </p:cNvPr>
          <p:cNvSpPr txBox="1"/>
          <p:nvPr/>
        </p:nvSpPr>
        <p:spPr>
          <a:xfrm>
            <a:off x="967864" y="409243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=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AC966E2-AE32-4411-A21C-4DDD2153A476}"/>
              </a:ext>
            </a:extLst>
          </p:cNvPr>
          <p:cNvSpPr txBox="1"/>
          <p:nvPr/>
        </p:nvSpPr>
        <p:spPr>
          <a:xfrm>
            <a:off x="1206034" y="4643245"/>
            <a:ext cx="1815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১২.৫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BF3CC25-3A80-47D1-A21F-84A6F6A7C4A3}"/>
              </a:ext>
            </a:extLst>
          </p:cNvPr>
          <p:cNvSpPr txBox="1"/>
          <p:nvPr/>
        </p:nvSpPr>
        <p:spPr>
          <a:xfrm>
            <a:off x="3357684" y="4664854"/>
            <a:ext cx="1436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১৫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8FE16F9-34E9-43B2-A101-A399BDD85E57}"/>
              </a:ext>
            </a:extLst>
          </p:cNvPr>
          <p:cNvSpPr txBox="1"/>
          <p:nvPr/>
        </p:nvSpPr>
        <p:spPr>
          <a:xfrm>
            <a:off x="5224429" y="4670840"/>
            <a:ext cx="2103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F6E0205-6CEA-4F91-A667-DAFACB4EF534}"/>
              </a:ext>
            </a:extLst>
          </p:cNvPr>
          <p:cNvSpPr txBox="1"/>
          <p:nvPr/>
        </p:nvSpPr>
        <p:spPr>
          <a:xfrm>
            <a:off x="7573364" y="4649479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২০০০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A4E61D8-B636-4AA0-9014-1761CE9EE1B7}"/>
              </a:ext>
            </a:extLst>
          </p:cNvPr>
          <p:cNvSpPr txBox="1"/>
          <p:nvPr/>
        </p:nvSpPr>
        <p:spPr>
          <a:xfrm>
            <a:off x="608012" y="4643245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AD5F8FE-9E44-4324-B138-BB6AAE9D57AB}"/>
              </a:ext>
            </a:extLst>
          </p:cNvPr>
          <p:cNvSpPr txBox="1"/>
          <p:nvPr/>
        </p:nvSpPr>
        <p:spPr>
          <a:xfrm>
            <a:off x="2866946" y="4643245"/>
            <a:ext cx="519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AF15609-4752-4353-B1FD-DFDEA309893E}"/>
              </a:ext>
            </a:extLst>
          </p:cNvPr>
          <p:cNvSpPr txBox="1"/>
          <p:nvPr/>
        </p:nvSpPr>
        <p:spPr>
          <a:xfrm>
            <a:off x="4730132" y="4666489"/>
            <a:ext cx="650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06B6485-806E-4FAF-8ACD-19566C99AFF0}"/>
              </a:ext>
            </a:extLst>
          </p:cNvPr>
          <p:cNvSpPr txBox="1"/>
          <p:nvPr/>
        </p:nvSpPr>
        <p:spPr>
          <a:xfrm>
            <a:off x="7133688" y="4655465"/>
            <a:ext cx="519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2C0C0F5-153E-44B5-9A81-A08D822BCC72}"/>
              </a:ext>
            </a:extLst>
          </p:cNvPr>
          <p:cNvSpPr txBox="1"/>
          <p:nvPr/>
        </p:nvSpPr>
        <p:spPr>
          <a:xfrm>
            <a:off x="9944003" y="4578014"/>
            <a:ext cx="1980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0002E89-B90C-4892-9162-DA3DA60DDB48}"/>
              </a:ext>
            </a:extLst>
          </p:cNvPr>
          <p:cNvSpPr txBox="1"/>
          <p:nvPr/>
        </p:nvSpPr>
        <p:spPr>
          <a:xfrm>
            <a:off x="1077510" y="5329045"/>
            <a:ext cx="2384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১২৪০০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9253008-EE38-4D9A-8313-4AAC39A0B76A}"/>
              </a:ext>
            </a:extLst>
          </p:cNvPr>
          <p:cNvSpPr txBox="1"/>
          <p:nvPr/>
        </p:nvSpPr>
        <p:spPr>
          <a:xfrm>
            <a:off x="3903380" y="5350654"/>
            <a:ext cx="2357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১৫০০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B0B7DB6-33FE-4CF8-AED8-6A1657E34FBF}"/>
              </a:ext>
            </a:extLst>
          </p:cNvPr>
          <p:cNvSpPr txBox="1"/>
          <p:nvPr/>
        </p:nvSpPr>
        <p:spPr>
          <a:xfrm>
            <a:off x="6480397" y="5365053"/>
            <a:ext cx="2357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হেক্টোমিটার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4A96BDD-D8E3-43A9-8BB1-9B8A2F2F6C98}"/>
              </a:ext>
            </a:extLst>
          </p:cNvPr>
          <p:cNvSpPr txBox="1"/>
          <p:nvPr/>
        </p:nvSpPr>
        <p:spPr>
          <a:xfrm>
            <a:off x="8729805" y="5343692"/>
            <a:ext cx="2428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কিলোমিটার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BF0FB39-648C-49F1-807F-428730354539}"/>
              </a:ext>
            </a:extLst>
          </p:cNvPr>
          <p:cNvSpPr txBox="1"/>
          <p:nvPr/>
        </p:nvSpPr>
        <p:spPr>
          <a:xfrm>
            <a:off x="684212" y="5329045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BF2054B-D2AC-4681-A81B-490F715F3D4D}"/>
              </a:ext>
            </a:extLst>
          </p:cNvPr>
          <p:cNvSpPr txBox="1"/>
          <p:nvPr/>
        </p:nvSpPr>
        <p:spPr>
          <a:xfrm>
            <a:off x="3312443" y="5329533"/>
            <a:ext cx="519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3732279-8EAB-4A80-9D75-EF62CE3C5ABA}"/>
              </a:ext>
            </a:extLst>
          </p:cNvPr>
          <p:cNvSpPr txBox="1"/>
          <p:nvPr/>
        </p:nvSpPr>
        <p:spPr>
          <a:xfrm>
            <a:off x="5958867" y="5357128"/>
            <a:ext cx="650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C258B1E-94C5-4EC4-81C3-1BE49EF7DBFA}"/>
              </a:ext>
            </a:extLst>
          </p:cNvPr>
          <p:cNvSpPr txBox="1"/>
          <p:nvPr/>
        </p:nvSpPr>
        <p:spPr>
          <a:xfrm>
            <a:off x="8254579" y="5361698"/>
            <a:ext cx="519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3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5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0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5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0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000"/>
                            </p:stCondLst>
                            <p:childTnLst>
                              <p:par>
                                <p:cTn id="1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500"/>
                            </p:stCondLst>
                            <p:childTnLst>
                              <p:par>
                                <p:cTn id="1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000"/>
                            </p:stCondLst>
                            <p:childTnLst>
                              <p:par>
                                <p:cTn id="1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500"/>
                            </p:stCondLst>
                            <p:childTnLst>
                              <p:par>
                                <p:cTn id="1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0"/>
                            </p:stCondLst>
                            <p:childTnLst>
                              <p:par>
                                <p:cTn id="1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3500"/>
                            </p:stCondLst>
                            <p:childTnLst>
                              <p:par>
                                <p:cTn id="1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4000"/>
                            </p:stCondLst>
                            <p:childTnLst>
                              <p:par>
                                <p:cTn id="1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500"/>
                            </p:stCondLst>
                            <p:childTnLst>
                              <p:par>
                                <p:cTn id="2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500"/>
                            </p:stCondLst>
                            <p:childTnLst>
                              <p:par>
                                <p:cTn id="2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000"/>
                            </p:stCondLst>
                            <p:childTnLst>
                              <p:par>
                                <p:cTn id="2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3500"/>
                            </p:stCondLst>
                            <p:childTnLst>
                              <p:par>
                                <p:cTn id="2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4418012" y="0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8532812" y="-9939"/>
            <a:ext cx="1844634" cy="13261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3412" y="1676400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সমস্যাটি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809484-35F0-4F00-ACAA-E736A9870769}"/>
              </a:ext>
            </a:extLst>
          </p:cNvPr>
          <p:cNvSpPr txBox="1"/>
          <p:nvPr/>
        </p:nvSpPr>
        <p:spPr>
          <a:xfrm>
            <a:off x="684212" y="2438400"/>
            <a:ext cx="1097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বেঞ্চের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১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২৫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সেন্টিমিটার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অনুরূপ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৩টি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বেঞ্চের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সেন্টিমিটার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6512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1CBA48-6962-48C7-989B-0326052F9241}"/>
              </a:ext>
            </a:extLst>
          </p:cNvPr>
          <p:cNvSpPr txBox="1"/>
          <p:nvPr/>
        </p:nvSpPr>
        <p:spPr>
          <a:xfrm>
            <a:off x="746148" y="2947349"/>
            <a:ext cx="2885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১মিটার ২৫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সেন্টিমিটার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B63178-90E7-4F6B-9564-4D33F3A0CE55}"/>
              </a:ext>
            </a:extLst>
          </p:cNvPr>
          <p:cNvSpPr/>
          <p:nvPr/>
        </p:nvSpPr>
        <p:spPr>
          <a:xfrm>
            <a:off x="3698592" y="2819400"/>
            <a:ext cx="996506" cy="5963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89C819-091A-43CF-A676-3F30F7F9EEDF}"/>
              </a:ext>
            </a:extLst>
          </p:cNvPr>
          <p:cNvSpPr txBox="1"/>
          <p:nvPr/>
        </p:nvSpPr>
        <p:spPr>
          <a:xfrm>
            <a:off x="5146207" y="2945040"/>
            <a:ext cx="115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84C84E-14A9-4FCF-A333-DB5E83BF6204}"/>
              </a:ext>
            </a:extLst>
          </p:cNvPr>
          <p:cNvSpPr/>
          <p:nvPr/>
        </p:nvSpPr>
        <p:spPr>
          <a:xfrm rot="10800000" flipV="1">
            <a:off x="6648345" y="2917469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60DF67-9673-4A97-AA05-B8BFAD0944A1}"/>
              </a:ext>
            </a:extLst>
          </p:cNvPr>
          <p:cNvSpPr txBox="1"/>
          <p:nvPr/>
        </p:nvSpPr>
        <p:spPr>
          <a:xfrm>
            <a:off x="8283970" y="2932725"/>
            <a:ext cx="1239442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সেন্টিমিটার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412EB5-5AF5-43C0-9C22-F01A6F9DF0D4}"/>
              </a:ext>
            </a:extLst>
          </p:cNvPr>
          <p:cNvSpPr txBox="1"/>
          <p:nvPr/>
        </p:nvSpPr>
        <p:spPr>
          <a:xfrm>
            <a:off x="227012" y="2948016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584D11-92F7-4040-884E-A5AF76C3A771}"/>
              </a:ext>
            </a:extLst>
          </p:cNvPr>
          <p:cNvSpPr/>
          <p:nvPr/>
        </p:nvSpPr>
        <p:spPr>
          <a:xfrm>
            <a:off x="2010579" y="432399"/>
            <a:ext cx="682434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3BD536-BB14-4606-A9C0-C5C4A5618723}"/>
              </a:ext>
            </a:extLst>
          </p:cNvPr>
          <p:cNvSpPr txBox="1"/>
          <p:nvPr/>
        </p:nvSpPr>
        <p:spPr>
          <a:xfrm>
            <a:off x="6067156" y="2945627"/>
            <a:ext cx="484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+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33996C-91D7-4D41-A5E8-ADDDD47B0026}"/>
              </a:ext>
            </a:extLst>
          </p:cNvPr>
          <p:cNvSpPr txBox="1"/>
          <p:nvPr/>
        </p:nvSpPr>
        <p:spPr>
          <a:xfrm>
            <a:off x="3783634" y="2857504"/>
            <a:ext cx="611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4F9FEF-2C68-4436-B3F3-A61027127547}"/>
              </a:ext>
            </a:extLst>
          </p:cNvPr>
          <p:cNvSpPr txBox="1"/>
          <p:nvPr/>
        </p:nvSpPr>
        <p:spPr>
          <a:xfrm>
            <a:off x="6812431" y="2962728"/>
            <a:ext cx="114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২৫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D81C75-DF64-4AA1-BE4A-F62B8F6B8C3A}"/>
              </a:ext>
            </a:extLst>
          </p:cNvPr>
          <p:cNvSpPr txBox="1"/>
          <p:nvPr/>
        </p:nvSpPr>
        <p:spPr>
          <a:xfrm>
            <a:off x="522391" y="1255692"/>
            <a:ext cx="1097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বেঞ্চের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১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২৫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সেন্টিমিটার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অনুরূপ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৩টি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বেঞ্চের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সেন্টিমিটার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28EF34B-16CF-4C23-9B0F-7AFC523097BF}"/>
              </a:ext>
            </a:extLst>
          </p:cNvPr>
          <p:cNvSpPr txBox="1"/>
          <p:nvPr/>
        </p:nvSpPr>
        <p:spPr>
          <a:xfrm>
            <a:off x="2894012" y="3895713"/>
            <a:ext cx="737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7597D62-3BD5-4B5C-AE51-D506098BE758}"/>
              </a:ext>
            </a:extLst>
          </p:cNvPr>
          <p:cNvSpPr/>
          <p:nvPr/>
        </p:nvSpPr>
        <p:spPr>
          <a:xfrm>
            <a:off x="3698592" y="3767764"/>
            <a:ext cx="996506" cy="5963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13D2747-3EB7-451E-8A95-CB837E6FC5C0}"/>
              </a:ext>
            </a:extLst>
          </p:cNvPr>
          <p:cNvSpPr txBox="1"/>
          <p:nvPr/>
        </p:nvSpPr>
        <p:spPr>
          <a:xfrm>
            <a:off x="4859185" y="3893404"/>
            <a:ext cx="1441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সেন্টিমিটার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04259D1-49E3-4E0B-8FF6-0CA7AD22D5C8}"/>
              </a:ext>
            </a:extLst>
          </p:cNvPr>
          <p:cNvSpPr/>
          <p:nvPr/>
        </p:nvSpPr>
        <p:spPr>
          <a:xfrm rot="10800000" flipV="1">
            <a:off x="6648345" y="3865833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0A34230-0244-41D3-842C-B0C276982E73}"/>
              </a:ext>
            </a:extLst>
          </p:cNvPr>
          <p:cNvSpPr txBox="1"/>
          <p:nvPr/>
        </p:nvSpPr>
        <p:spPr>
          <a:xfrm>
            <a:off x="8283970" y="3881089"/>
            <a:ext cx="1239442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সেন্টিমিটার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0757604-9778-4264-B540-48C5B71C08CC}"/>
              </a:ext>
            </a:extLst>
          </p:cNvPr>
          <p:cNvSpPr txBox="1"/>
          <p:nvPr/>
        </p:nvSpPr>
        <p:spPr>
          <a:xfrm>
            <a:off x="6067156" y="3893991"/>
            <a:ext cx="484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+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DB8E2CE-020A-443D-8634-45ECED9F090C}"/>
              </a:ext>
            </a:extLst>
          </p:cNvPr>
          <p:cNvSpPr txBox="1"/>
          <p:nvPr/>
        </p:nvSpPr>
        <p:spPr>
          <a:xfrm>
            <a:off x="3783634" y="3805868"/>
            <a:ext cx="611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১০০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C2FD8F6-02FC-45FA-8141-6AD55CC02E1B}"/>
              </a:ext>
            </a:extLst>
          </p:cNvPr>
          <p:cNvSpPr txBox="1"/>
          <p:nvPr/>
        </p:nvSpPr>
        <p:spPr>
          <a:xfrm>
            <a:off x="6812431" y="3911092"/>
            <a:ext cx="114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২৫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604408E-D292-4B46-A74A-F74F975E40D3}"/>
              </a:ext>
            </a:extLst>
          </p:cNvPr>
          <p:cNvSpPr txBox="1"/>
          <p:nvPr/>
        </p:nvSpPr>
        <p:spPr>
          <a:xfrm>
            <a:off x="2894012" y="4713166"/>
            <a:ext cx="737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562318E-D4F1-4C7D-A93C-44C683BDCF64}"/>
              </a:ext>
            </a:extLst>
          </p:cNvPr>
          <p:cNvSpPr/>
          <p:nvPr/>
        </p:nvSpPr>
        <p:spPr>
          <a:xfrm>
            <a:off x="3698592" y="4585217"/>
            <a:ext cx="996506" cy="5963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5D7D196-3DE5-4282-8D72-6A03FD5AF685}"/>
              </a:ext>
            </a:extLst>
          </p:cNvPr>
          <p:cNvSpPr txBox="1"/>
          <p:nvPr/>
        </p:nvSpPr>
        <p:spPr>
          <a:xfrm>
            <a:off x="4859185" y="4710857"/>
            <a:ext cx="1441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সেন্টিমিটার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1E6A17E-3239-4B56-BBD1-6CEF440B129F}"/>
              </a:ext>
            </a:extLst>
          </p:cNvPr>
          <p:cNvSpPr txBox="1"/>
          <p:nvPr/>
        </p:nvSpPr>
        <p:spPr>
          <a:xfrm>
            <a:off x="3891273" y="4682388"/>
            <a:ext cx="611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১২৫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02BB2B8-D540-4A10-934C-7D96022F04B4}"/>
              </a:ext>
            </a:extLst>
          </p:cNvPr>
          <p:cNvSpPr txBox="1"/>
          <p:nvPr/>
        </p:nvSpPr>
        <p:spPr>
          <a:xfrm>
            <a:off x="658143" y="5614214"/>
            <a:ext cx="2885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৩টি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বেঞ্চের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147281F-0F47-4896-AA6F-272251030B0A}"/>
              </a:ext>
            </a:extLst>
          </p:cNvPr>
          <p:cNvSpPr/>
          <p:nvPr/>
        </p:nvSpPr>
        <p:spPr>
          <a:xfrm>
            <a:off x="3835539" y="5546854"/>
            <a:ext cx="996506" cy="5963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293E3F1-74C3-4670-BCD3-A7CFD4887D4D}"/>
              </a:ext>
            </a:extLst>
          </p:cNvPr>
          <p:cNvSpPr txBox="1"/>
          <p:nvPr/>
        </p:nvSpPr>
        <p:spPr>
          <a:xfrm>
            <a:off x="5316329" y="5598167"/>
            <a:ext cx="625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4CD8EA-BBD0-4697-A688-2CDDC34B31DC}"/>
              </a:ext>
            </a:extLst>
          </p:cNvPr>
          <p:cNvSpPr/>
          <p:nvPr/>
        </p:nvSpPr>
        <p:spPr>
          <a:xfrm rot="10800000" flipV="1">
            <a:off x="5826759" y="5546854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5046F6C-01F7-4DF5-A158-0FD8E20CAFE3}"/>
              </a:ext>
            </a:extLst>
          </p:cNvPr>
          <p:cNvSpPr txBox="1"/>
          <p:nvPr/>
        </p:nvSpPr>
        <p:spPr>
          <a:xfrm>
            <a:off x="4032555" y="5644184"/>
            <a:ext cx="611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১২৫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C13D2FA-4838-491E-B03B-A10D09D77336}"/>
              </a:ext>
            </a:extLst>
          </p:cNvPr>
          <p:cNvSpPr txBox="1"/>
          <p:nvPr/>
        </p:nvSpPr>
        <p:spPr>
          <a:xfrm>
            <a:off x="6228289" y="5546854"/>
            <a:ext cx="611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67B3388-6F7A-4A78-BB6B-497C62F84046}"/>
              </a:ext>
            </a:extLst>
          </p:cNvPr>
          <p:cNvSpPr txBox="1"/>
          <p:nvPr/>
        </p:nvSpPr>
        <p:spPr>
          <a:xfrm>
            <a:off x="7999412" y="5538149"/>
            <a:ext cx="737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C99960D-A564-4F2C-9D9E-3E3DF560DBD5}"/>
              </a:ext>
            </a:extLst>
          </p:cNvPr>
          <p:cNvSpPr/>
          <p:nvPr/>
        </p:nvSpPr>
        <p:spPr>
          <a:xfrm>
            <a:off x="8803992" y="5499617"/>
            <a:ext cx="996506" cy="5963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69A7646-1ED6-4467-BF9A-84FE4275017A}"/>
              </a:ext>
            </a:extLst>
          </p:cNvPr>
          <p:cNvSpPr txBox="1"/>
          <p:nvPr/>
        </p:nvSpPr>
        <p:spPr>
          <a:xfrm>
            <a:off x="9964585" y="5625257"/>
            <a:ext cx="1441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সেন্টিমিটার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D90FAAE-0931-4291-BFE8-68A06D155633}"/>
              </a:ext>
            </a:extLst>
          </p:cNvPr>
          <p:cNvSpPr txBox="1"/>
          <p:nvPr/>
        </p:nvSpPr>
        <p:spPr>
          <a:xfrm>
            <a:off x="8803992" y="5596788"/>
            <a:ext cx="803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৩৭৫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665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/>
      <p:bldP spid="7" grpId="0"/>
      <p:bldP spid="8" grpId="0"/>
      <p:bldP spid="9" grpId="0"/>
      <p:bldP spid="30" grpId="0"/>
      <p:bldP spid="31" grpId="0"/>
      <p:bldP spid="38" grpId="0"/>
      <p:bldP spid="46" grpId="0"/>
      <p:bldP spid="47" grpId="0" animBg="1"/>
      <p:bldP spid="48" grpId="0"/>
      <p:bldP spid="49" grpId="0" animBg="1"/>
      <p:bldP spid="50" grpId="0"/>
      <p:bldP spid="52" grpId="0"/>
      <p:bldP spid="53" grpId="0"/>
      <p:bldP spid="54" grpId="0"/>
      <p:bldP spid="55" grpId="0"/>
      <p:bldP spid="56" grpId="0" animBg="1"/>
      <p:bldP spid="57" grpId="0"/>
      <p:bldP spid="58" grpId="0"/>
      <p:bldP spid="59" grpId="0"/>
      <p:bldP spid="60" grpId="0" animBg="1"/>
      <p:bldP spid="61" grpId="0"/>
      <p:bldP spid="62" grpId="0" animBg="1"/>
      <p:bldP spid="63" grpId="0"/>
      <p:bldP spid="65" grpId="0"/>
      <p:bldP spid="66" grpId="0"/>
      <p:bldP spid="67" grpId="0" animBg="1"/>
      <p:bldP spid="68" grpId="0"/>
      <p:bldP spid="6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5042368" y="-1125429"/>
            <a:ext cx="2795673" cy="5847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CB553-94FB-407E-9610-DB4A41052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812" y="2286000"/>
            <a:ext cx="5124472" cy="2616835"/>
          </a:xfrm>
          <a:prstGeom prst="rect">
            <a:avLst/>
          </a:prstGeom>
        </p:spPr>
      </p:pic>
      <p:pic>
        <p:nvPicPr>
          <p:cNvPr id="5" name="Picture 4" descr="F:\New folder (2)\Animated gif\img8.gif">
            <a:extLst>
              <a:ext uri="{FF2B5EF4-FFF2-40B4-BE49-F238E27FC236}">
                <a16:creationId xmlns:a16="http://schemas.microsoft.com/office/drawing/2014/main" id="{2031BD29-DBC7-4F08-82F9-E112BB8A75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48" y="970502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New folder (2)\Animated gif\img8.gif">
            <a:extLst>
              <a:ext uri="{FF2B5EF4-FFF2-40B4-BE49-F238E27FC236}">
                <a16:creationId xmlns:a16="http://schemas.microsoft.com/office/drawing/2014/main" id="{F1228068-1FBA-4930-BCD8-AE8397D438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275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New folder (2)\Animated gif\img8.gif">
            <a:extLst>
              <a:ext uri="{FF2B5EF4-FFF2-40B4-BE49-F238E27FC236}">
                <a16:creationId xmlns:a16="http://schemas.microsoft.com/office/drawing/2014/main" id="{71223450-9C09-4527-8E94-4755548548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999" y="990380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New folder (2)\Animated gif\img8.gif">
            <a:extLst>
              <a:ext uri="{FF2B5EF4-FFF2-40B4-BE49-F238E27FC236}">
                <a16:creationId xmlns:a16="http://schemas.microsoft.com/office/drawing/2014/main" id="{58FDFCD8-C08B-405D-8180-FBA722249E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912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81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720</Words>
  <Application>Microsoft Office PowerPoint</Application>
  <PresentationFormat>Custom</PresentationFormat>
  <Paragraphs>249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Cambria Math</vt:lpstr>
      <vt:lpstr>Harlow Solid Italic</vt:lpstr>
      <vt:lpstr>Kalpurush</vt:lpstr>
      <vt:lpstr>NikoshBAN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MUSHFIKAH</dc:creator>
  <cp:lastModifiedBy>Huzayfa LC</cp:lastModifiedBy>
  <cp:revision>59</cp:revision>
  <dcterms:created xsi:type="dcterms:W3CDTF">2006-08-16T00:00:00Z</dcterms:created>
  <dcterms:modified xsi:type="dcterms:W3CDTF">2026-09-19T02:33:43Z</dcterms:modified>
</cp:coreProperties>
</file>