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  <p:sldMasterId id="2147483729" r:id="rId2"/>
  </p:sldMasterIdLst>
  <p:notesMasterIdLst>
    <p:notesMasterId r:id="rId13"/>
  </p:notesMasterIdLst>
  <p:sldIdLst>
    <p:sldId id="256" r:id="rId3"/>
    <p:sldId id="257" r:id="rId4"/>
    <p:sldId id="258" r:id="rId5"/>
    <p:sldId id="260" r:id="rId6"/>
    <p:sldId id="259" r:id="rId7"/>
    <p:sldId id="261" r:id="rId8"/>
    <p:sldId id="265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294" y="-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6%AE%E0%A7%8C%E0%A6%B2%E0%A6%BF%E0%A6%95_%E0%A6%95%E0%A6%A3%E0%A6%BF%E0%A6%95%E0%A6%BE" TargetMode="External"/><Relationship Id="rId2" Type="http://schemas.openxmlformats.org/officeDocument/2006/relationships/hyperlink" Target="https://bn.wikipedia.org/wiki/%E0%A6%AA%E0%A7%8D%E0%A6%B0%E0%A7%8B%E0%A6%9F%E0%A6%A8" TargetMode="External"/><Relationship Id="rId1" Type="http://schemas.openxmlformats.org/officeDocument/2006/relationships/hyperlink" Target="https://bn.wikipedia.org/wiki/%E0%A6%87%E0%A6%B2%E0%A7%87%E0%A6%95%E0%A6%9F%E0%A7%8D%E0%A6%B0%E0%A6%A8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6%AE%E0%A7%8C%E0%A6%B2%E0%A6%BF%E0%A6%95_%E0%A6%95%E0%A6%A3%E0%A6%BF%E0%A6%95%E0%A6%BE" TargetMode="External"/><Relationship Id="rId2" Type="http://schemas.openxmlformats.org/officeDocument/2006/relationships/hyperlink" Target="https://bn.wikipedia.org/wiki/%E0%A6%AA%E0%A7%8D%E0%A6%B0%E0%A7%8B%E0%A6%9F%E0%A6%A8" TargetMode="External"/><Relationship Id="rId1" Type="http://schemas.openxmlformats.org/officeDocument/2006/relationships/hyperlink" Target="https://bn.wikipedia.org/wiki/%E0%A6%87%E0%A6%B2%E0%A7%87%E0%A6%95%E0%A6%9F%E0%A7%8D%E0%A6%B0%E0%A6%A8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E1AED1-9105-41DF-AC52-D0DB485B9219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6AF82E2-B4D7-40EB-AC82-47C59E538BF5}">
      <dgm:prSet phldrT="[Text]" custT="1"/>
      <dgm:spPr/>
      <dgm:t>
        <a:bodyPr/>
        <a:lstStyle/>
        <a:p>
          <a:r>
            <a:rPr lang="bn-IN" sz="2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পরমাণুর গঠন </a:t>
          </a:r>
          <a:r>
            <a:rPr lang="en-US" sz="2800" b="1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ধারণা</a:t>
          </a:r>
          <a:r>
            <a:rPr lang="en-US" sz="2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ব্যাখ্যা</a:t>
          </a:r>
          <a:r>
            <a:rPr lang="en-US" sz="2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US" sz="2800" b="1" dirty="0">
            <a:solidFill>
              <a:schemeClr val="accent1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645CD23-93F5-48C5-A281-C64D0B06C269}" type="parTrans" cxnId="{8555E81A-970B-4A95-BC2C-A34B6EB1CA13}">
      <dgm:prSet/>
      <dgm:spPr/>
      <dgm:t>
        <a:bodyPr/>
        <a:lstStyle/>
        <a:p>
          <a:endParaRPr lang="en-US"/>
        </a:p>
      </dgm:t>
    </dgm:pt>
    <dgm:pt modelId="{4E6C7A7A-BE59-4B17-B5B4-4D4C163F6A6A}" type="sibTrans" cxnId="{8555E81A-970B-4A95-BC2C-A34B6EB1CA13}">
      <dgm:prSet/>
      <dgm:spPr/>
      <dgm:t>
        <a:bodyPr/>
        <a:lstStyle/>
        <a:p>
          <a:endParaRPr lang="en-US"/>
        </a:p>
      </dgm:t>
    </dgm:pt>
    <dgm:pt modelId="{EBE91230-A299-4A69-8959-D7EE3F6B976D}">
      <dgm:prSet phldrT="[Text]"/>
      <dgm:spPr/>
      <dgm:t>
        <a:bodyPr/>
        <a:lstStyle/>
        <a:p>
          <a:r>
            <a:rPr lang="as-IN" b="0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1" tooltip="ইলেকট্রন"/>
            </a:rPr>
            <a:t>ইলেকট্রন</a:t>
          </a:r>
          <a:r>
            <a:rPr lang="as-IN" b="0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, </a:t>
          </a:r>
          <a:r>
            <a:rPr lang="as-IN" b="0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2" tooltip="প্রোটন"/>
            </a:rPr>
            <a:t>প্রোটন</a:t>
          </a:r>
          <a:r>
            <a:rPr lang="as-IN" b="0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 এবং নিউট্রন</a:t>
          </a:r>
          <a:r>
            <a:rPr lang="bn-IN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বর্ণনা</a:t>
          </a:r>
          <a:r>
            <a: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US" dirty="0">
            <a:solidFill>
              <a:schemeClr val="accent2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D95B84D-D4CD-4743-AC65-BFF685E24172}" type="parTrans" cxnId="{03D760FF-8E86-4BC3-86CC-5971886D169B}">
      <dgm:prSet/>
      <dgm:spPr/>
      <dgm:t>
        <a:bodyPr/>
        <a:lstStyle/>
        <a:p>
          <a:endParaRPr lang="en-US"/>
        </a:p>
      </dgm:t>
    </dgm:pt>
    <dgm:pt modelId="{0439A950-6522-4103-9EF7-D2B736815D05}" type="sibTrans" cxnId="{03D760FF-8E86-4BC3-86CC-5971886D169B}">
      <dgm:prSet/>
      <dgm:spPr/>
      <dgm:t>
        <a:bodyPr/>
        <a:lstStyle/>
        <a:p>
          <a:endParaRPr lang="en-US"/>
        </a:p>
      </dgm:t>
    </dgm:pt>
    <dgm:pt modelId="{2B106A65-7FDC-4DD7-8BE2-742A7860B018}">
      <dgm:prSet custT="1"/>
      <dgm:spPr/>
      <dgm:t>
        <a:bodyPr/>
        <a:lstStyle/>
        <a:p>
          <a:r>
            <a:rPr lang="as-IN" sz="2800" b="1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3" tooltip="মৌলিক কণিকা"/>
            </a:rPr>
            <a:t>মৌলিক কণিকা</a:t>
          </a:r>
          <a:r>
            <a:rPr lang="bn-IN" sz="2800" b="1" i="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বলতে পারবে</a:t>
          </a:r>
          <a:endParaRPr lang="as-IN" sz="2800" b="1" dirty="0">
            <a:solidFill>
              <a:schemeClr val="accent2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5CC9111-1098-4D30-9830-CC1F6A5381F6}" type="parTrans" cxnId="{D6D05106-3500-4934-B66D-E9B5EB18C42F}">
      <dgm:prSet/>
      <dgm:spPr/>
      <dgm:t>
        <a:bodyPr/>
        <a:lstStyle/>
        <a:p>
          <a:endParaRPr lang="en-US"/>
        </a:p>
      </dgm:t>
    </dgm:pt>
    <dgm:pt modelId="{4004BC33-262B-48FC-9CE0-80A44438DCC5}" type="sibTrans" cxnId="{D6D05106-3500-4934-B66D-E9B5EB18C42F}">
      <dgm:prSet/>
      <dgm:spPr/>
      <dgm:t>
        <a:bodyPr/>
        <a:lstStyle/>
        <a:p>
          <a:endParaRPr lang="en-US"/>
        </a:p>
      </dgm:t>
    </dgm:pt>
    <dgm:pt modelId="{A072C287-F1CE-4EE9-91F3-85315898AB22}" type="pres">
      <dgm:prSet presAssocID="{57E1AED1-9105-41DF-AC52-D0DB485B921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0119EA-06BC-4B46-9BF8-BDAB303B40A7}" type="pres">
      <dgm:prSet presAssocID="{26AF82E2-B4D7-40EB-AC82-47C59E538BF5}" presName="parentLin" presStyleCnt="0"/>
      <dgm:spPr/>
    </dgm:pt>
    <dgm:pt modelId="{C1DC8DE2-2175-40B7-B81A-C8FCE6E9B01D}" type="pres">
      <dgm:prSet presAssocID="{26AF82E2-B4D7-40EB-AC82-47C59E538BF5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4485AF0-4BBC-4210-8015-F305F4118BA5}" type="pres">
      <dgm:prSet presAssocID="{26AF82E2-B4D7-40EB-AC82-47C59E538BF5}" presName="parentText" presStyleLbl="node1" presStyleIdx="0" presStyleCnt="3" custScaleX="102236" custScaleY="12793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5F430C-C41B-44C8-B5F9-64B6281C2FFC}" type="pres">
      <dgm:prSet presAssocID="{26AF82E2-B4D7-40EB-AC82-47C59E538BF5}" presName="negativeSpace" presStyleCnt="0"/>
      <dgm:spPr/>
    </dgm:pt>
    <dgm:pt modelId="{ED83385F-CD01-4BF9-B9EF-1F6BFCB37EF6}" type="pres">
      <dgm:prSet presAssocID="{26AF82E2-B4D7-40EB-AC82-47C59E538BF5}" presName="childText" presStyleLbl="conFgAcc1" presStyleIdx="0" presStyleCnt="3">
        <dgm:presLayoutVars>
          <dgm:bulletEnabled val="1"/>
        </dgm:presLayoutVars>
      </dgm:prSet>
      <dgm:spPr/>
    </dgm:pt>
    <dgm:pt modelId="{BC907C6B-F1C5-44F9-8338-304F5EAD136C}" type="pres">
      <dgm:prSet presAssocID="{4E6C7A7A-BE59-4B17-B5B4-4D4C163F6A6A}" presName="spaceBetweenRectangles" presStyleCnt="0"/>
      <dgm:spPr/>
    </dgm:pt>
    <dgm:pt modelId="{C10FFE4C-43DB-4776-81A5-C5BA5C547EAC}" type="pres">
      <dgm:prSet presAssocID="{EBE91230-A299-4A69-8959-D7EE3F6B976D}" presName="parentLin" presStyleCnt="0"/>
      <dgm:spPr/>
    </dgm:pt>
    <dgm:pt modelId="{752C5493-464C-48A6-865C-EB06A0D675E8}" type="pres">
      <dgm:prSet presAssocID="{EBE91230-A299-4A69-8959-D7EE3F6B976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21198EB-8CF7-47C1-AE18-18C1E03AF0D0}" type="pres">
      <dgm:prSet presAssocID="{EBE91230-A299-4A69-8959-D7EE3F6B976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DAFF2-79F0-4A4D-ACE8-2B1196FBA887}" type="pres">
      <dgm:prSet presAssocID="{EBE91230-A299-4A69-8959-D7EE3F6B976D}" presName="negativeSpace" presStyleCnt="0"/>
      <dgm:spPr/>
    </dgm:pt>
    <dgm:pt modelId="{619302EF-1365-4A00-90BC-39149D74FA83}" type="pres">
      <dgm:prSet presAssocID="{EBE91230-A299-4A69-8959-D7EE3F6B976D}" presName="childText" presStyleLbl="conFgAcc1" presStyleIdx="1" presStyleCnt="3">
        <dgm:presLayoutVars>
          <dgm:bulletEnabled val="1"/>
        </dgm:presLayoutVars>
      </dgm:prSet>
      <dgm:spPr/>
    </dgm:pt>
    <dgm:pt modelId="{26A3082E-BAE3-466E-86CF-4BF927A91E83}" type="pres">
      <dgm:prSet presAssocID="{0439A950-6522-4103-9EF7-D2B736815D05}" presName="spaceBetweenRectangles" presStyleCnt="0"/>
      <dgm:spPr/>
    </dgm:pt>
    <dgm:pt modelId="{933BB596-DD9D-41DF-8951-B3560229687A}" type="pres">
      <dgm:prSet presAssocID="{2B106A65-7FDC-4DD7-8BE2-742A7860B018}" presName="parentLin" presStyleCnt="0"/>
      <dgm:spPr/>
    </dgm:pt>
    <dgm:pt modelId="{5801FBB7-EEF6-435C-B023-45913506ED66}" type="pres">
      <dgm:prSet presAssocID="{2B106A65-7FDC-4DD7-8BE2-742A7860B018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C3429D2A-1E7B-4965-BEB1-EB112CFE5E93}" type="pres">
      <dgm:prSet presAssocID="{2B106A65-7FDC-4DD7-8BE2-742A7860B01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4883C5-46F3-4F09-A046-2B20A81C7BF2}" type="pres">
      <dgm:prSet presAssocID="{2B106A65-7FDC-4DD7-8BE2-742A7860B018}" presName="negativeSpace" presStyleCnt="0"/>
      <dgm:spPr/>
    </dgm:pt>
    <dgm:pt modelId="{A6FB56FF-6C69-41AB-96AC-A59162A61CF4}" type="pres">
      <dgm:prSet presAssocID="{2B106A65-7FDC-4DD7-8BE2-742A7860B01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E349ABA-1FB3-4F5D-880B-B06B6A5C1B84}" type="presOf" srcId="{EBE91230-A299-4A69-8959-D7EE3F6B976D}" destId="{421198EB-8CF7-47C1-AE18-18C1E03AF0D0}" srcOrd="1" destOrd="0" presId="urn:microsoft.com/office/officeart/2005/8/layout/list1"/>
    <dgm:cxn modelId="{9AB713ED-BC65-4670-BA73-EA00EE7C858B}" type="presOf" srcId="{2B106A65-7FDC-4DD7-8BE2-742A7860B018}" destId="{5801FBB7-EEF6-435C-B023-45913506ED66}" srcOrd="0" destOrd="0" presId="urn:microsoft.com/office/officeart/2005/8/layout/list1"/>
    <dgm:cxn modelId="{03D760FF-8E86-4BC3-86CC-5971886D169B}" srcId="{57E1AED1-9105-41DF-AC52-D0DB485B9219}" destId="{EBE91230-A299-4A69-8959-D7EE3F6B976D}" srcOrd="1" destOrd="0" parTransId="{FD95B84D-D4CD-4743-AC65-BFF685E24172}" sibTransId="{0439A950-6522-4103-9EF7-D2B736815D05}"/>
    <dgm:cxn modelId="{5A9CE38A-3010-4BA7-B2E5-1206748CB630}" type="presOf" srcId="{26AF82E2-B4D7-40EB-AC82-47C59E538BF5}" destId="{24485AF0-4BBC-4210-8015-F305F4118BA5}" srcOrd="1" destOrd="0" presId="urn:microsoft.com/office/officeart/2005/8/layout/list1"/>
    <dgm:cxn modelId="{D6D05106-3500-4934-B66D-E9B5EB18C42F}" srcId="{57E1AED1-9105-41DF-AC52-D0DB485B9219}" destId="{2B106A65-7FDC-4DD7-8BE2-742A7860B018}" srcOrd="2" destOrd="0" parTransId="{65CC9111-1098-4D30-9830-CC1F6A5381F6}" sibTransId="{4004BC33-262B-48FC-9CE0-80A44438DCC5}"/>
    <dgm:cxn modelId="{8555E81A-970B-4A95-BC2C-A34B6EB1CA13}" srcId="{57E1AED1-9105-41DF-AC52-D0DB485B9219}" destId="{26AF82E2-B4D7-40EB-AC82-47C59E538BF5}" srcOrd="0" destOrd="0" parTransId="{7645CD23-93F5-48C5-A281-C64D0B06C269}" sibTransId="{4E6C7A7A-BE59-4B17-B5B4-4D4C163F6A6A}"/>
    <dgm:cxn modelId="{5B139D48-6C66-4AE3-96C7-F407810C5DB5}" type="presOf" srcId="{26AF82E2-B4D7-40EB-AC82-47C59E538BF5}" destId="{C1DC8DE2-2175-40B7-B81A-C8FCE6E9B01D}" srcOrd="0" destOrd="0" presId="urn:microsoft.com/office/officeart/2005/8/layout/list1"/>
    <dgm:cxn modelId="{36BF08E0-4E4D-4021-AA5A-2666989A626A}" type="presOf" srcId="{2B106A65-7FDC-4DD7-8BE2-742A7860B018}" destId="{C3429D2A-1E7B-4965-BEB1-EB112CFE5E93}" srcOrd="1" destOrd="0" presId="urn:microsoft.com/office/officeart/2005/8/layout/list1"/>
    <dgm:cxn modelId="{77700653-D22D-4BBE-88D2-F085EB5A03F0}" type="presOf" srcId="{EBE91230-A299-4A69-8959-D7EE3F6B976D}" destId="{752C5493-464C-48A6-865C-EB06A0D675E8}" srcOrd="0" destOrd="0" presId="urn:microsoft.com/office/officeart/2005/8/layout/list1"/>
    <dgm:cxn modelId="{5D370034-D51A-4711-909E-FD4D9647CA33}" type="presOf" srcId="{57E1AED1-9105-41DF-AC52-D0DB485B9219}" destId="{A072C287-F1CE-4EE9-91F3-85315898AB22}" srcOrd="0" destOrd="0" presId="urn:microsoft.com/office/officeart/2005/8/layout/list1"/>
    <dgm:cxn modelId="{1B8BA7DE-2AEA-4AC6-AE90-B6C6AE296509}" type="presParOf" srcId="{A072C287-F1CE-4EE9-91F3-85315898AB22}" destId="{C70119EA-06BC-4B46-9BF8-BDAB303B40A7}" srcOrd="0" destOrd="0" presId="urn:microsoft.com/office/officeart/2005/8/layout/list1"/>
    <dgm:cxn modelId="{46CEDFA7-96FC-432E-B01C-43C53B99F254}" type="presParOf" srcId="{C70119EA-06BC-4B46-9BF8-BDAB303B40A7}" destId="{C1DC8DE2-2175-40B7-B81A-C8FCE6E9B01D}" srcOrd="0" destOrd="0" presId="urn:microsoft.com/office/officeart/2005/8/layout/list1"/>
    <dgm:cxn modelId="{FD709218-61F5-46FA-AFF8-F90D584C2068}" type="presParOf" srcId="{C70119EA-06BC-4B46-9BF8-BDAB303B40A7}" destId="{24485AF0-4BBC-4210-8015-F305F4118BA5}" srcOrd="1" destOrd="0" presId="urn:microsoft.com/office/officeart/2005/8/layout/list1"/>
    <dgm:cxn modelId="{23EF9772-6F2E-481B-8B67-33029943E9EE}" type="presParOf" srcId="{A072C287-F1CE-4EE9-91F3-85315898AB22}" destId="{385F430C-C41B-44C8-B5F9-64B6281C2FFC}" srcOrd="1" destOrd="0" presId="urn:microsoft.com/office/officeart/2005/8/layout/list1"/>
    <dgm:cxn modelId="{003AFE05-3D78-48CE-A06C-80D5A14BF712}" type="presParOf" srcId="{A072C287-F1CE-4EE9-91F3-85315898AB22}" destId="{ED83385F-CD01-4BF9-B9EF-1F6BFCB37EF6}" srcOrd="2" destOrd="0" presId="urn:microsoft.com/office/officeart/2005/8/layout/list1"/>
    <dgm:cxn modelId="{77DD5433-5468-4F29-B761-D3F4A53ECB6C}" type="presParOf" srcId="{A072C287-F1CE-4EE9-91F3-85315898AB22}" destId="{BC907C6B-F1C5-44F9-8338-304F5EAD136C}" srcOrd="3" destOrd="0" presId="urn:microsoft.com/office/officeart/2005/8/layout/list1"/>
    <dgm:cxn modelId="{41AB2C12-C748-4B16-BDC0-78FF2EDF3282}" type="presParOf" srcId="{A072C287-F1CE-4EE9-91F3-85315898AB22}" destId="{C10FFE4C-43DB-4776-81A5-C5BA5C547EAC}" srcOrd="4" destOrd="0" presId="urn:microsoft.com/office/officeart/2005/8/layout/list1"/>
    <dgm:cxn modelId="{F6E764A4-69EF-4222-815F-330AA4E2D8C8}" type="presParOf" srcId="{C10FFE4C-43DB-4776-81A5-C5BA5C547EAC}" destId="{752C5493-464C-48A6-865C-EB06A0D675E8}" srcOrd="0" destOrd="0" presId="urn:microsoft.com/office/officeart/2005/8/layout/list1"/>
    <dgm:cxn modelId="{9891718C-4F40-468A-B9C7-E663246569E7}" type="presParOf" srcId="{C10FFE4C-43DB-4776-81A5-C5BA5C547EAC}" destId="{421198EB-8CF7-47C1-AE18-18C1E03AF0D0}" srcOrd="1" destOrd="0" presId="urn:microsoft.com/office/officeart/2005/8/layout/list1"/>
    <dgm:cxn modelId="{6448D0C4-1F57-4366-962C-C2989B2C10F5}" type="presParOf" srcId="{A072C287-F1CE-4EE9-91F3-85315898AB22}" destId="{C0DDAFF2-79F0-4A4D-ACE8-2B1196FBA887}" srcOrd="5" destOrd="0" presId="urn:microsoft.com/office/officeart/2005/8/layout/list1"/>
    <dgm:cxn modelId="{C0BCD945-B9E4-48B0-8165-DC46F8953010}" type="presParOf" srcId="{A072C287-F1CE-4EE9-91F3-85315898AB22}" destId="{619302EF-1365-4A00-90BC-39149D74FA83}" srcOrd="6" destOrd="0" presId="urn:microsoft.com/office/officeart/2005/8/layout/list1"/>
    <dgm:cxn modelId="{BC7C9F88-EA99-46BC-9F3F-3DC0ACFE238C}" type="presParOf" srcId="{A072C287-F1CE-4EE9-91F3-85315898AB22}" destId="{26A3082E-BAE3-466E-86CF-4BF927A91E83}" srcOrd="7" destOrd="0" presId="urn:microsoft.com/office/officeart/2005/8/layout/list1"/>
    <dgm:cxn modelId="{DBBE7D07-E80A-4553-9768-8FD2DDE4EE1F}" type="presParOf" srcId="{A072C287-F1CE-4EE9-91F3-85315898AB22}" destId="{933BB596-DD9D-41DF-8951-B3560229687A}" srcOrd="8" destOrd="0" presId="urn:microsoft.com/office/officeart/2005/8/layout/list1"/>
    <dgm:cxn modelId="{364EF468-6371-4F46-943E-2E371C9AAB6B}" type="presParOf" srcId="{933BB596-DD9D-41DF-8951-B3560229687A}" destId="{5801FBB7-EEF6-435C-B023-45913506ED66}" srcOrd="0" destOrd="0" presId="urn:microsoft.com/office/officeart/2005/8/layout/list1"/>
    <dgm:cxn modelId="{E310C6CD-06FB-45B5-BE6B-78D633AF7E99}" type="presParOf" srcId="{933BB596-DD9D-41DF-8951-B3560229687A}" destId="{C3429D2A-1E7B-4965-BEB1-EB112CFE5E93}" srcOrd="1" destOrd="0" presId="urn:microsoft.com/office/officeart/2005/8/layout/list1"/>
    <dgm:cxn modelId="{335BEE85-407D-4549-8E8D-8FF39CC11C9E}" type="presParOf" srcId="{A072C287-F1CE-4EE9-91F3-85315898AB22}" destId="{864883C5-46F3-4F09-A046-2B20A81C7BF2}" srcOrd="9" destOrd="0" presId="urn:microsoft.com/office/officeart/2005/8/layout/list1"/>
    <dgm:cxn modelId="{2E97405E-B8CD-4BC4-AE18-ED535B2A26DA}" type="presParOf" srcId="{A072C287-F1CE-4EE9-91F3-85315898AB22}" destId="{A6FB56FF-6C69-41AB-96AC-A59162A61CF4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5C71D7-4988-42A1-AB18-6ECD28E85F0F}" type="doc">
      <dgm:prSet loTypeId="urn:microsoft.com/office/officeart/2005/8/layout/radial1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D0C17E9-0821-48E1-A18B-FC88CF783CB3}">
      <dgm:prSet phldrT="[Text]"/>
      <dgm:spPr/>
      <dgm:t>
        <a:bodyPr/>
        <a:lstStyle/>
        <a:p>
          <a:r>
            <a:rPr lang="bn-IN" b="1" dirty="0" smtClean="0">
              <a:latin typeface="Nikosh" panose="02000000000000000000" pitchFamily="2" charset="0"/>
              <a:cs typeface="Nikosh" panose="02000000000000000000" pitchFamily="2" charset="0"/>
            </a:rPr>
            <a:t>পরমাণু</a:t>
          </a:r>
          <a:endParaRPr lang="en-US" dirty="0"/>
        </a:p>
      </dgm:t>
    </dgm:pt>
    <dgm:pt modelId="{B342EF52-7186-45E8-9ABB-8D3FF2E7D7CE}" type="parTrans" cxnId="{9DDC2E82-6786-4A3D-9917-2A36F99FBFDF}">
      <dgm:prSet/>
      <dgm:spPr/>
      <dgm:t>
        <a:bodyPr/>
        <a:lstStyle/>
        <a:p>
          <a:endParaRPr lang="en-US"/>
        </a:p>
      </dgm:t>
    </dgm:pt>
    <dgm:pt modelId="{39B457ED-E2D2-41CF-985C-06F0656ABF46}" type="sibTrans" cxnId="{9DDC2E82-6786-4A3D-9917-2A36F99FBFDF}">
      <dgm:prSet/>
      <dgm:spPr/>
      <dgm:t>
        <a:bodyPr/>
        <a:lstStyle/>
        <a:p>
          <a:endParaRPr lang="en-US"/>
        </a:p>
      </dgm:t>
    </dgm:pt>
    <dgm:pt modelId="{88BCA417-6C61-4609-BD80-BF280D0761BC}">
      <dgm:prSet phldrT="[Text]"/>
      <dgm:spPr/>
      <dgm:t>
        <a:bodyPr/>
        <a:lstStyle/>
        <a:p>
          <a:r>
            <a:rPr lang="as-IN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rPr>
            <a:t>নিউট্রন</a:t>
          </a:r>
          <a:endParaRPr lang="en-US" dirty="0">
            <a:solidFill>
              <a:srgbClr val="7030A0"/>
            </a:solidFill>
          </a:endParaRPr>
        </a:p>
      </dgm:t>
    </dgm:pt>
    <dgm:pt modelId="{3E015ED9-0079-4660-BDD7-409EF298F46B}" type="parTrans" cxnId="{5E725073-F89C-46F1-B4CB-555E83487AB6}">
      <dgm:prSet/>
      <dgm:spPr/>
      <dgm:t>
        <a:bodyPr/>
        <a:lstStyle/>
        <a:p>
          <a:endParaRPr lang="en-US"/>
        </a:p>
      </dgm:t>
    </dgm:pt>
    <dgm:pt modelId="{38C150AD-F288-47D0-AF09-AE158E79FE26}" type="sibTrans" cxnId="{5E725073-F89C-46F1-B4CB-555E83487AB6}">
      <dgm:prSet/>
      <dgm:spPr/>
      <dgm:t>
        <a:bodyPr/>
        <a:lstStyle/>
        <a:p>
          <a:endParaRPr lang="en-US"/>
        </a:p>
      </dgm:t>
    </dgm:pt>
    <dgm:pt modelId="{64ED1B3A-84F5-490C-84D9-A1346486957B}">
      <dgm:prSet phldrT="[Text]" custT="1"/>
      <dgm:spPr/>
      <dgm:t>
        <a:bodyPr/>
        <a:lstStyle/>
        <a:p>
          <a:r>
            <a:rPr lang="as-IN" sz="2400" dirty="0" smtClean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rPr>
            <a:t>প্রোটন</a:t>
          </a:r>
          <a:endParaRPr lang="en-US" sz="2400" dirty="0">
            <a:solidFill>
              <a:srgbClr val="00B0F0"/>
            </a:solidFill>
          </a:endParaRPr>
        </a:p>
      </dgm:t>
    </dgm:pt>
    <dgm:pt modelId="{34BE9A16-6AF0-41F3-AC02-28C17870A11E}" type="parTrans" cxnId="{E5E6546F-4BC0-44CB-894D-BF019DD759B1}">
      <dgm:prSet/>
      <dgm:spPr/>
      <dgm:t>
        <a:bodyPr/>
        <a:lstStyle/>
        <a:p>
          <a:endParaRPr lang="en-US"/>
        </a:p>
      </dgm:t>
    </dgm:pt>
    <dgm:pt modelId="{146FC3A1-CD8B-4A23-B8DB-7D1CC23BF69A}" type="sibTrans" cxnId="{E5E6546F-4BC0-44CB-894D-BF019DD759B1}">
      <dgm:prSet/>
      <dgm:spPr/>
      <dgm:t>
        <a:bodyPr/>
        <a:lstStyle/>
        <a:p>
          <a:endParaRPr lang="en-US"/>
        </a:p>
      </dgm:t>
    </dgm:pt>
    <dgm:pt modelId="{9F624F08-509C-4A6F-AD7E-3FBFACAACD85}">
      <dgm:prSet custT="1"/>
      <dgm:spPr/>
      <dgm:t>
        <a:bodyPr/>
        <a:lstStyle/>
        <a:p>
          <a:r>
            <a:rPr lang="as-IN" sz="24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ইলেকট্রন</a:t>
          </a:r>
          <a:endParaRPr lang="en-US" sz="2400" dirty="0">
            <a:solidFill>
              <a:srgbClr val="92D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CFA55A7-50FA-445E-9997-576FA8E91148}" type="parTrans" cxnId="{3D5C99CC-805F-4404-8295-5A26D48A450D}">
      <dgm:prSet/>
      <dgm:spPr/>
      <dgm:t>
        <a:bodyPr/>
        <a:lstStyle/>
        <a:p>
          <a:endParaRPr lang="en-US"/>
        </a:p>
      </dgm:t>
    </dgm:pt>
    <dgm:pt modelId="{F4E34564-3FD2-474D-8C85-080488A16729}" type="sibTrans" cxnId="{3D5C99CC-805F-4404-8295-5A26D48A450D}">
      <dgm:prSet/>
      <dgm:spPr/>
      <dgm:t>
        <a:bodyPr/>
        <a:lstStyle/>
        <a:p>
          <a:endParaRPr lang="en-US"/>
        </a:p>
      </dgm:t>
    </dgm:pt>
    <dgm:pt modelId="{B5D32EA8-12FA-4654-930F-E7B93709999B}" type="pres">
      <dgm:prSet presAssocID="{F25C71D7-4988-42A1-AB18-6ECD28E85F0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D939E7-4865-4D5D-8691-7962103AF2A9}" type="pres">
      <dgm:prSet presAssocID="{DD0C17E9-0821-48E1-A18B-FC88CF783CB3}" presName="centerShape" presStyleLbl="node0" presStyleIdx="0" presStyleCnt="1"/>
      <dgm:spPr/>
      <dgm:t>
        <a:bodyPr/>
        <a:lstStyle/>
        <a:p>
          <a:endParaRPr lang="en-US"/>
        </a:p>
      </dgm:t>
    </dgm:pt>
    <dgm:pt modelId="{5E8CBBF8-E2DF-4BD7-AE32-A886E426366C}" type="pres">
      <dgm:prSet presAssocID="{0CFA55A7-50FA-445E-9997-576FA8E91148}" presName="Name9" presStyleLbl="parChTrans1D2" presStyleIdx="0" presStyleCnt="3"/>
      <dgm:spPr/>
      <dgm:t>
        <a:bodyPr/>
        <a:lstStyle/>
        <a:p>
          <a:endParaRPr lang="en-US"/>
        </a:p>
      </dgm:t>
    </dgm:pt>
    <dgm:pt modelId="{8FCE8F25-9053-4E8F-9722-84EE9BD705AE}" type="pres">
      <dgm:prSet presAssocID="{0CFA55A7-50FA-445E-9997-576FA8E91148}" presName="connTx" presStyleLbl="parChTrans1D2" presStyleIdx="0" presStyleCnt="3"/>
      <dgm:spPr/>
      <dgm:t>
        <a:bodyPr/>
        <a:lstStyle/>
        <a:p>
          <a:endParaRPr lang="en-US"/>
        </a:p>
      </dgm:t>
    </dgm:pt>
    <dgm:pt modelId="{DFD6B59C-2498-4A13-AA21-2DD78C20C45B}" type="pres">
      <dgm:prSet presAssocID="{9F624F08-509C-4A6F-AD7E-3FBFACAACD8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66B280-8749-43B7-99DD-C69F626599DA}" type="pres">
      <dgm:prSet presAssocID="{3E015ED9-0079-4660-BDD7-409EF298F46B}" presName="Name9" presStyleLbl="parChTrans1D2" presStyleIdx="1" presStyleCnt="3"/>
      <dgm:spPr/>
      <dgm:t>
        <a:bodyPr/>
        <a:lstStyle/>
        <a:p>
          <a:endParaRPr lang="en-US"/>
        </a:p>
      </dgm:t>
    </dgm:pt>
    <dgm:pt modelId="{37A2668C-7096-4996-8262-7BC61FD4F339}" type="pres">
      <dgm:prSet presAssocID="{3E015ED9-0079-4660-BDD7-409EF298F46B}" presName="connTx" presStyleLbl="parChTrans1D2" presStyleIdx="1" presStyleCnt="3"/>
      <dgm:spPr/>
      <dgm:t>
        <a:bodyPr/>
        <a:lstStyle/>
        <a:p>
          <a:endParaRPr lang="en-US"/>
        </a:p>
      </dgm:t>
    </dgm:pt>
    <dgm:pt modelId="{C4023B1B-5DD3-46BE-A926-C17A113A78A2}" type="pres">
      <dgm:prSet presAssocID="{88BCA417-6C61-4609-BD80-BF280D0761B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A73A12-72C5-423C-AACC-077469D926BD}" type="pres">
      <dgm:prSet presAssocID="{34BE9A16-6AF0-41F3-AC02-28C17870A11E}" presName="Name9" presStyleLbl="parChTrans1D2" presStyleIdx="2" presStyleCnt="3"/>
      <dgm:spPr/>
      <dgm:t>
        <a:bodyPr/>
        <a:lstStyle/>
        <a:p>
          <a:endParaRPr lang="en-US"/>
        </a:p>
      </dgm:t>
    </dgm:pt>
    <dgm:pt modelId="{22751E2E-E62D-4F7C-9363-9A39E31C9B21}" type="pres">
      <dgm:prSet presAssocID="{34BE9A16-6AF0-41F3-AC02-28C17870A11E}" presName="connTx" presStyleLbl="parChTrans1D2" presStyleIdx="2" presStyleCnt="3"/>
      <dgm:spPr/>
      <dgm:t>
        <a:bodyPr/>
        <a:lstStyle/>
        <a:p>
          <a:endParaRPr lang="en-US"/>
        </a:p>
      </dgm:t>
    </dgm:pt>
    <dgm:pt modelId="{11F670CB-ED35-48F1-BB20-84FBA9BC5BF9}" type="pres">
      <dgm:prSet presAssocID="{64ED1B3A-84F5-490C-84D9-A1346486957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DC2E82-6786-4A3D-9917-2A36F99FBFDF}" srcId="{F25C71D7-4988-42A1-AB18-6ECD28E85F0F}" destId="{DD0C17E9-0821-48E1-A18B-FC88CF783CB3}" srcOrd="0" destOrd="0" parTransId="{B342EF52-7186-45E8-9ABB-8D3FF2E7D7CE}" sibTransId="{39B457ED-E2D2-41CF-985C-06F0656ABF46}"/>
    <dgm:cxn modelId="{FDAFCE3F-9991-4782-AE31-9A58758D34D8}" type="presOf" srcId="{3E015ED9-0079-4660-BDD7-409EF298F46B}" destId="{9566B280-8749-43B7-99DD-C69F626599DA}" srcOrd="0" destOrd="0" presId="urn:microsoft.com/office/officeart/2005/8/layout/radial1"/>
    <dgm:cxn modelId="{D08545D1-AF7C-4821-AF3F-97309F2F8EBA}" type="presOf" srcId="{88BCA417-6C61-4609-BD80-BF280D0761BC}" destId="{C4023B1B-5DD3-46BE-A926-C17A113A78A2}" srcOrd="0" destOrd="0" presId="urn:microsoft.com/office/officeart/2005/8/layout/radial1"/>
    <dgm:cxn modelId="{5E725073-F89C-46F1-B4CB-555E83487AB6}" srcId="{DD0C17E9-0821-48E1-A18B-FC88CF783CB3}" destId="{88BCA417-6C61-4609-BD80-BF280D0761BC}" srcOrd="1" destOrd="0" parTransId="{3E015ED9-0079-4660-BDD7-409EF298F46B}" sibTransId="{38C150AD-F288-47D0-AF09-AE158E79FE26}"/>
    <dgm:cxn modelId="{964547FF-BCC2-47CA-B866-7CF94B196372}" type="presOf" srcId="{F25C71D7-4988-42A1-AB18-6ECD28E85F0F}" destId="{B5D32EA8-12FA-4654-930F-E7B93709999B}" srcOrd="0" destOrd="0" presId="urn:microsoft.com/office/officeart/2005/8/layout/radial1"/>
    <dgm:cxn modelId="{D739231B-53A8-46AB-8C4A-49A357D5F3E2}" type="presOf" srcId="{34BE9A16-6AF0-41F3-AC02-28C17870A11E}" destId="{22751E2E-E62D-4F7C-9363-9A39E31C9B21}" srcOrd="1" destOrd="0" presId="urn:microsoft.com/office/officeart/2005/8/layout/radial1"/>
    <dgm:cxn modelId="{3D5C99CC-805F-4404-8295-5A26D48A450D}" srcId="{DD0C17E9-0821-48E1-A18B-FC88CF783CB3}" destId="{9F624F08-509C-4A6F-AD7E-3FBFACAACD85}" srcOrd="0" destOrd="0" parTransId="{0CFA55A7-50FA-445E-9997-576FA8E91148}" sibTransId="{F4E34564-3FD2-474D-8C85-080488A16729}"/>
    <dgm:cxn modelId="{C03EF52A-5AC1-4C26-BD6D-17C088779DC1}" type="presOf" srcId="{64ED1B3A-84F5-490C-84D9-A1346486957B}" destId="{11F670CB-ED35-48F1-BB20-84FBA9BC5BF9}" srcOrd="0" destOrd="0" presId="urn:microsoft.com/office/officeart/2005/8/layout/radial1"/>
    <dgm:cxn modelId="{14D58633-1092-4246-A2E8-A9B9279D754E}" type="presOf" srcId="{3E015ED9-0079-4660-BDD7-409EF298F46B}" destId="{37A2668C-7096-4996-8262-7BC61FD4F339}" srcOrd="1" destOrd="0" presId="urn:microsoft.com/office/officeart/2005/8/layout/radial1"/>
    <dgm:cxn modelId="{BCA99F73-E73B-4BD2-8F03-A14ED579074C}" type="presOf" srcId="{DD0C17E9-0821-48E1-A18B-FC88CF783CB3}" destId="{F2D939E7-4865-4D5D-8691-7962103AF2A9}" srcOrd="0" destOrd="0" presId="urn:microsoft.com/office/officeart/2005/8/layout/radial1"/>
    <dgm:cxn modelId="{E5E6546F-4BC0-44CB-894D-BF019DD759B1}" srcId="{DD0C17E9-0821-48E1-A18B-FC88CF783CB3}" destId="{64ED1B3A-84F5-490C-84D9-A1346486957B}" srcOrd="2" destOrd="0" parTransId="{34BE9A16-6AF0-41F3-AC02-28C17870A11E}" sibTransId="{146FC3A1-CD8B-4A23-B8DB-7D1CC23BF69A}"/>
    <dgm:cxn modelId="{D26B3760-00F5-45B4-9F0A-D03E9137F0D3}" type="presOf" srcId="{34BE9A16-6AF0-41F3-AC02-28C17870A11E}" destId="{98A73A12-72C5-423C-AACC-077469D926BD}" srcOrd="0" destOrd="0" presId="urn:microsoft.com/office/officeart/2005/8/layout/radial1"/>
    <dgm:cxn modelId="{BE5A7015-1EC5-49C4-BCC8-5CCB5618436C}" type="presOf" srcId="{9F624F08-509C-4A6F-AD7E-3FBFACAACD85}" destId="{DFD6B59C-2498-4A13-AA21-2DD78C20C45B}" srcOrd="0" destOrd="0" presId="urn:microsoft.com/office/officeart/2005/8/layout/radial1"/>
    <dgm:cxn modelId="{1C5499FF-6E66-4860-88CE-89648E295F4C}" type="presOf" srcId="{0CFA55A7-50FA-445E-9997-576FA8E91148}" destId="{5E8CBBF8-E2DF-4BD7-AE32-A886E426366C}" srcOrd="0" destOrd="0" presId="urn:microsoft.com/office/officeart/2005/8/layout/radial1"/>
    <dgm:cxn modelId="{6457B162-AE7E-4629-A074-4BCB5A3C1A77}" type="presOf" srcId="{0CFA55A7-50FA-445E-9997-576FA8E91148}" destId="{8FCE8F25-9053-4E8F-9722-84EE9BD705AE}" srcOrd="1" destOrd="0" presId="urn:microsoft.com/office/officeart/2005/8/layout/radial1"/>
    <dgm:cxn modelId="{4C521B5F-4974-43BB-B92C-A91A7ECF7653}" type="presParOf" srcId="{B5D32EA8-12FA-4654-930F-E7B93709999B}" destId="{F2D939E7-4865-4D5D-8691-7962103AF2A9}" srcOrd="0" destOrd="0" presId="urn:microsoft.com/office/officeart/2005/8/layout/radial1"/>
    <dgm:cxn modelId="{1C73E281-2491-4AD9-AAE8-E94395CBA7F0}" type="presParOf" srcId="{B5D32EA8-12FA-4654-930F-E7B93709999B}" destId="{5E8CBBF8-E2DF-4BD7-AE32-A886E426366C}" srcOrd="1" destOrd="0" presId="urn:microsoft.com/office/officeart/2005/8/layout/radial1"/>
    <dgm:cxn modelId="{47A26D6D-FFA0-475B-BE0E-5316707E2ECB}" type="presParOf" srcId="{5E8CBBF8-E2DF-4BD7-AE32-A886E426366C}" destId="{8FCE8F25-9053-4E8F-9722-84EE9BD705AE}" srcOrd="0" destOrd="0" presId="urn:microsoft.com/office/officeart/2005/8/layout/radial1"/>
    <dgm:cxn modelId="{D5667C31-FE6C-44B0-A329-280109AC70B9}" type="presParOf" srcId="{B5D32EA8-12FA-4654-930F-E7B93709999B}" destId="{DFD6B59C-2498-4A13-AA21-2DD78C20C45B}" srcOrd="2" destOrd="0" presId="urn:microsoft.com/office/officeart/2005/8/layout/radial1"/>
    <dgm:cxn modelId="{3C73A01E-893B-498A-B40C-9C992C0EFB11}" type="presParOf" srcId="{B5D32EA8-12FA-4654-930F-E7B93709999B}" destId="{9566B280-8749-43B7-99DD-C69F626599DA}" srcOrd="3" destOrd="0" presId="urn:microsoft.com/office/officeart/2005/8/layout/radial1"/>
    <dgm:cxn modelId="{7D683C68-AE8C-4D8F-A26A-7426A120E2D6}" type="presParOf" srcId="{9566B280-8749-43B7-99DD-C69F626599DA}" destId="{37A2668C-7096-4996-8262-7BC61FD4F339}" srcOrd="0" destOrd="0" presId="urn:microsoft.com/office/officeart/2005/8/layout/radial1"/>
    <dgm:cxn modelId="{9C7E42A8-81B2-4BC6-8CB0-C7186CD1E5F1}" type="presParOf" srcId="{B5D32EA8-12FA-4654-930F-E7B93709999B}" destId="{C4023B1B-5DD3-46BE-A926-C17A113A78A2}" srcOrd="4" destOrd="0" presId="urn:microsoft.com/office/officeart/2005/8/layout/radial1"/>
    <dgm:cxn modelId="{A5DCCA6E-2951-48A5-9240-738E36AD01A8}" type="presParOf" srcId="{B5D32EA8-12FA-4654-930F-E7B93709999B}" destId="{98A73A12-72C5-423C-AACC-077469D926BD}" srcOrd="5" destOrd="0" presId="urn:microsoft.com/office/officeart/2005/8/layout/radial1"/>
    <dgm:cxn modelId="{B2594D49-04B3-4A02-B4CF-FC199C224904}" type="presParOf" srcId="{98A73A12-72C5-423C-AACC-077469D926BD}" destId="{22751E2E-E62D-4F7C-9363-9A39E31C9B21}" srcOrd="0" destOrd="0" presId="urn:microsoft.com/office/officeart/2005/8/layout/radial1"/>
    <dgm:cxn modelId="{FC18633E-16FF-4DDE-8A27-08CFEB4F2FD0}" type="presParOf" srcId="{B5D32EA8-12FA-4654-930F-E7B93709999B}" destId="{11F670CB-ED35-48F1-BB20-84FBA9BC5BF9}" srcOrd="6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3385F-CD01-4BF9-B9EF-1F6BFCB37EF6}">
      <dsp:nvSpPr>
        <dsp:cNvPr id="0" name=""/>
        <dsp:cNvSpPr/>
      </dsp:nvSpPr>
      <dsp:spPr>
        <a:xfrm>
          <a:off x="0" y="686377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85AF0-4BBC-4210-8015-F305F4118BA5}">
      <dsp:nvSpPr>
        <dsp:cNvPr id="0" name=""/>
        <dsp:cNvSpPr/>
      </dsp:nvSpPr>
      <dsp:spPr>
        <a:xfrm>
          <a:off x="429815" y="65219"/>
          <a:ext cx="6151967" cy="10196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b="1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পরমাণুর গঠন </a:t>
          </a:r>
          <a:r>
            <a:rPr lang="en-US" sz="2800" b="1" kern="1200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ধারণা</a:t>
          </a:r>
          <a:r>
            <a:rPr lang="en-US" sz="2800" b="1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kern="1200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ব্যাখ্যা</a:t>
          </a:r>
          <a:r>
            <a:rPr lang="en-US" sz="2800" b="1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kern="1200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b="1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kern="1200" dirty="0" err="1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US" sz="2800" b="1" kern="1200" dirty="0">
            <a:solidFill>
              <a:schemeClr val="accent1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79592" y="114996"/>
        <a:ext cx="6052413" cy="920123"/>
      </dsp:txXfrm>
    </dsp:sp>
    <dsp:sp modelId="{619302EF-1365-4A00-90BC-39149D74FA83}">
      <dsp:nvSpPr>
        <dsp:cNvPr id="0" name=""/>
        <dsp:cNvSpPr/>
      </dsp:nvSpPr>
      <dsp:spPr>
        <a:xfrm>
          <a:off x="0" y="1911097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1247628"/>
              <a:satOff val="-25244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1198EB-8CF7-47C1-AE18-18C1E03AF0D0}">
      <dsp:nvSpPr>
        <dsp:cNvPr id="0" name=""/>
        <dsp:cNvSpPr/>
      </dsp:nvSpPr>
      <dsp:spPr>
        <a:xfrm>
          <a:off x="429815" y="1512577"/>
          <a:ext cx="6017418" cy="797040"/>
        </a:xfrm>
        <a:prstGeom prst="roundRect">
          <a:avLst/>
        </a:prstGeom>
        <a:solidFill>
          <a:schemeClr val="accent5">
            <a:hueOff val="1247628"/>
            <a:satOff val="-25244"/>
            <a:lumOff val="7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700" b="0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1" tooltip="ইলেকট্রন"/>
            </a:rPr>
            <a:t>ইলেকট্রন</a:t>
          </a:r>
          <a:r>
            <a:rPr lang="as-IN" sz="2700" b="0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, </a:t>
          </a:r>
          <a:r>
            <a:rPr lang="as-IN" sz="2700" b="0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2" tooltip="প্রোটন"/>
            </a:rPr>
            <a:t>প্রোটন</a:t>
          </a:r>
          <a:r>
            <a:rPr lang="as-IN" sz="2700" b="0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 এবং নিউট্রন</a:t>
          </a:r>
          <a:r>
            <a:rPr lang="bn-IN" sz="270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বর্ণনা</a:t>
          </a:r>
          <a:r>
            <a:rPr lang="en-US" sz="270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70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endParaRPr lang="en-US" sz="2700" kern="1200" dirty="0">
            <a:solidFill>
              <a:schemeClr val="accent2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68723" y="1551485"/>
        <a:ext cx="5939602" cy="719224"/>
      </dsp:txXfrm>
    </dsp:sp>
    <dsp:sp modelId="{A6FB56FF-6C69-41AB-96AC-A59162A61CF4}">
      <dsp:nvSpPr>
        <dsp:cNvPr id="0" name=""/>
        <dsp:cNvSpPr/>
      </dsp:nvSpPr>
      <dsp:spPr>
        <a:xfrm>
          <a:off x="0" y="3135817"/>
          <a:ext cx="8596312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2495256"/>
              <a:satOff val="-50489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429D2A-1E7B-4965-BEB1-EB112CFE5E93}">
      <dsp:nvSpPr>
        <dsp:cNvPr id="0" name=""/>
        <dsp:cNvSpPr/>
      </dsp:nvSpPr>
      <dsp:spPr>
        <a:xfrm>
          <a:off x="429815" y="2737297"/>
          <a:ext cx="6017418" cy="797040"/>
        </a:xfrm>
        <a:prstGeom prst="roundRect">
          <a:avLst/>
        </a:prstGeom>
        <a:solidFill>
          <a:schemeClr val="accent5">
            <a:hueOff val="2495256"/>
            <a:satOff val="-50489"/>
            <a:lumOff val="156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800" b="1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  <a:hlinkClick xmlns:r="http://schemas.openxmlformats.org/officeDocument/2006/relationships" r:id="rId3" tooltip="মৌলিক কণিকা"/>
            </a:rPr>
            <a:t>মৌলিক কণিকা</a:t>
          </a:r>
          <a:r>
            <a:rPr lang="bn-IN" sz="2800" b="1" i="0" kern="12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বলতে পারবে</a:t>
          </a:r>
          <a:endParaRPr lang="as-IN" sz="2800" b="1" kern="1200" dirty="0">
            <a:solidFill>
              <a:schemeClr val="accent2">
                <a:lumMod val="60000"/>
                <a:lumOff val="4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68723" y="2776205"/>
        <a:ext cx="5939602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939E7-4865-4D5D-8691-7962103AF2A9}">
      <dsp:nvSpPr>
        <dsp:cNvPr id="0" name=""/>
        <dsp:cNvSpPr/>
      </dsp:nvSpPr>
      <dsp:spPr>
        <a:xfrm>
          <a:off x="3641260" y="1711024"/>
          <a:ext cx="1313791" cy="131379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b="1" kern="1200" dirty="0" smtClean="0">
              <a:latin typeface="Nikosh" panose="02000000000000000000" pitchFamily="2" charset="0"/>
              <a:cs typeface="Nikosh" panose="02000000000000000000" pitchFamily="2" charset="0"/>
            </a:rPr>
            <a:t>পরমাণু</a:t>
          </a:r>
          <a:endParaRPr lang="en-US" sz="3200" kern="1200" dirty="0"/>
        </a:p>
      </dsp:txBody>
      <dsp:txXfrm>
        <a:off x="3833660" y="1903424"/>
        <a:ext cx="928991" cy="928991"/>
      </dsp:txXfrm>
    </dsp:sp>
    <dsp:sp modelId="{5E8CBBF8-E2DF-4BD7-AE32-A886E426366C}">
      <dsp:nvSpPr>
        <dsp:cNvPr id="0" name=""/>
        <dsp:cNvSpPr/>
      </dsp:nvSpPr>
      <dsp:spPr>
        <a:xfrm rot="16200000">
          <a:off x="4100648" y="1499762"/>
          <a:ext cx="395014" cy="27509"/>
        </a:xfrm>
        <a:custGeom>
          <a:avLst/>
          <a:gdLst/>
          <a:ahLst/>
          <a:cxnLst/>
          <a:rect l="0" t="0" r="0" b="0"/>
          <a:pathLst>
            <a:path>
              <a:moveTo>
                <a:pt x="0" y="13754"/>
              </a:moveTo>
              <a:lnTo>
                <a:pt x="395014" y="13754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88280" y="1503641"/>
        <a:ext cx="19750" cy="19750"/>
      </dsp:txXfrm>
    </dsp:sp>
    <dsp:sp modelId="{DFD6B59C-2498-4A13-AA21-2DD78C20C45B}">
      <dsp:nvSpPr>
        <dsp:cNvPr id="0" name=""/>
        <dsp:cNvSpPr/>
      </dsp:nvSpPr>
      <dsp:spPr>
        <a:xfrm>
          <a:off x="3641260" y="2217"/>
          <a:ext cx="1313791" cy="131379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kern="12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ইলেকট্রন</a:t>
          </a:r>
          <a:endParaRPr lang="en-US" sz="2400" kern="1200" dirty="0">
            <a:solidFill>
              <a:srgbClr val="92D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833660" y="194617"/>
        <a:ext cx="928991" cy="928991"/>
      </dsp:txXfrm>
    </dsp:sp>
    <dsp:sp modelId="{9566B280-8749-43B7-99DD-C69F626599DA}">
      <dsp:nvSpPr>
        <dsp:cNvPr id="0" name=""/>
        <dsp:cNvSpPr/>
      </dsp:nvSpPr>
      <dsp:spPr>
        <a:xfrm rot="1800000">
          <a:off x="4840583" y="2781366"/>
          <a:ext cx="395014" cy="27509"/>
        </a:xfrm>
        <a:custGeom>
          <a:avLst/>
          <a:gdLst/>
          <a:ahLst/>
          <a:cxnLst/>
          <a:rect l="0" t="0" r="0" b="0"/>
          <a:pathLst>
            <a:path>
              <a:moveTo>
                <a:pt x="0" y="13754"/>
              </a:moveTo>
              <a:lnTo>
                <a:pt x="395014" y="13754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28215" y="2785246"/>
        <a:ext cx="19750" cy="19750"/>
      </dsp:txXfrm>
    </dsp:sp>
    <dsp:sp modelId="{C4023B1B-5DD3-46BE-A926-C17A113A78A2}">
      <dsp:nvSpPr>
        <dsp:cNvPr id="0" name=""/>
        <dsp:cNvSpPr/>
      </dsp:nvSpPr>
      <dsp:spPr>
        <a:xfrm>
          <a:off x="5121129" y="2565427"/>
          <a:ext cx="1313791" cy="1313791"/>
        </a:xfrm>
        <a:prstGeom prst="ellipse">
          <a:avLst/>
        </a:prstGeom>
        <a:gradFill rotWithShape="0">
          <a:gsLst>
            <a:gs pos="0">
              <a:schemeClr val="accent5">
                <a:hueOff val="1247628"/>
                <a:satOff val="-25244"/>
                <a:lumOff val="784"/>
                <a:alphaOff val="0"/>
                <a:tint val="96000"/>
                <a:lumMod val="100000"/>
              </a:schemeClr>
            </a:gs>
            <a:gs pos="78000">
              <a:schemeClr val="accent5">
                <a:hueOff val="1247628"/>
                <a:satOff val="-25244"/>
                <a:lumOff val="78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3400" kern="1200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rPr>
            <a:t>নিউট্রন</a:t>
          </a:r>
          <a:endParaRPr lang="en-US" sz="3400" kern="1200" dirty="0">
            <a:solidFill>
              <a:srgbClr val="7030A0"/>
            </a:solidFill>
          </a:endParaRPr>
        </a:p>
      </dsp:txBody>
      <dsp:txXfrm>
        <a:off x="5313529" y="2757827"/>
        <a:ext cx="928991" cy="928991"/>
      </dsp:txXfrm>
    </dsp:sp>
    <dsp:sp modelId="{98A73A12-72C5-423C-AACC-077469D926BD}">
      <dsp:nvSpPr>
        <dsp:cNvPr id="0" name=""/>
        <dsp:cNvSpPr/>
      </dsp:nvSpPr>
      <dsp:spPr>
        <a:xfrm rot="9000000">
          <a:off x="3360714" y="2781366"/>
          <a:ext cx="395014" cy="27509"/>
        </a:xfrm>
        <a:custGeom>
          <a:avLst/>
          <a:gdLst/>
          <a:ahLst/>
          <a:cxnLst/>
          <a:rect l="0" t="0" r="0" b="0"/>
          <a:pathLst>
            <a:path>
              <a:moveTo>
                <a:pt x="0" y="13754"/>
              </a:moveTo>
              <a:lnTo>
                <a:pt x="395014" y="13754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48345" y="2785246"/>
        <a:ext cx="19750" cy="19750"/>
      </dsp:txXfrm>
    </dsp:sp>
    <dsp:sp modelId="{11F670CB-ED35-48F1-BB20-84FBA9BC5BF9}">
      <dsp:nvSpPr>
        <dsp:cNvPr id="0" name=""/>
        <dsp:cNvSpPr/>
      </dsp:nvSpPr>
      <dsp:spPr>
        <a:xfrm>
          <a:off x="2161390" y="2565427"/>
          <a:ext cx="1313791" cy="1313791"/>
        </a:xfrm>
        <a:prstGeom prst="ellipse">
          <a:avLst/>
        </a:prstGeom>
        <a:gradFill rotWithShape="0">
          <a:gsLst>
            <a:gs pos="0">
              <a:schemeClr val="accent5">
                <a:hueOff val="2495256"/>
                <a:satOff val="-50489"/>
                <a:lumOff val="1569"/>
                <a:alphaOff val="0"/>
                <a:tint val="96000"/>
                <a:lumMod val="100000"/>
              </a:schemeClr>
            </a:gs>
            <a:gs pos="78000">
              <a:schemeClr val="accent5">
                <a:hueOff val="2495256"/>
                <a:satOff val="-50489"/>
                <a:lumOff val="1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3200" kern="1200" dirty="0" smtClean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rPr>
            <a:t>প্রোটন</a:t>
          </a:r>
          <a:endParaRPr lang="en-US" sz="3200" kern="1200" dirty="0">
            <a:solidFill>
              <a:srgbClr val="00B0F0"/>
            </a:solidFill>
          </a:endParaRPr>
        </a:p>
      </dsp:txBody>
      <dsp:txXfrm>
        <a:off x="2353790" y="2757827"/>
        <a:ext cx="928991" cy="928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9375C-2FD9-4A42-9CD5-76A9E6A81837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8B460-0D8E-4A0A-889B-2F4730DE45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0955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8B460-0D8E-4A0A-889B-2F4730DE458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900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8B460-0D8E-4A0A-889B-2F4730DE458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433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1626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305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611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482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39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6263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174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51255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283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9117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76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932633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9223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8491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5911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0208298"/>
      </p:ext>
    </p:extLst>
  </p:cSld>
  <p:clrMapOvr>
    <a:masterClrMapping/>
  </p:clrMapOvr>
  <p:transition spd="slow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7859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7900525"/>
      </p:ext>
    </p:extLst>
  </p:cSld>
  <p:clrMapOvr>
    <a:masterClrMapping/>
  </p:clrMapOvr>
  <p:transition spd="slow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1792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2430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2848290"/>
      </p:ext>
    </p:extLst>
  </p:cSld>
  <p:clrMapOvr>
    <a:masterClrMapping/>
  </p:clrMapOvr>
  <p:transition spd="slow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176774"/>
      </p:ext>
    </p:extLst>
  </p:cSld>
  <p:clrMapOvr>
    <a:masterClrMapping/>
  </p:clrMapOvr>
  <p:transition spd="slow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65416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1798681"/>
      </p:ext>
    </p:extLst>
  </p:cSld>
  <p:clrMapOvr>
    <a:masterClrMapping/>
  </p:clrMapOvr>
  <p:transition spd="slow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07803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8234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76697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28602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8431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64251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13458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449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948A1-3E8E-40FC-A574-DB000522C1C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A86B749-F302-46D5-BF1B-6BC661480F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824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18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</p:sldLayoutIdLst>
  <p:transition spd="slow">
    <p:dissolve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6%87%E0%A6%B2%E0%A7%87%E0%A6%95%E0%A6%9F%E0%A7%8D%E0%A6%B0%E0%A6%A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06" y="2953988"/>
            <a:ext cx="3909044" cy="3282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ounded Rectangle 4"/>
          <p:cNvSpPr/>
          <p:nvPr/>
        </p:nvSpPr>
        <p:spPr>
          <a:xfrm>
            <a:off x="1343026" y="934444"/>
            <a:ext cx="8058150" cy="152300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4000" dirty="0" smtClean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72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উপস্থিত</a:t>
            </a:r>
            <a:r>
              <a:rPr lang="en-US" sz="7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7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2850014494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2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IN" sz="8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4204155" cy="3880773"/>
          </a:xfrm>
        </p:spPr>
        <p:txBody>
          <a:bodyPr/>
          <a:lstStyle/>
          <a:p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হোসাইন</a:t>
            </a:r>
            <a:endParaRPr lang="bn-IN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বনগাঁও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হরিপুর</a:t>
            </a:r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ঠাকুরগাঁও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4" name="Picture 3" descr="Pic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816" y="1828947"/>
            <a:ext cx="3354559" cy="3910672"/>
          </a:xfrm>
          <a:prstGeom prst="ellipse">
            <a:avLst/>
          </a:prstGeom>
          <a:ln w="190500" cap="rnd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Rectangle 7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3732411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IN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পরমাণুর গঠন</a:t>
            </a:r>
          </a:p>
          <a:p>
            <a:r>
              <a:rPr lang="bn-IN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নবম শ্রেণি</a:t>
            </a:r>
            <a:endParaRPr lang="en-US" sz="3600" b="1" dirty="0" smtClean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r>
              <a:rPr lang="en-US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৩য়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37" y="1646239"/>
            <a:ext cx="5977261" cy="35987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64152" y="715451"/>
            <a:ext cx="43368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পাঠ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itchFamily="2" charset="0"/>
                <a:cs typeface="Nikosh" pitchFamily="2" charset="0"/>
              </a:rPr>
              <a:t>পরিচিতি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8646733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শিখন</a:t>
            </a:r>
            <a:r>
              <a:rPr lang="en-US" sz="6000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ফল</a:t>
            </a:r>
            <a:endParaRPr lang="en-US" sz="6000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9160385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958016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183" y="1674814"/>
            <a:ext cx="9352492" cy="2297111"/>
          </a:xfrm>
        </p:spPr>
        <p:txBody>
          <a:bodyPr/>
          <a:lstStyle/>
          <a:p>
            <a:r>
              <a:rPr lang="as-IN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যেসব সূক্ষ কণিকা দিয়ে পরমাণু গঠিত, তাদেরকে মৌলিক কণিকা বলে। এরা হচ্ছে ইলেকট্রন, প্রোটন এবং নিউট্রন। </a:t>
            </a:r>
            <a:endParaRPr lang="bn-IN" sz="2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 </a:t>
            </a:r>
            <a:r>
              <a:rPr lang="as-IN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আধানযুক্ত প্রোটন এবং আধানহীন নিউট্রন একত্রিত হয়ে নিউক্লিয়াস গঠন করে আর এদেরকে ঘিরে ঋণাত্মক আধানের ইলেকট্রন ঘুরছে</a:t>
            </a:r>
            <a:r>
              <a:rPr lang="as-IN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77596" y="228600"/>
            <a:ext cx="3916907" cy="121465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2800" dirty="0" smtClean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4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উপস্থাপন</a:t>
            </a:r>
            <a:endParaRPr lang="en-US" sz="4000" dirty="0" smtClean="0"/>
          </a:p>
          <a:p>
            <a:pPr algn="ctr"/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  <p:sp>
        <p:nvSpPr>
          <p:cNvPr id="7" name="Oval 6"/>
          <p:cNvSpPr/>
          <p:nvPr/>
        </p:nvSpPr>
        <p:spPr>
          <a:xfrm>
            <a:off x="3886596" y="3642823"/>
            <a:ext cx="2422566" cy="242256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endParaRPr lang="en-US" b="1" dirty="0" smtClean="0">
              <a:ln/>
              <a:solidFill>
                <a:schemeClr val="accent5">
                  <a:tint val="50000"/>
                  <a:satMod val="180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endParaRPr lang="en-US" b="1" dirty="0" smtClean="0">
              <a:ln/>
              <a:solidFill>
                <a:schemeClr val="accent5">
                  <a:tint val="50000"/>
                  <a:satMod val="180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endParaRPr lang="en-US" b="1" dirty="0" smtClean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pPr algn="ctr"/>
            <a:endParaRPr lang="en-US" b="1" dirty="0" smtClean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  <a:cs typeface="SutonnyMJ" pitchFamily="2" charset="0"/>
              </a:rPr>
              <a:t>wnwjqvg</a:t>
            </a:r>
            <a:r>
              <a:rPr lang="en-US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  <a:cs typeface="SutonnyMJ" pitchFamily="2" charset="0"/>
              </a:rPr>
              <a:t>কণা</a:t>
            </a:r>
            <a:r>
              <a:rPr lang="en-US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endParaRPr lang="en-US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45000" y="4679950"/>
            <a:ext cx="34925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597400" y="4832350"/>
            <a:ext cx="34925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37100" y="4578350"/>
            <a:ext cx="349250" cy="2476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908550" y="4692650"/>
            <a:ext cx="349250" cy="24765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972675" y="6858000"/>
            <a:ext cx="509588" cy="503239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e-</a:t>
            </a:r>
            <a:endParaRPr lang="en-US" sz="900" dirty="0"/>
          </a:p>
        </p:txBody>
      </p:sp>
      <p:sp>
        <p:nvSpPr>
          <p:cNvPr id="14" name="Oval 13"/>
          <p:cNvSpPr/>
          <p:nvPr/>
        </p:nvSpPr>
        <p:spPr>
          <a:xfrm>
            <a:off x="7193280" y="6858000"/>
            <a:ext cx="509588" cy="503239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e-</a:t>
            </a:r>
            <a:endParaRPr lang="en-US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4000500" y="4808220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cÖvUb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73980" y="4404360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SutonnyMJ" pitchFamily="2" charset="0"/>
                <a:cs typeface="SutonnyMJ" pitchFamily="2" charset="0"/>
              </a:rPr>
              <a:t>wbDUªb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321183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41999 -0.50972 C -0.36404 -0.50972 -0.3185 -0.42893 -0.3185 -0.32916 C -0.3185 -0.22963 -0.36404 -0.14861 -0.41999 -0.14861 C -0.47606 -0.14861 -0.52147 -0.22963 -0.52147 -0.32916 C -0.52147 -0.42893 -0.47606 -0.50972 -0.41999 -0.50972 Z " pathEditMode="relative" rAng="0" ptsTypes="fffff">
                                      <p:cBhvr>
                                        <p:cTn id="6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1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9089 -0.14467 C -0.24675 -0.1449 -0.29245 -0.22546 -0.29245 -0.32476 C -0.29245 -0.42291 -0.24623 -0.50601 -0.19102 -0.50578 C -0.13503 -0.50578 -0.08972 -0.42476 -0.08985 -0.32476 C -0.08959 -0.22569 -0.1349 -0.14513 -0.19089 -0.14467 Z " pathEditMode="relative" rAng="10800000" ptsTypes="fffff">
                                      <p:cBhvr>
                                        <p:cTn id="6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10" grpId="0" animBg="1"/>
      <p:bldP spid="12" grpId="0" animBg="1"/>
      <p:bldP spid="14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69621943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entagon 6"/>
          <p:cNvSpPr/>
          <p:nvPr/>
        </p:nvSpPr>
        <p:spPr>
          <a:xfrm>
            <a:off x="3302758" y="873457"/>
            <a:ext cx="3275463" cy="72333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2800" b="1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3600" b="1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পরমাণুর গঠনঃ</a:t>
            </a:r>
            <a:endParaRPr lang="en-US" sz="3600" b="1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22272166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6301" y="1077936"/>
            <a:ext cx="9131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3" tooltip="ইলেকট্রন"/>
              </a:rPr>
              <a:t>ইলেকট্রন</a:t>
            </a:r>
            <a:r>
              <a:rPr lang="as-IN" sz="3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হলো পরমাণুর একটি মূল কণিকা যার আধান ঋণাত্মক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0900" y="2194444"/>
            <a:ext cx="943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প্রোটন</a:t>
            </a:r>
            <a:r>
              <a:rPr lang="as-IN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ধণাত্মক আধান বিশিষ্ট কণিকা যা নিউক্লিয়াসের মধ্যে থাকে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01700" y="3427484"/>
            <a:ext cx="937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নিউট্রন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কণিকা তবে এটি আধানবিহীন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31663043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</a:t>
            </a:r>
            <a:r>
              <a:rPr lang="as-IN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ইলেকট্রন, প্রোটন এবং </a:t>
            </a:r>
            <a:r>
              <a:rPr lang="as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নিউট্রন</a:t>
            </a:r>
            <a:r>
              <a:rPr lang="bn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সম্পর্কে খাতায় লিখবে 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6-Point Star 5"/>
          <p:cNvSpPr/>
          <p:nvPr/>
        </p:nvSpPr>
        <p:spPr>
          <a:xfrm>
            <a:off x="3357350" y="409433"/>
            <a:ext cx="3698543" cy="1596788"/>
          </a:xfrm>
          <a:prstGeom prst="star6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2800" b="1" dirty="0" smtClean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0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700" y="2912032"/>
            <a:ext cx="4282175" cy="294581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34816614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s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পরমাণু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কাকে বলে?</a:t>
            </a:r>
          </a:p>
          <a:p>
            <a:pPr lvl="0"/>
            <a:r>
              <a:rPr lang="as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আধান কী?</a:t>
            </a:r>
          </a:p>
          <a:p>
            <a:pPr lvl="0"/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প্রোটন</a:t>
            </a:r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আধান কী?</a:t>
            </a:r>
          </a:p>
          <a:p>
            <a:pPr lvl="0"/>
            <a:r>
              <a:rPr lang="as-IN" sz="3600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নিউট্রন</a:t>
            </a:r>
            <a:r>
              <a:rPr lang="bn-IN" sz="3600" dirty="0" smtClean="0">
                <a:solidFill>
                  <a:srgbClr val="0070C0"/>
                </a:solidFill>
              </a:rPr>
              <a:t> 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আধান কী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2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2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3166281" y="609599"/>
            <a:ext cx="4067032" cy="126014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3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72225"/>
            <a:ext cx="12192000" cy="485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233640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  <p:bldP spid="4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378E06EF-3864-2922-B788-CDBF4F9FBC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47" y="-2439"/>
            <a:ext cx="12192000" cy="6400803"/>
          </a:xfrm>
          <a:prstGeom prst="rect">
            <a:avLst/>
          </a:prstGeom>
        </p:spPr>
      </p:pic>
      <p:sp>
        <p:nvSpPr>
          <p:cNvPr id="3" name="Rounded Rectangle 4">
            <a:extLst>
              <a:ext uri="{FF2B5EF4-FFF2-40B4-BE49-F238E27FC236}">
                <a16:creationId xmlns="" xmlns:a16="http://schemas.microsoft.com/office/drawing/2014/main" id="{02A09DDE-B9DF-46DB-B1BD-F3EBD864211F}"/>
              </a:ext>
            </a:extLst>
          </p:cNvPr>
          <p:cNvSpPr/>
          <p:nvPr/>
        </p:nvSpPr>
        <p:spPr>
          <a:xfrm>
            <a:off x="-32702" y="6400803"/>
            <a:ext cx="12188825" cy="4457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600" dirty="0"/>
          </a:p>
        </p:txBody>
      </p:sp>
      <p:pic>
        <p:nvPicPr>
          <p:cNvPr id="8" name="Picture 7" descr="unnamed.png">
            <a:extLst>
              <a:ext uri="{FF2B5EF4-FFF2-40B4-BE49-F238E27FC236}">
                <a16:creationId xmlns="" xmlns:a16="http://schemas.microsoft.com/office/drawing/2014/main" id="{C303C59C-0614-6C28-E3B5-5A5E80E10F2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2498" y="5297093"/>
            <a:ext cx="1320456" cy="942231"/>
          </a:xfrm>
          <a:prstGeom prst="rect">
            <a:avLst/>
          </a:prstGeom>
        </p:spPr>
      </p:pic>
      <p:pic>
        <p:nvPicPr>
          <p:cNvPr id="9" name="Picture 8" descr="unnamed.png">
            <a:extLst>
              <a:ext uri="{FF2B5EF4-FFF2-40B4-BE49-F238E27FC236}">
                <a16:creationId xmlns="" xmlns:a16="http://schemas.microsoft.com/office/drawing/2014/main" id="{70D5764A-92E5-E812-9400-92269BD2072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369663" y="95827"/>
            <a:ext cx="990600" cy="1255981"/>
          </a:xfrm>
          <a:prstGeom prst="rect">
            <a:avLst/>
          </a:prstGeom>
        </p:spPr>
      </p:pic>
      <p:pic>
        <p:nvPicPr>
          <p:cNvPr id="10" name="Picture 9" descr="unnamed.png">
            <a:extLst>
              <a:ext uri="{FF2B5EF4-FFF2-40B4-BE49-F238E27FC236}">
                <a16:creationId xmlns="" xmlns:a16="http://schemas.microsoft.com/office/drawing/2014/main" id="{73187F02-F7CE-2071-748B-17B550CD909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10794974" y="5164403"/>
            <a:ext cx="990600" cy="1255981"/>
          </a:xfrm>
          <a:prstGeom prst="rect">
            <a:avLst/>
          </a:prstGeom>
        </p:spPr>
      </p:pic>
      <p:pic>
        <p:nvPicPr>
          <p:cNvPr id="11" name="Picture 10" descr="unnamed.png">
            <a:extLst>
              <a:ext uri="{FF2B5EF4-FFF2-40B4-BE49-F238E27FC236}">
                <a16:creationId xmlns="" xmlns:a16="http://schemas.microsoft.com/office/drawing/2014/main" id="{3E90405B-C31A-4B0D-3E9D-39E703E427D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10597808" y="228517"/>
            <a:ext cx="1320456" cy="9422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01A5FC4-3C44-522E-0502-6598914A113A}"/>
              </a:ext>
            </a:extLst>
          </p:cNvPr>
          <p:cNvSpPr txBox="1"/>
          <p:nvPr/>
        </p:nvSpPr>
        <p:spPr>
          <a:xfrm>
            <a:off x="555659" y="1867392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্থ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থাকি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সময়ের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সদ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আল্লাহ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হাফেজ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272776D-BB0D-91DE-2FC9-CA178C22FB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757" y="1401704"/>
            <a:ext cx="2546279" cy="35820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-15275406" y="6334035"/>
            <a:ext cx="1552478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মোঃ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নাজমুল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হোসাইন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সহকারী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শিক্ষক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 (</a:t>
            </a:r>
            <a:r>
              <a:rPr lang="en-US" sz="3000" dirty="0" err="1" smtClean="0">
                <a:ln w="0">
                  <a:solidFill>
                    <a:schemeClr val="tx1"/>
                  </a:solidFill>
                </a:ln>
              </a:rPr>
              <a:t>ভৌতবিজ্ঞান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),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বনগাঁও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উচ্চ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বিদ্যালয়</a:t>
            </a:r>
            <a:r>
              <a:rPr lang="en-US" sz="3000" dirty="0" smtClean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হরিপুর</a:t>
            </a:r>
            <a:r>
              <a:rPr lang="en-US" sz="3000" dirty="0">
                <a:ln w="0">
                  <a:solidFill>
                    <a:schemeClr val="tx1"/>
                  </a:solidFill>
                </a:ln>
              </a:rPr>
              <a:t>, </a:t>
            </a:r>
            <a:r>
              <a:rPr lang="en-US" sz="3000" dirty="0" err="1">
                <a:ln w="0">
                  <a:solidFill>
                    <a:schemeClr val="tx1"/>
                  </a:solidFill>
                </a:ln>
              </a:rPr>
              <a:t>ঠাকুরগাঁও</a:t>
            </a:r>
            <a:r>
              <a:rPr lang="en-US" sz="3000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42624129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</TotalTime>
  <Words>308</Words>
  <Application>Microsoft Office PowerPoint</Application>
  <PresentationFormat>Custom</PresentationFormat>
  <Paragraphs>62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Facet</vt:lpstr>
      <vt:lpstr>Droplet</vt:lpstr>
      <vt:lpstr>Slide 1</vt:lpstr>
      <vt:lpstr>পরিচিতি </vt:lpstr>
      <vt:lpstr>Slide 3</vt:lpstr>
      <vt:lpstr>শিখন ফল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Faruk</cp:lastModifiedBy>
  <cp:revision>57</cp:revision>
  <dcterms:created xsi:type="dcterms:W3CDTF">2025-03-23T05:20:44Z</dcterms:created>
  <dcterms:modified xsi:type="dcterms:W3CDTF">2026-09-19T03:58:01Z</dcterms:modified>
</cp:coreProperties>
</file>