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-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-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-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-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pic>
        <p:nvPicPr>
          <p:cNvPr id="2" name="Picture 1" descr="slide-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