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491" r:id="rId2"/>
    <p:sldId id="492" r:id="rId3"/>
    <p:sldId id="493" r:id="rId4"/>
    <p:sldId id="481" r:id="rId5"/>
    <p:sldId id="482" r:id="rId6"/>
    <p:sldId id="458" r:id="rId7"/>
    <p:sldId id="494" r:id="rId8"/>
    <p:sldId id="457" r:id="rId9"/>
    <p:sldId id="511" r:id="rId10"/>
    <p:sldId id="513" r:id="rId11"/>
    <p:sldId id="471" r:id="rId12"/>
    <p:sldId id="518" r:id="rId13"/>
    <p:sldId id="497" r:id="rId14"/>
    <p:sldId id="516" r:id="rId15"/>
    <p:sldId id="517" r:id="rId16"/>
    <p:sldId id="453" r:id="rId17"/>
    <p:sldId id="509" r:id="rId18"/>
    <p:sldId id="514" r:id="rId19"/>
    <p:sldId id="519" r:id="rId20"/>
    <p:sldId id="520" r:id="rId21"/>
    <p:sldId id="515" r:id="rId22"/>
    <p:sldId id="478" r:id="rId23"/>
    <p:sldId id="510" r:id="rId24"/>
    <p:sldId id="475" r:id="rId25"/>
    <p:sldId id="483" r:id="rId26"/>
    <p:sldId id="501" r:id="rId27"/>
    <p:sldId id="499" r:id="rId28"/>
    <p:sldId id="500" r:id="rId29"/>
    <p:sldId id="506" r:id="rId30"/>
    <p:sldId id="507" r:id="rId31"/>
    <p:sldId id="521" r:id="rId32"/>
    <p:sldId id="484" r:id="rId33"/>
    <p:sldId id="502" r:id="rId34"/>
    <p:sldId id="480" r:id="rId35"/>
    <p:sldId id="50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6C3B"/>
    <a:srgbClr val="FFF7E1"/>
    <a:srgbClr val="FFFBEF"/>
    <a:srgbClr val="FFF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191E4-FD55-4A09-8771-4D6BE92D91D7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78DB2-1F4E-4100-9704-1AFCCEB3E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12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কয়েক জনকে বলতে দেবো।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50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বাক্য দুটি ছড়ার মতো করে আমি পড়ব।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89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বাক্য দুটি ছড়ার মতো করে আমি পড়ব।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22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বাক্য দুটি ছড়ার মতো করে আমি পড়ব।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51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আমি</a:t>
            </a:r>
            <a:r>
              <a:rPr lang="en-US" dirty="0"/>
              <a:t> </a:t>
            </a:r>
            <a:r>
              <a:rPr lang="en-US" dirty="0" err="1"/>
              <a:t>ধ্বনি</a:t>
            </a:r>
            <a:r>
              <a:rPr lang="en-US" dirty="0"/>
              <a:t> </a:t>
            </a:r>
            <a:r>
              <a:rPr lang="en-US" dirty="0" err="1"/>
              <a:t>চিহ্নিতকরণ</a:t>
            </a:r>
            <a:r>
              <a:rPr lang="en-US" dirty="0"/>
              <a:t> </a:t>
            </a:r>
            <a:r>
              <a:rPr lang="en-US" dirty="0" err="1"/>
              <a:t>করব</a:t>
            </a:r>
            <a:r>
              <a:rPr lang="en-US" dirty="0"/>
              <a:t>। </a:t>
            </a:r>
            <a:r>
              <a:rPr lang="en-US" dirty="0" err="1"/>
              <a:t>আমরা</a:t>
            </a:r>
            <a:r>
              <a:rPr lang="en-US" dirty="0"/>
              <a:t> </a:t>
            </a:r>
            <a:r>
              <a:rPr lang="en-US" dirty="0" err="1"/>
              <a:t>করব</a:t>
            </a:r>
            <a:r>
              <a:rPr lang="en-US" dirty="0"/>
              <a:t>। </a:t>
            </a:r>
            <a:r>
              <a:rPr lang="en-US" dirty="0" err="1"/>
              <a:t>শিক্ষার্থীরা</a:t>
            </a:r>
            <a:r>
              <a:rPr lang="en-US" dirty="0"/>
              <a:t> </a:t>
            </a:r>
            <a:r>
              <a:rPr lang="en-US" dirty="0" err="1"/>
              <a:t>করবে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74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 ধ্বনি বিভক্তকরণ অভিনয় করে দেখাবো। আমরা করব। শিক্ষার্থীরা করবে।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65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 ধ্বনি বিভক্তকরণ অভিনয় করে দেখাবো। আমরা করব। শিক্ষার্থীরা করবে।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14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আমি</a:t>
            </a:r>
            <a:r>
              <a:rPr lang="en-US" dirty="0"/>
              <a:t> </a:t>
            </a:r>
            <a:r>
              <a:rPr lang="en-US" err="1"/>
              <a:t>ধ্বনি</a:t>
            </a:r>
            <a:r>
              <a:rPr lang="en-US"/>
              <a:t> বিভাজন </a:t>
            </a:r>
            <a:r>
              <a:rPr lang="en-US" dirty="0" err="1"/>
              <a:t>করব</a:t>
            </a:r>
            <a:r>
              <a:rPr lang="en-US" dirty="0"/>
              <a:t>। </a:t>
            </a:r>
            <a:r>
              <a:rPr lang="en-US" dirty="0" err="1"/>
              <a:t>আমরা</a:t>
            </a:r>
            <a:r>
              <a:rPr lang="en-US" dirty="0"/>
              <a:t> </a:t>
            </a:r>
            <a:r>
              <a:rPr lang="en-US" dirty="0" err="1"/>
              <a:t>করব</a:t>
            </a:r>
            <a:r>
              <a:rPr lang="en-US" dirty="0"/>
              <a:t>। </a:t>
            </a:r>
            <a:r>
              <a:rPr lang="en-US" dirty="0" err="1"/>
              <a:t>শিক্ষার্থীরা</a:t>
            </a:r>
            <a:r>
              <a:rPr lang="en-US" dirty="0"/>
              <a:t> </a:t>
            </a:r>
            <a:r>
              <a:rPr lang="en-US" dirty="0" err="1"/>
              <a:t>করবে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15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ক দিয়ে আর</a:t>
            </a:r>
            <a:r>
              <a:rPr lang="en-US" baseline="0" smtClean="0"/>
              <a:t> কী কী শব্দ হতে পারে তা </a:t>
            </a:r>
            <a:r>
              <a:rPr lang="en-US" smtClean="0"/>
              <a:t>শিক্ষার্থীদেরকে </a:t>
            </a:r>
            <a:r>
              <a:rPr lang="en-US" dirty="0" err="1"/>
              <a:t>বলতে</a:t>
            </a:r>
            <a:r>
              <a:rPr lang="en-US" dirty="0"/>
              <a:t> </a:t>
            </a:r>
            <a:r>
              <a:rPr lang="en-US" dirty="0" err="1"/>
              <a:t>বলব</a:t>
            </a:r>
            <a:r>
              <a:rPr lang="en-US"/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04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আজকের পাঠে </a:t>
            </a:r>
            <a:r>
              <a:rPr lang="en-US" sz="1200" kern="1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12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বর</a:t>
            </a:r>
            <a:r>
              <a:rPr lang="en-US" sz="1200" kern="1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্ণটি কয়বার আছে এবং কোথায় কোথায় আছে তা </a:t>
            </a:r>
            <a:r>
              <a:rPr lang="en-US" sz="1200" kern="1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শিক্ষার্থীদেরকে</a:t>
            </a:r>
            <a:r>
              <a:rPr lang="en-US" sz="1200" kern="100" baseline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1200" kern="1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দেখাতে</a:t>
            </a:r>
            <a:r>
              <a:rPr lang="en-US" sz="1200" kern="100" baseline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বলবো</a:t>
            </a:r>
            <a:r>
              <a:rPr lang="en-US" sz="1200" kern="1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1200" kern="10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6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এখানে কোন বর্ণটি ‘ক’?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4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প্রবাহ</a:t>
            </a:r>
            <a:r>
              <a:rPr lang="en-US" dirty="0"/>
              <a:t> ও </a:t>
            </a:r>
            <a:r>
              <a:rPr lang="en-US" dirty="0" err="1"/>
              <a:t>আকৃতি</a:t>
            </a:r>
            <a:r>
              <a:rPr lang="en-US" dirty="0"/>
              <a:t> </a:t>
            </a:r>
            <a:r>
              <a:rPr lang="en-US" dirty="0" err="1"/>
              <a:t>ঠিক</a:t>
            </a:r>
            <a:r>
              <a:rPr lang="en-US" dirty="0"/>
              <a:t>  </a:t>
            </a:r>
            <a:r>
              <a:rPr lang="en-US" dirty="0" err="1"/>
              <a:t>রেখে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লিখব</a:t>
            </a:r>
            <a:r>
              <a:rPr lang="en-US" dirty="0"/>
              <a:t>। </a:t>
            </a:r>
            <a:r>
              <a:rPr lang="en-US" dirty="0" err="1"/>
              <a:t>ডট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উপর</a:t>
            </a:r>
            <a:r>
              <a:rPr lang="en-US" dirty="0"/>
              <a:t> </a:t>
            </a:r>
            <a:r>
              <a:rPr lang="en-US" dirty="0" err="1"/>
              <a:t>দিয়ে</a:t>
            </a:r>
            <a:r>
              <a:rPr lang="en-US" dirty="0"/>
              <a:t> </a:t>
            </a:r>
            <a:r>
              <a:rPr lang="en-US" dirty="0" err="1"/>
              <a:t>দাগ</a:t>
            </a:r>
            <a:r>
              <a:rPr lang="en-US" dirty="0"/>
              <a:t> </a:t>
            </a:r>
            <a:r>
              <a:rPr lang="en-US" dirty="0" err="1"/>
              <a:t>টেনে</a:t>
            </a:r>
            <a:r>
              <a:rPr lang="en-US" dirty="0"/>
              <a:t> ক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করাবো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শিক্ষার্থীদের</a:t>
            </a:r>
            <a:r>
              <a:rPr lang="en-US" dirty="0"/>
              <a:t> </a:t>
            </a:r>
            <a:r>
              <a:rPr lang="en-US" dirty="0" err="1"/>
              <a:t>কয়েক</a:t>
            </a:r>
            <a:r>
              <a:rPr lang="en-US" dirty="0"/>
              <a:t> </a:t>
            </a:r>
            <a:r>
              <a:rPr lang="en-US" dirty="0" err="1"/>
              <a:t>জনকে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লিখতে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 </a:t>
            </a:r>
            <a:r>
              <a:rPr lang="en-US" dirty="0" err="1"/>
              <a:t>নিজ</a:t>
            </a:r>
            <a:r>
              <a:rPr lang="en-US" dirty="0"/>
              <a:t> </a:t>
            </a:r>
            <a:r>
              <a:rPr lang="en-US" dirty="0" err="1"/>
              <a:t>খাতায়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68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প্রবাহ</a:t>
            </a:r>
            <a:r>
              <a:rPr lang="en-US" dirty="0"/>
              <a:t> ও </a:t>
            </a:r>
            <a:r>
              <a:rPr lang="en-US" dirty="0" err="1"/>
              <a:t>আকৃতি</a:t>
            </a:r>
            <a:r>
              <a:rPr lang="en-US" dirty="0"/>
              <a:t> </a:t>
            </a:r>
            <a:r>
              <a:rPr lang="en-US" dirty="0" err="1"/>
              <a:t>ঠিক</a:t>
            </a:r>
            <a:r>
              <a:rPr lang="en-US" dirty="0"/>
              <a:t>  </a:t>
            </a:r>
            <a:r>
              <a:rPr lang="en-US" dirty="0" err="1"/>
              <a:t>রেখে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লিখব</a:t>
            </a:r>
            <a:r>
              <a:rPr lang="en-US" dirty="0"/>
              <a:t>। </a:t>
            </a:r>
            <a:r>
              <a:rPr lang="en-US" dirty="0" err="1"/>
              <a:t>ডট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উপর</a:t>
            </a:r>
            <a:r>
              <a:rPr lang="en-US" dirty="0"/>
              <a:t> </a:t>
            </a:r>
            <a:r>
              <a:rPr lang="en-US" dirty="0" err="1"/>
              <a:t>দিয়ে</a:t>
            </a:r>
            <a:r>
              <a:rPr lang="en-US" dirty="0"/>
              <a:t> </a:t>
            </a:r>
            <a:r>
              <a:rPr lang="en-US" dirty="0" err="1"/>
              <a:t>দাগ</a:t>
            </a:r>
            <a:r>
              <a:rPr lang="en-US" dirty="0"/>
              <a:t> </a:t>
            </a:r>
            <a:r>
              <a:rPr lang="en-US" dirty="0" err="1"/>
              <a:t>টেনে</a:t>
            </a:r>
            <a:r>
              <a:rPr lang="en-US" dirty="0"/>
              <a:t> ক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করাবো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শিক্ষার্থীদের</a:t>
            </a:r>
            <a:r>
              <a:rPr lang="en-US" dirty="0"/>
              <a:t> </a:t>
            </a:r>
            <a:r>
              <a:rPr lang="en-US" dirty="0" err="1"/>
              <a:t>কয়েক</a:t>
            </a:r>
            <a:r>
              <a:rPr lang="en-US" dirty="0"/>
              <a:t> </a:t>
            </a:r>
            <a:r>
              <a:rPr lang="en-US" dirty="0" err="1"/>
              <a:t>জনকে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লিখতে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 </a:t>
            </a:r>
            <a:r>
              <a:rPr lang="en-US" dirty="0" err="1"/>
              <a:t>নিজ</a:t>
            </a:r>
            <a:r>
              <a:rPr lang="en-US" dirty="0"/>
              <a:t> </a:t>
            </a:r>
            <a:r>
              <a:rPr lang="en-US" dirty="0" err="1"/>
              <a:t>খাতায়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9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প্রবাহ</a:t>
            </a:r>
            <a:r>
              <a:rPr lang="en-US" dirty="0"/>
              <a:t> ও </a:t>
            </a:r>
            <a:r>
              <a:rPr lang="en-US" dirty="0" err="1"/>
              <a:t>আকৃতি</a:t>
            </a:r>
            <a:r>
              <a:rPr lang="en-US" dirty="0"/>
              <a:t> </a:t>
            </a:r>
            <a:r>
              <a:rPr lang="en-US" dirty="0" err="1"/>
              <a:t>ঠিক</a:t>
            </a:r>
            <a:r>
              <a:rPr lang="en-US" dirty="0"/>
              <a:t>  </a:t>
            </a:r>
            <a:r>
              <a:rPr lang="en-US" dirty="0" err="1"/>
              <a:t>রেখে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লিখব</a:t>
            </a:r>
            <a:r>
              <a:rPr lang="en-US" dirty="0"/>
              <a:t>। </a:t>
            </a:r>
            <a:r>
              <a:rPr lang="en-US" dirty="0" err="1"/>
              <a:t>ডট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উপর</a:t>
            </a:r>
            <a:r>
              <a:rPr lang="en-US" dirty="0"/>
              <a:t> </a:t>
            </a:r>
            <a:r>
              <a:rPr lang="en-US" dirty="0" err="1"/>
              <a:t>দিয়ে</a:t>
            </a:r>
            <a:r>
              <a:rPr lang="en-US" dirty="0"/>
              <a:t> </a:t>
            </a:r>
            <a:r>
              <a:rPr lang="en-US" dirty="0" err="1"/>
              <a:t>দাগ</a:t>
            </a:r>
            <a:r>
              <a:rPr lang="en-US" dirty="0"/>
              <a:t> </a:t>
            </a:r>
            <a:r>
              <a:rPr lang="en-US" dirty="0" err="1"/>
              <a:t>টেনে</a:t>
            </a:r>
            <a:r>
              <a:rPr lang="en-US" dirty="0"/>
              <a:t> ক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করাবো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শিক্ষার্থীদের</a:t>
            </a:r>
            <a:r>
              <a:rPr lang="en-US" dirty="0"/>
              <a:t> </a:t>
            </a:r>
            <a:r>
              <a:rPr lang="en-US" dirty="0" err="1"/>
              <a:t>কয়েক</a:t>
            </a:r>
            <a:r>
              <a:rPr lang="en-US" dirty="0"/>
              <a:t> </a:t>
            </a:r>
            <a:r>
              <a:rPr lang="en-US" dirty="0" err="1"/>
              <a:t>জনকে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লিখতে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 </a:t>
            </a:r>
            <a:r>
              <a:rPr lang="en-US" dirty="0" err="1"/>
              <a:t>নিজ</a:t>
            </a:r>
            <a:r>
              <a:rPr lang="en-US" dirty="0"/>
              <a:t> </a:t>
            </a:r>
            <a:r>
              <a:rPr lang="en-US" dirty="0" err="1"/>
              <a:t>খাতায়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33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প্রবাহ</a:t>
            </a:r>
            <a:r>
              <a:rPr lang="en-US" dirty="0"/>
              <a:t> ও </a:t>
            </a:r>
            <a:r>
              <a:rPr lang="en-US" dirty="0" err="1"/>
              <a:t>আকৃতি</a:t>
            </a:r>
            <a:r>
              <a:rPr lang="en-US" dirty="0"/>
              <a:t> </a:t>
            </a:r>
            <a:r>
              <a:rPr lang="en-US" dirty="0" err="1"/>
              <a:t>ঠিক</a:t>
            </a:r>
            <a:r>
              <a:rPr lang="en-US" dirty="0"/>
              <a:t>  </a:t>
            </a:r>
            <a:r>
              <a:rPr lang="en-US" dirty="0" err="1"/>
              <a:t>রেখে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লিখব</a:t>
            </a:r>
            <a:r>
              <a:rPr lang="en-US" dirty="0"/>
              <a:t>। </a:t>
            </a:r>
            <a:r>
              <a:rPr lang="en-US" dirty="0" err="1"/>
              <a:t>ডট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উপর</a:t>
            </a:r>
            <a:r>
              <a:rPr lang="en-US" dirty="0"/>
              <a:t> </a:t>
            </a:r>
            <a:r>
              <a:rPr lang="en-US" dirty="0" err="1"/>
              <a:t>দিয়ে</a:t>
            </a:r>
            <a:r>
              <a:rPr lang="en-US" dirty="0"/>
              <a:t> </a:t>
            </a:r>
            <a:r>
              <a:rPr lang="en-US" dirty="0" err="1"/>
              <a:t>দাগ</a:t>
            </a:r>
            <a:r>
              <a:rPr lang="en-US" dirty="0"/>
              <a:t> </a:t>
            </a:r>
            <a:r>
              <a:rPr lang="en-US" dirty="0" err="1"/>
              <a:t>টেনে</a:t>
            </a:r>
            <a:r>
              <a:rPr lang="en-US" dirty="0"/>
              <a:t> ক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করাবো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শিক্ষার্থীদের</a:t>
            </a:r>
            <a:r>
              <a:rPr lang="en-US" dirty="0"/>
              <a:t> </a:t>
            </a:r>
            <a:r>
              <a:rPr lang="en-US" dirty="0" err="1"/>
              <a:t>কয়েক</a:t>
            </a:r>
            <a:r>
              <a:rPr lang="en-US" dirty="0"/>
              <a:t> </a:t>
            </a:r>
            <a:r>
              <a:rPr lang="en-US" dirty="0" err="1"/>
              <a:t>জনকে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লিখতে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 </a:t>
            </a:r>
            <a:r>
              <a:rPr lang="en-US" dirty="0" err="1"/>
              <a:t>নিজ</a:t>
            </a:r>
            <a:r>
              <a:rPr lang="en-US" dirty="0"/>
              <a:t> </a:t>
            </a:r>
            <a:r>
              <a:rPr lang="en-US" dirty="0" err="1"/>
              <a:t>খাতায়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09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প্রবাহ</a:t>
            </a:r>
            <a:r>
              <a:rPr lang="en-US" dirty="0"/>
              <a:t> ও </a:t>
            </a:r>
            <a:r>
              <a:rPr lang="en-US" dirty="0" err="1"/>
              <a:t>আকৃতি</a:t>
            </a:r>
            <a:r>
              <a:rPr lang="en-US" dirty="0"/>
              <a:t> </a:t>
            </a:r>
            <a:r>
              <a:rPr lang="en-US" dirty="0" err="1"/>
              <a:t>ঠিক</a:t>
            </a:r>
            <a:r>
              <a:rPr lang="en-US" dirty="0"/>
              <a:t>  </a:t>
            </a:r>
            <a:r>
              <a:rPr lang="en-US" dirty="0" err="1"/>
              <a:t>রেখে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লিখব</a:t>
            </a:r>
            <a:r>
              <a:rPr lang="en-US" dirty="0"/>
              <a:t>। </a:t>
            </a:r>
            <a:r>
              <a:rPr lang="en-US" dirty="0" err="1"/>
              <a:t>ডট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উপর</a:t>
            </a:r>
            <a:r>
              <a:rPr lang="en-US" dirty="0"/>
              <a:t> </a:t>
            </a:r>
            <a:r>
              <a:rPr lang="en-US" dirty="0" err="1"/>
              <a:t>দিয়ে</a:t>
            </a:r>
            <a:r>
              <a:rPr lang="en-US" dirty="0"/>
              <a:t> </a:t>
            </a:r>
            <a:r>
              <a:rPr lang="en-US" dirty="0" err="1"/>
              <a:t>দাগ</a:t>
            </a:r>
            <a:r>
              <a:rPr lang="en-US" dirty="0"/>
              <a:t> </a:t>
            </a:r>
            <a:r>
              <a:rPr lang="en-US" dirty="0" err="1"/>
              <a:t>টেনে</a:t>
            </a:r>
            <a:r>
              <a:rPr lang="en-US" dirty="0"/>
              <a:t> ক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করাবো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শিক্ষার্থীদের</a:t>
            </a:r>
            <a:r>
              <a:rPr lang="en-US" dirty="0"/>
              <a:t> </a:t>
            </a:r>
            <a:r>
              <a:rPr lang="en-US" dirty="0" err="1"/>
              <a:t>কয়েক</a:t>
            </a:r>
            <a:r>
              <a:rPr lang="en-US" dirty="0"/>
              <a:t> </a:t>
            </a:r>
            <a:r>
              <a:rPr lang="en-US" dirty="0" err="1"/>
              <a:t>জনকে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লিখতে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 </a:t>
            </a:r>
            <a:r>
              <a:rPr lang="en-US" dirty="0" err="1"/>
              <a:t>নিজ</a:t>
            </a:r>
            <a:r>
              <a:rPr lang="en-US" dirty="0"/>
              <a:t> </a:t>
            </a:r>
            <a:r>
              <a:rPr lang="en-US" dirty="0" err="1"/>
              <a:t>খাতায়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56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প্রবাহ</a:t>
            </a:r>
            <a:r>
              <a:rPr lang="en-US" dirty="0"/>
              <a:t> ও </a:t>
            </a:r>
            <a:r>
              <a:rPr lang="en-US" dirty="0" err="1"/>
              <a:t>আকৃতি</a:t>
            </a:r>
            <a:r>
              <a:rPr lang="en-US" dirty="0"/>
              <a:t> </a:t>
            </a:r>
            <a:r>
              <a:rPr lang="en-US" dirty="0" err="1"/>
              <a:t>ঠিক</a:t>
            </a:r>
            <a:r>
              <a:rPr lang="en-US" dirty="0"/>
              <a:t>  </a:t>
            </a:r>
            <a:r>
              <a:rPr lang="en-US" dirty="0" err="1"/>
              <a:t>রেখে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লিখব</a:t>
            </a:r>
            <a:r>
              <a:rPr lang="en-US" dirty="0"/>
              <a:t>। </a:t>
            </a:r>
            <a:r>
              <a:rPr lang="en-US" dirty="0" err="1"/>
              <a:t>ডট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উপর</a:t>
            </a:r>
            <a:r>
              <a:rPr lang="en-US" dirty="0"/>
              <a:t> </a:t>
            </a:r>
            <a:r>
              <a:rPr lang="en-US" dirty="0" err="1"/>
              <a:t>দিয়ে</a:t>
            </a:r>
            <a:r>
              <a:rPr lang="en-US" dirty="0"/>
              <a:t> </a:t>
            </a:r>
            <a:r>
              <a:rPr lang="en-US" dirty="0" err="1"/>
              <a:t>দাগ</a:t>
            </a:r>
            <a:r>
              <a:rPr lang="en-US" dirty="0"/>
              <a:t> </a:t>
            </a:r>
            <a:r>
              <a:rPr lang="en-US" dirty="0" err="1"/>
              <a:t>টেনে</a:t>
            </a:r>
            <a:r>
              <a:rPr lang="en-US" dirty="0"/>
              <a:t> ক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করাবো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শিক্ষার্থীদের</a:t>
            </a:r>
            <a:r>
              <a:rPr lang="en-US" dirty="0"/>
              <a:t> </a:t>
            </a:r>
            <a:r>
              <a:rPr lang="en-US" dirty="0" err="1"/>
              <a:t>কয়েক</a:t>
            </a:r>
            <a:r>
              <a:rPr lang="en-US" dirty="0"/>
              <a:t> </a:t>
            </a:r>
            <a:r>
              <a:rPr lang="en-US" dirty="0" err="1"/>
              <a:t>জনকে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লিখতে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 </a:t>
            </a:r>
            <a:r>
              <a:rPr lang="en-US" dirty="0" err="1"/>
              <a:t>নিজ</a:t>
            </a:r>
            <a:r>
              <a:rPr lang="en-US" dirty="0"/>
              <a:t> </a:t>
            </a:r>
            <a:r>
              <a:rPr lang="en-US" dirty="0" err="1"/>
              <a:t>খাতায়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3843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প্রবাহ</a:t>
            </a:r>
            <a:r>
              <a:rPr lang="en-US" dirty="0"/>
              <a:t> ও </a:t>
            </a:r>
            <a:r>
              <a:rPr lang="en-US" dirty="0" err="1"/>
              <a:t>আকৃতি</a:t>
            </a:r>
            <a:r>
              <a:rPr lang="en-US" dirty="0"/>
              <a:t> </a:t>
            </a:r>
            <a:r>
              <a:rPr lang="en-US" dirty="0" err="1"/>
              <a:t>ঠিক</a:t>
            </a:r>
            <a:r>
              <a:rPr lang="en-US" dirty="0"/>
              <a:t>  </a:t>
            </a:r>
            <a:r>
              <a:rPr lang="en-US" dirty="0" err="1"/>
              <a:t>রেখে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লিখব</a:t>
            </a:r>
            <a:r>
              <a:rPr lang="en-US" dirty="0"/>
              <a:t>। </a:t>
            </a:r>
            <a:r>
              <a:rPr lang="en-US" dirty="0" err="1"/>
              <a:t>ডট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উপর</a:t>
            </a:r>
            <a:r>
              <a:rPr lang="en-US" dirty="0"/>
              <a:t> </a:t>
            </a:r>
            <a:r>
              <a:rPr lang="en-US" dirty="0" err="1"/>
              <a:t>দিয়ে</a:t>
            </a:r>
            <a:r>
              <a:rPr lang="en-US" dirty="0"/>
              <a:t> </a:t>
            </a:r>
            <a:r>
              <a:rPr lang="en-US" dirty="0" err="1"/>
              <a:t>দাগ</a:t>
            </a:r>
            <a:r>
              <a:rPr lang="en-US" dirty="0"/>
              <a:t> </a:t>
            </a:r>
            <a:r>
              <a:rPr lang="en-US" dirty="0" err="1"/>
              <a:t>টেনে</a:t>
            </a:r>
            <a:r>
              <a:rPr lang="en-US" dirty="0"/>
              <a:t> ক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করাবো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শিক্ষার্থীদের</a:t>
            </a:r>
            <a:r>
              <a:rPr lang="en-US" dirty="0"/>
              <a:t> </a:t>
            </a:r>
            <a:r>
              <a:rPr lang="en-US" dirty="0" err="1"/>
              <a:t>কয়েক</a:t>
            </a:r>
            <a:r>
              <a:rPr lang="en-US" dirty="0"/>
              <a:t> </a:t>
            </a:r>
            <a:r>
              <a:rPr lang="en-US" dirty="0" err="1"/>
              <a:t>জনকে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dirty="0"/>
              <a:t> ক </a:t>
            </a:r>
            <a:r>
              <a:rPr lang="en-US" dirty="0" err="1"/>
              <a:t>লিখতে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 </a:t>
            </a:r>
            <a:r>
              <a:rPr lang="en-US" dirty="0" err="1"/>
              <a:t>নিজ</a:t>
            </a:r>
            <a:r>
              <a:rPr lang="en-US" dirty="0"/>
              <a:t> </a:t>
            </a:r>
            <a:r>
              <a:rPr lang="en-US" dirty="0" err="1"/>
              <a:t>খাতায়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ক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অনুশীলন</a:t>
            </a:r>
            <a:r>
              <a:rPr lang="en-US" dirty="0"/>
              <a:t> </a:t>
            </a:r>
            <a:r>
              <a:rPr lang="en-US" dirty="0" err="1"/>
              <a:t>করাব</a:t>
            </a:r>
            <a:r>
              <a:rPr lang="en-US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1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আমি</a:t>
            </a:r>
            <a:r>
              <a:rPr lang="en-US" dirty="0"/>
              <a:t> </a:t>
            </a:r>
            <a:r>
              <a:rPr lang="en-US" dirty="0" err="1"/>
              <a:t>ঘুরে</a:t>
            </a:r>
            <a:r>
              <a:rPr lang="en-US" dirty="0"/>
              <a:t> </a:t>
            </a:r>
            <a:r>
              <a:rPr lang="en-US" dirty="0" err="1"/>
              <a:t>ঘুরে</a:t>
            </a:r>
            <a:r>
              <a:rPr lang="en-US" dirty="0"/>
              <a:t> </a:t>
            </a:r>
            <a:r>
              <a:rPr lang="en-US" dirty="0" err="1"/>
              <a:t>দেখব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প্রয়োজনে</a:t>
            </a:r>
            <a:r>
              <a:rPr lang="en-US" dirty="0"/>
              <a:t> </a:t>
            </a:r>
            <a:r>
              <a:rPr lang="en-US" dirty="0" err="1"/>
              <a:t>সহায়তা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 err="1"/>
              <a:t>লিখতে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656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আমি</a:t>
            </a:r>
            <a:r>
              <a:rPr lang="en-US" dirty="0"/>
              <a:t> </a:t>
            </a:r>
            <a:r>
              <a:rPr lang="en-US" dirty="0" err="1"/>
              <a:t>ঘুরে</a:t>
            </a:r>
            <a:r>
              <a:rPr lang="en-US" dirty="0"/>
              <a:t> </a:t>
            </a:r>
            <a:r>
              <a:rPr lang="en-US" dirty="0" err="1"/>
              <a:t>ঘুরে</a:t>
            </a:r>
            <a:r>
              <a:rPr lang="en-US" dirty="0"/>
              <a:t> </a:t>
            </a:r>
            <a:r>
              <a:rPr lang="en-US" dirty="0" err="1"/>
              <a:t>দেখব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প্রয়োজনে</a:t>
            </a:r>
            <a:r>
              <a:rPr lang="en-US" dirty="0"/>
              <a:t> </a:t>
            </a:r>
            <a:r>
              <a:rPr lang="en-US" dirty="0" err="1"/>
              <a:t>সহায়তা</a:t>
            </a:r>
            <a:r>
              <a:rPr lang="en-US" dirty="0"/>
              <a:t> </a:t>
            </a:r>
            <a:r>
              <a:rPr lang="en-US" dirty="0" err="1"/>
              <a:t>দেব</a:t>
            </a:r>
            <a:r>
              <a:rPr lang="en-US" dirty="0"/>
              <a:t>। </a:t>
            </a:r>
            <a:r>
              <a:rPr lang="en-US" dirty="0" err="1"/>
              <a:t>এরপর</a:t>
            </a:r>
            <a:r>
              <a:rPr lang="en-US" dirty="0"/>
              <a:t> </a:t>
            </a:r>
            <a:r>
              <a:rPr lang="en-US" dirty="0" err="1"/>
              <a:t>দলে</a:t>
            </a:r>
            <a:r>
              <a:rPr lang="en-US" dirty="0"/>
              <a:t> </a:t>
            </a:r>
            <a:r>
              <a:rPr lang="en-US" dirty="0" err="1"/>
              <a:t>লিখতে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78DB2-1F4E-4100-9704-1AFCCEB3ED2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53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commons.wikimedia.org/wiki/File:Flower_on_white_Background.jpg" TargetMode="External"/><Relationship Id="rId3" Type="http://schemas.microsoft.com/office/2007/relationships/hdphoto" Target="../media/hdphoto1.wdp"/><Relationship Id="rId7" Type="http://schemas.openxmlformats.org/officeDocument/2006/relationships/hyperlink" Target="https://pixabay.com/en/png-clipping-flower-graphics-1345901/" TargetMode="External"/><Relationship Id="rId12" Type="http://schemas.microsoft.com/office/2007/relationships/hdphoto" Target="../media/hdphoto3.wdp"/><Relationship Id="rId2" Type="http://schemas.openxmlformats.org/officeDocument/2006/relationships/image" Target="../media/image1.png"/><Relationship Id="rId16" Type="http://schemas.openxmlformats.org/officeDocument/2006/relationships/hyperlink" Target="http://stackoverflow.com/questions/31110593/colour-correction-of-photoshop-lut-filter-using-cifilter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hyperlink" Target="http://freehighresolutiongraphicsandclipart.blogspot.com/2010/09/" TargetMode="External"/><Relationship Id="rId15" Type="http://schemas.microsoft.com/office/2007/relationships/hdphoto" Target="../media/hdphoto4.wdp"/><Relationship Id="rId10" Type="http://schemas.openxmlformats.org/officeDocument/2006/relationships/hyperlink" Target="http://commons.wikimedia.org/wiki/File:Flower_on_white_Background.jpg" TargetMode="External"/><Relationship Id="rId4" Type="http://schemas.openxmlformats.org/officeDocument/2006/relationships/image" Target="../media/image2.png"/><Relationship Id="rId9" Type="http://schemas.microsoft.com/office/2007/relationships/hdphoto" Target="../media/hdphoto2.wdp"/><Relationship Id="rId1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E7821-A261-44E7-BF9B-B6935B2BF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4534A-4523-480E-A389-40375A704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3E446-DACB-4ADF-B131-3C56545D3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71FEE-8A2B-412D-9FEA-38A660240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FEE1C-32A1-4B9D-94FD-A54E02C7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94D13-FB85-4416-A149-AF6CB981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DF890-4E18-4B2B-BB00-1CD2CB064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382DA-CCB9-4561-89C8-FD54CC695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FA606-137E-436F-BB9A-E1F617950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5C6C4-1EA5-40F0-B4CE-28198D31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3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00AB0-F48C-4203-8E28-72BF5914A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8F94A-A349-43AD-817B-85F7C3CB9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B54A4-5C5F-46CD-9FCB-B3D015223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3723E-8555-4BBE-86A1-4EED32D38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D6F9E-E65D-42EE-A7B4-04D4D2DD9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6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5F1C-A802-4035-93EB-5D178887A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559CB-7CCE-4B18-A821-EFB624D589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3B7890-15CC-4AFD-BEA6-7CE46310F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1DE4A2-1380-47ED-972D-A94BD1A4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9B690-8604-4D9B-B163-E45830FE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A6403-67EB-404E-A993-F1C0EB56E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1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810D6-BC23-4889-AD2D-2249EF163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9D5FF-F59A-445A-BF12-E572703A1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622FE-182B-4F2F-8532-653D50CC1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298EAB-88F3-4ED2-AD12-AC253767CD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2B295A-B70F-48F8-A322-DA87709280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822F3B-C3BA-4A40-961B-657F2BD1C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D6E16A-DD3B-4AE0-85EC-88D713873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733C28-2888-4225-AC98-A784E37B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9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504B-59CE-4B28-B2A6-295C86F2A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BEA788-1CAC-470A-BE95-6111291E8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AD3CD1-93A2-4597-BB81-53D0993A6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5BD42-76FD-4EA6-9B95-059BDB0A8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4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8000">
              <a:schemeClr val="accent4">
                <a:lumMod val="20000"/>
                <a:lumOff val="80000"/>
              </a:schemeClr>
            </a:gs>
            <a:gs pos="73000">
              <a:schemeClr val="accent1">
                <a:lumMod val="20000"/>
                <a:lumOff val="8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BF9E2D6D-61F6-4EC5-BFEF-954A5F5A217C}"/>
              </a:ext>
            </a:extLst>
          </p:cNvPr>
          <p:cNvGrpSpPr/>
          <p:nvPr userDrawn="1"/>
        </p:nvGrpSpPr>
        <p:grpSpPr>
          <a:xfrm>
            <a:off x="265216" y="6187946"/>
            <a:ext cx="11669317" cy="461665"/>
            <a:chOff x="266756" y="4812915"/>
            <a:chExt cx="11767824" cy="86891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0416D56-B464-4E29-8638-D713DDB7AF4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088"/>
            <a:stretch/>
          </p:blipFill>
          <p:spPr>
            <a:xfrm>
              <a:off x="266756" y="4818740"/>
              <a:ext cx="5977288" cy="863089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18E2332-1AC7-4825-972E-4AA28758FA4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643"/>
            <a:stretch/>
          </p:blipFill>
          <p:spPr>
            <a:xfrm flipH="1">
              <a:off x="6057293" y="4812915"/>
              <a:ext cx="5977287" cy="868914"/>
            </a:xfrm>
            <a:prstGeom prst="rect">
              <a:avLst/>
            </a:prstGeom>
          </p:spPr>
        </p:pic>
      </p:grpSp>
      <p:sp>
        <p:nvSpPr>
          <p:cNvPr id="12" name="Frame 11">
            <a:extLst>
              <a:ext uri="{FF2B5EF4-FFF2-40B4-BE49-F238E27FC236}">
                <a16:creationId xmlns:a16="http://schemas.microsoft.com/office/drawing/2014/main" id="{2B17FF4D-F756-4189-B5A8-0BFA459BB9C7}"/>
              </a:ext>
            </a:extLst>
          </p:cNvPr>
          <p:cNvSpPr/>
          <p:nvPr userDrawn="1"/>
        </p:nvSpPr>
        <p:spPr>
          <a:xfrm>
            <a:off x="-13727" y="0"/>
            <a:ext cx="12192000" cy="6858000"/>
          </a:xfrm>
          <a:prstGeom prst="frame">
            <a:avLst>
              <a:gd name="adj1" fmla="val 1802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FDA8CCBF-7E9D-4EBD-BA63-414A1537CE3D}"/>
              </a:ext>
            </a:extLst>
          </p:cNvPr>
          <p:cNvSpPr/>
          <p:nvPr userDrawn="1"/>
        </p:nvSpPr>
        <p:spPr>
          <a:xfrm>
            <a:off x="199824" y="176130"/>
            <a:ext cx="11792352" cy="6505740"/>
          </a:xfrm>
          <a:prstGeom prst="frame">
            <a:avLst>
              <a:gd name="adj1" fmla="val 532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C521A0D-0F15-4C1D-A115-85BDDBA7F2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78117" y="6493346"/>
            <a:ext cx="165726" cy="1396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AAA725-24CB-49A5-9634-A5D96073974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847525" y="6477000"/>
            <a:ext cx="180418" cy="1441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35639E3-6D20-4497-B406-941847B46FB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636656" y="6493346"/>
            <a:ext cx="176591" cy="1652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36122BC-FDCC-4BD2-81AF-86659C4E5F6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633603" y="6559081"/>
            <a:ext cx="137401" cy="1286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FDF33B-A424-4D60-A1EC-DB1EA6C189E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3117428" y="6492475"/>
            <a:ext cx="137402" cy="137402"/>
          </a:xfrm>
          <a:prstGeom prst="rect">
            <a:avLst/>
          </a:prstGeom>
        </p:spPr>
      </p:pic>
      <p:sp>
        <p:nvSpPr>
          <p:cNvPr id="26" name="Cloud 25">
            <a:extLst>
              <a:ext uri="{FF2B5EF4-FFF2-40B4-BE49-F238E27FC236}">
                <a16:creationId xmlns:a16="http://schemas.microsoft.com/office/drawing/2014/main" id="{374873BB-3400-43DA-B88F-D1B02664E016}"/>
              </a:ext>
            </a:extLst>
          </p:cNvPr>
          <p:cNvSpPr/>
          <p:nvPr userDrawn="1"/>
        </p:nvSpPr>
        <p:spPr>
          <a:xfrm flipH="1">
            <a:off x="4141556" y="6493345"/>
            <a:ext cx="110515" cy="128613"/>
          </a:xfrm>
          <a:prstGeom prst="cloud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B31AC0FF-02B6-4D50-97FA-80F864B692C5}"/>
              </a:ext>
            </a:extLst>
          </p:cNvPr>
          <p:cNvSpPr/>
          <p:nvPr userDrawn="1"/>
        </p:nvSpPr>
        <p:spPr>
          <a:xfrm>
            <a:off x="3920901" y="6493346"/>
            <a:ext cx="74366" cy="128611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loud 27">
            <a:extLst>
              <a:ext uri="{FF2B5EF4-FFF2-40B4-BE49-F238E27FC236}">
                <a16:creationId xmlns:a16="http://schemas.microsoft.com/office/drawing/2014/main" id="{847CED63-CE73-4895-A8F8-3358A185D937}"/>
              </a:ext>
            </a:extLst>
          </p:cNvPr>
          <p:cNvSpPr/>
          <p:nvPr userDrawn="1"/>
        </p:nvSpPr>
        <p:spPr>
          <a:xfrm>
            <a:off x="10889840" y="6539321"/>
            <a:ext cx="109086" cy="82636"/>
          </a:xfrm>
          <a:prstGeom prst="cloud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loud 28">
            <a:extLst>
              <a:ext uri="{FF2B5EF4-FFF2-40B4-BE49-F238E27FC236}">
                <a16:creationId xmlns:a16="http://schemas.microsoft.com/office/drawing/2014/main" id="{94F3CED7-CED1-4908-8434-B9AB02A16C7D}"/>
              </a:ext>
            </a:extLst>
          </p:cNvPr>
          <p:cNvSpPr/>
          <p:nvPr userDrawn="1"/>
        </p:nvSpPr>
        <p:spPr>
          <a:xfrm>
            <a:off x="6431001" y="6477000"/>
            <a:ext cx="160658" cy="13719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D5139CA1-78F7-4B46-A042-9A0E822BADB2}"/>
              </a:ext>
            </a:extLst>
          </p:cNvPr>
          <p:cNvSpPr/>
          <p:nvPr userDrawn="1"/>
        </p:nvSpPr>
        <p:spPr>
          <a:xfrm>
            <a:off x="8499709" y="6477000"/>
            <a:ext cx="134265" cy="144957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2040414-B7E3-4FF3-99B4-07B9BE5F6C95}"/>
              </a:ext>
            </a:extLst>
          </p:cNvPr>
          <p:cNvSpPr/>
          <p:nvPr userDrawn="1"/>
        </p:nvSpPr>
        <p:spPr>
          <a:xfrm rot="20761318">
            <a:off x="10694571" y="501870"/>
            <a:ext cx="888518" cy="888518"/>
          </a:xfrm>
          <a:prstGeom prst="ellipse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1587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D94C61C-3520-47B3-BDC2-06D9642A95C5}"/>
              </a:ext>
            </a:extLst>
          </p:cNvPr>
          <p:cNvSpPr/>
          <p:nvPr userDrawn="1"/>
        </p:nvSpPr>
        <p:spPr>
          <a:xfrm rot="20761318">
            <a:off x="2253745" y="5057650"/>
            <a:ext cx="888518" cy="888518"/>
          </a:xfrm>
          <a:prstGeom prst="ellipse">
            <a:avLst/>
          </a:prstGeom>
          <a:solidFill>
            <a:schemeClr val="accent4">
              <a:lumMod val="20000"/>
              <a:lumOff val="80000"/>
              <a:alpha val="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63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C601554-9669-4696-AC74-7F43144F5561}"/>
              </a:ext>
            </a:extLst>
          </p:cNvPr>
          <p:cNvSpPr/>
          <p:nvPr userDrawn="1"/>
        </p:nvSpPr>
        <p:spPr>
          <a:xfrm rot="20761318">
            <a:off x="2550408" y="1659123"/>
            <a:ext cx="888518" cy="888518"/>
          </a:xfrm>
          <a:prstGeom prst="ellipse">
            <a:avLst/>
          </a:prstGeom>
          <a:solidFill>
            <a:schemeClr val="accent4">
              <a:lumMod val="20000"/>
              <a:lumOff val="80000"/>
              <a:alpha val="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63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E68C468-8D80-49A3-9015-25DA44AE3878}"/>
              </a:ext>
            </a:extLst>
          </p:cNvPr>
          <p:cNvSpPr/>
          <p:nvPr userDrawn="1"/>
        </p:nvSpPr>
        <p:spPr>
          <a:xfrm rot="20761318">
            <a:off x="9225637" y="1513831"/>
            <a:ext cx="888518" cy="888518"/>
          </a:xfrm>
          <a:prstGeom prst="ellipse">
            <a:avLst/>
          </a:prstGeom>
          <a:solidFill>
            <a:schemeClr val="accent4">
              <a:lumMod val="20000"/>
              <a:lumOff val="80000"/>
              <a:alpha val="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63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09C01252-4809-4993-AEA0-7B17034EB148}"/>
              </a:ext>
            </a:extLst>
          </p:cNvPr>
          <p:cNvSpPr/>
          <p:nvPr userDrawn="1"/>
        </p:nvSpPr>
        <p:spPr>
          <a:xfrm rot="20761318">
            <a:off x="1590578" y="3517000"/>
            <a:ext cx="888518" cy="888518"/>
          </a:xfrm>
          <a:prstGeom prst="ellipse">
            <a:avLst/>
          </a:prstGeom>
          <a:solidFill>
            <a:schemeClr val="accent4">
              <a:lumMod val="20000"/>
              <a:lumOff val="80000"/>
              <a:alpha val="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63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3DC9526-1CEC-4091-87F4-6A38F52BD142}"/>
              </a:ext>
            </a:extLst>
          </p:cNvPr>
          <p:cNvSpPr/>
          <p:nvPr userDrawn="1"/>
        </p:nvSpPr>
        <p:spPr>
          <a:xfrm rot="20761318">
            <a:off x="2298085" y="60491"/>
            <a:ext cx="888518" cy="888518"/>
          </a:xfrm>
          <a:prstGeom prst="ellipse">
            <a:avLst/>
          </a:prstGeom>
          <a:solidFill>
            <a:schemeClr val="accent4">
              <a:lumMod val="20000"/>
              <a:lumOff val="80000"/>
              <a:alpha val="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63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6F2532EA-CA6F-4CAC-8DE4-758AB9EBED65}"/>
              </a:ext>
            </a:extLst>
          </p:cNvPr>
          <p:cNvSpPr/>
          <p:nvPr userDrawn="1"/>
        </p:nvSpPr>
        <p:spPr>
          <a:xfrm rot="20761318">
            <a:off x="9442143" y="3720757"/>
            <a:ext cx="888518" cy="888518"/>
          </a:xfrm>
          <a:prstGeom prst="ellipse">
            <a:avLst/>
          </a:prstGeom>
          <a:solidFill>
            <a:schemeClr val="accent4">
              <a:lumMod val="20000"/>
              <a:lumOff val="80000"/>
              <a:alpha val="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63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F2A8BCA-54A8-4431-93AC-0A2979E8A17D}"/>
              </a:ext>
            </a:extLst>
          </p:cNvPr>
          <p:cNvSpPr/>
          <p:nvPr userDrawn="1"/>
        </p:nvSpPr>
        <p:spPr>
          <a:xfrm rot="20761318">
            <a:off x="5651308" y="3795667"/>
            <a:ext cx="888518" cy="888518"/>
          </a:xfrm>
          <a:prstGeom prst="ellipse">
            <a:avLst/>
          </a:prstGeom>
          <a:solidFill>
            <a:schemeClr val="accent4">
              <a:lumMod val="20000"/>
              <a:lumOff val="80000"/>
              <a:alpha val="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63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7D0E9B9-637E-40DF-9D94-F7EEC6A9AFD5}"/>
              </a:ext>
            </a:extLst>
          </p:cNvPr>
          <p:cNvSpPr/>
          <p:nvPr userDrawn="1"/>
        </p:nvSpPr>
        <p:spPr>
          <a:xfrm rot="20761318">
            <a:off x="9280691" y="233159"/>
            <a:ext cx="888518" cy="888518"/>
          </a:xfrm>
          <a:prstGeom prst="ellipse">
            <a:avLst/>
          </a:prstGeom>
          <a:solidFill>
            <a:schemeClr val="accent4">
              <a:lumMod val="20000"/>
              <a:lumOff val="80000"/>
              <a:alpha val="0"/>
            </a:schemeClr>
          </a:solidFill>
          <a:ln>
            <a:noFill/>
          </a:ln>
          <a:scene3d>
            <a:camera prst="isometricTopUp"/>
            <a:lightRig rig="brightRoom" dir="t"/>
          </a:scene3d>
          <a:sp3d extrusionH="6350" contourW="25400">
            <a:bevelT w="203200" h="203200" prst="relaxedInset"/>
            <a:bevelB w="234950" prst="relaxedInset"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643967C-6C56-4899-8A61-7B918B5CE008}"/>
              </a:ext>
            </a:extLst>
          </p:cNvPr>
          <p:cNvSpPr/>
          <p:nvPr userDrawn="1"/>
        </p:nvSpPr>
        <p:spPr>
          <a:xfrm>
            <a:off x="284058" y="65315"/>
            <a:ext cx="272535" cy="35396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7748F2-8CB4-4B5C-9693-9030EBEE6EE7}"/>
              </a:ext>
            </a:extLst>
          </p:cNvPr>
          <p:cNvSpPr/>
          <p:nvPr userDrawn="1"/>
        </p:nvSpPr>
        <p:spPr>
          <a:xfrm>
            <a:off x="-4290" y="19534"/>
            <a:ext cx="324277" cy="35805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67E8F82-2661-4504-9942-27831D07B290}"/>
              </a:ext>
            </a:extLst>
          </p:cNvPr>
          <p:cNvSpPr/>
          <p:nvPr userDrawn="1"/>
        </p:nvSpPr>
        <p:spPr>
          <a:xfrm>
            <a:off x="109135" y="278500"/>
            <a:ext cx="272534" cy="36206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2AC955-DEFB-4553-BDB5-290633907B16}"/>
              </a:ext>
            </a:extLst>
          </p:cNvPr>
          <p:cNvSpPr txBox="1"/>
          <p:nvPr userDrawn="1"/>
        </p:nvSpPr>
        <p:spPr>
          <a:xfrm>
            <a:off x="266510" y="6219317"/>
            <a:ext cx="243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Vladimir Script" panose="03050402040407070305" pitchFamily="66" charset="0"/>
                <a:cs typeface="NikoshBAN" panose="02000000000000000000" pitchFamily="2" charset="0"/>
              </a:rPr>
              <a:t>কাজী</a:t>
            </a:r>
            <a:r>
              <a:rPr lang="en-US" sz="2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Vladimir Script" panose="03050402040407070305" pitchFamily="66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Vladimir Script" panose="03050402040407070305" pitchFamily="66" charset="0"/>
                <a:cs typeface="NikoshBAN" panose="02000000000000000000" pitchFamily="2" charset="0"/>
              </a:rPr>
              <a:t>আশরাফুল</a:t>
            </a:r>
            <a:r>
              <a:rPr lang="en-US" sz="2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Vladimir Script" panose="03050402040407070305" pitchFamily="66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Vladimir Script" panose="03050402040407070305" pitchFamily="66" charset="0"/>
                <a:cs typeface="NikoshBAN" panose="02000000000000000000" pitchFamily="2" charset="0"/>
              </a:rPr>
              <a:t>ইসলাম</a:t>
            </a:r>
            <a:r>
              <a:rPr lang="en-US" sz="2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Vladimir Script" panose="03050402040407070305" pitchFamily="66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213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54A3D-78E6-48FA-9F45-83D59D04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B193B-0CFD-48E8-AA97-E9E3D4235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EE63B-F138-4102-BD7F-2F209AD71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D5F1BE-CB40-4265-862F-80739C6AC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47045-5939-404B-B337-F9069EC04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C1A74D-A3D5-4528-B8E6-15281A885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3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5BDE-A599-4257-B425-FF91EE06A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983C1-C857-4839-977C-42E21533D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9B72C-F32E-4D0A-B78F-F4466FC71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E96B2-18DC-495C-A1D2-AB923769E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75F78-0787-4454-A9EF-C34BB757E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9FC2D-C9A4-495A-B898-5079BE14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4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A571E-387A-49A4-86C5-A5461AEBA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D36DD1-5535-48E8-93C8-CBB1A67BA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A6F2D-25C9-4FA0-8C6E-55DD241DF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8F622-1E49-4784-B5F2-6D90FECC0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3C87A-A652-4054-B684-C2841FCC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98D506-2996-454E-A411-223393A52C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B0CA0-F4B4-4DAA-A830-C40612DDD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3412-CD6C-45B5-B225-AC9CD980F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CCD5E-596C-4D00-A51B-3A64FF60B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8FFB0-06C5-4350-9F23-5BEBD7850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68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147941-500D-4A16-B579-B10E55128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08AE5-D93E-496A-B30F-39063FCCB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49F9-92CE-4D0C-B875-ABA3109B75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EC337-9C93-43EF-A3B1-A90F7E8514BF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5BBCE-5E4B-40DA-BB90-272A99BC12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76070-35C1-4BB1-8436-18AD066CE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28C99-3177-4A85-AEAA-C2EB03B44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3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5000">
        <p14:prism isInverted="1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audio" Target="../media/media1.m4a"/><Relationship Id="rId7" Type="http://schemas.openxmlformats.org/officeDocument/2006/relationships/image" Target="../media/image1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10" Type="http://schemas.openxmlformats.org/officeDocument/2006/relationships/image" Target="../media/image15.gif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microsoft.com/office/2007/relationships/hdphoto" Target="../media/hdphoto8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microsoft.com/office/2007/relationships/hdphoto" Target="../media/hdphoto8.wdp"/><Relationship Id="rId5" Type="http://schemas.openxmlformats.org/officeDocument/2006/relationships/image" Target="../media/image18.png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microsoft.com/office/2007/relationships/hdphoto" Target="../media/hdphoto8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8.png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9.xml"/><Relationship Id="rId7" Type="http://schemas.microsoft.com/office/2007/relationships/hdphoto" Target="../media/hdphoto10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20.png"/><Relationship Id="rId5" Type="http://schemas.microsoft.com/office/2007/relationships/hdphoto" Target="../media/hdphoto9.wdp"/><Relationship Id="rId4" Type="http://schemas.openxmlformats.org/officeDocument/2006/relationships/image" Target="../media/image19.png"/><Relationship Id="rId9" Type="http://schemas.microsoft.com/office/2007/relationships/hdphoto" Target="../media/hdphoto1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microsoft.com/office/2007/relationships/hdphoto" Target="../media/hdphoto10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20.png"/><Relationship Id="rId5" Type="http://schemas.microsoft.com/office/2007/relationships/hdphoto" Target="../media/hdphoto12.wdp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hyperlink" Target="https://www.pngall.com/hand-writing-png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hyperlink" Target="https://www.pngall.com/hand-writing-png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103">
            <a:extLst>
              <a:ext uri="{FF2B5EF4-FFF2-40B4-BE49-F238E27FC236}">
                <a16:creationId xmlns:a16="http://schemas.microsoft.com/office/drawing/2014/main" id="{80E02E36-9B55-96AE-22AE-6FB99449E089}"/>
              </a:ext>
            </a:extLst>
          </p:cNvPr>
          <p:cNvSpPr/>
          <p:nvPr/>
        </p:nvSpPr>
        <p:spPr>
          <a:xfrm>
            <a:off x="1277816" y="393642"/>
            <a:ext cx="9636369" cy="1336680"/>
          </a:xfrm>
          <a:custGeom>
            <a:avLst/>
            <a:gdLst>
              <a:gd name="connsiteX0" fmla="*/ 647114 w 9636369"/>
              <a:gd name="connsiteY0" fmla="*/ 0 h 1294227"/>
              <a:gd name="connsiteX1" fmla="*/ 8989256 w 9636369"/>
              <a:gd name="connsiteY1" fmla="*/ 0 h 1294227"/>
              <a:gd name="connsiteX2" fmla="*/ 9636370 w 9636369"/>
              <a:gd name="connsiteY2" fmla="*/ 647114 h 1294227"/>
              <a:gd name="connsiteX3" fmla="*/ 9636369 w 9636369"/>
              <a:gd name="connsiteY3" fmla="*/ 1294227 h 1294227"/>
              <a:gd name="connsiteX4" fmla="*/ 9636369 w 9636369"/>
              <a:gd name="connsiteY4" fmla="*/ 1294227 h 1294227"/>
              <a:gd name="connsiteX5" fmla="*/ 0 w 9636369"/>
              <a:gd name="connsiteY5" fmla="*/ 1294227 h 1294227"/>
              <a:gd name="connsiteX6" fmla="*/ 0 w 9636369"/>
              <a:gd name="connsiteY6" fmla="*/ 1294227 h 1294227"/>
              <a:gd name="connsiteX7" fmla="*/ 0 w 9636369"/>
              <a:gd name="connsiteY7" fmla="*/ 647114 h 1294227"/>
              <a:gd name="connsiteX8" fmla="*/ 647114 w 9636369"/>
              <a:gd name="connsiteY8" fmla="*/ 0 h 1294227"/>
              <a:gd name="connsiteX0" fmla="*/ 647114 w 9636370"/>
              <a:gd name="connsiteY0" fmla="*/ 143692 h 1294227"/>
              <a:gd name="connsiteX1" fmla="*/ 8989256 w 9636370"/>
              <a:gd name="connsiteY1" fmla="*/ 0 h 1294227"/>
              <a:gd name="connsiteX2" fmla="*/ 9636370 w 9636370"/>
              <a:gd name="connsiteY2" fmla="*/ 647114 h 1294227"/>
              <a:gd name="connsiteX3" fmla="*/ 9636369 w 9636370"/>
              <a:gd name="connsiteY3" fmla="*/ 1294227 h 1294227"/>
              <a:gd name="connsiteX4" fmla="*/ 9636369 w 9636370"/>
              <a:gd name="connsiteY4" fmla="*/ 1294227 h 1294227"/>
              <a:gd name="connsiteX5" fmla="*/ 0 w 9636370"/>
              <a:gd name="connsiteY5" fmla="*/ 1294227 h 1294227"/>
              <a:gd name="connsiteX6" fmla="*/ 0 w 9636370"/>
              <a:gd name="connsiteY6" fmla="*/ 1294227 h 1294227"/>
              <a:gd name="connsiteX7" fmla="*/ 0 w 9636370"/>
              <a:gd name="connsiteY7" fmla="*/ 647114 h 1294227"/>
              <a:gd name="connsiteX8" fmla="*/ 647114 w 9636370"/>
              <a:gd name="connsiteY8" fmla="*/ 143692 h 1294227"/>
              <a:gd name="connsiteX0" fmla="*/ 647114 w 9636370"/>
              <a:gd name="connsiteY0" fmla="*/ 165530 h 1316065"/>
              <a:gd name="connsiteX1" fmla="*/ 8989256 w 9636370"/>
              <a:gd name="connsiteY1" fmla="*/ 21838 h 1316065"/>
              <a:gd name="connsiteX2" fmla="*/ 9636370 w 9636370"/>
              <a:gd name="connsiteY2" fmla="*/ 668952 h 1316065"/>
              <a:gd name="connsiteX3" fmla="*/ 9636369 w 9636370"/>
              <a:gd name="connsiteY3" fmla="*/ 1316065 h 1316065"/>
              <a:gd name="connsiteX4" fmla="*/ 9636369 w 9636370"/>
              <a:gd name="connsiteY4" fmla="*/ 1316065 h 1316065"/>
              <a:gd name="connsiteX5" fmla="*/ 0 w 9636370"/>
              <a:gd name="connsiteY5" fmla="*/ 1316065 h 1316065"/>
              <a:gd name="connsiteX6" fmla="*/ 0 w 9636370"/>
              <a:gd name="connsiteY6" fmla="*/ 1316065 h 1316065"/>
              <a:gd name="connsiteX7" fmla="*/ 0 w 9636370"/>
              <a:gd name="connsiteY7" fmla="*/ 668952 h 1316065"/>
              <a:gd name="connsiteX8" fmla="*/ 647114 w 9636370"/>
              <a:gd name="connsiteY8" fmla="*/ 165530 h 1316065"/>
              <a:gd name="connsiteX0" fmla="*/ 647114 w 9683336"/>
              <a:gd name="connsiteY0" fmla="*/ 110309 h 1260844"/>
              <a:gd name="connsiteX1" fmla="*/ 9002319 w 9683336"/>
              <a:gd name="connsiteY1" fmla="*/ 110309 h 1260844"/>
              <a:gd name="connsiteX2" fmla="*/ 9636370 w 9683336"/>
              <a:gd name="connsiteY2" fmla="*/ 613731 h 1260844"/>
              <a:gd name="connsiteX3" fmla="*/ 9636369 w 9683336"/>
              <a:gd name="connsiteY3" fmla="*/ 1260844 h 1260844"/>
              <a:gd name="connsiteX4" fmla="*/ 9636369 w 9683336"/>
              <a:gd name="connsiteY4" fmla="*/ 1260844 h 1260844"/>
              <a:gd name="connsiteX5" fmla="*/ 0 w 9683336"/>
              <a:gd name="connsiteY5" fmla="*/ 1260844 h 1260844"/>
              <a:gd name="connsiteX6" fmla="*/ 0 w 9683336"/>
              <a:gd name="connsiteY6" fmla="*/ 1260844 h 1260844"/>
              <a:gd name="connsiteX7" fmla="*/ 0 w 9683336"/>
              <a:gd name="connsiteY7" fmla="*/ 613731 h 1260844"/>
              <a:gd name="connsiteX8" fmla="*/ 647114 w 9683336"/>
              <a:gd name="connsiteY8" fmla="*/ 110309 h 1260844"/>
              <a:gd name="connsiteX0" fmla="*/ 647114 w 9683336"/>
              <a:gd name="connsiteY0" fmla="*/ 186145 h 1336680"/>
              <a:gd name="connsiteX1" fmla="*/ 9002319 w 9683336"/>
              <a:gd name="connsiteY1" fmla="*/ 186145 h 1336680"/>
              <a:gd name="connsiteX2" fmla="*/ 9636370 w 9683336"/>
              <a:gd name="connsiteY2" fmla="*/ 689567 h 1336680"/>
              <a:gd name="connsiteX3" fmla="*/ 9636369 w 9683336"/>
              <a:gd name="connsiteY3" fmla="*/ 1336680 h 1336680"/>
              <a:gd name="connsiteX4" fmla="*/ 9636369 w 9683336"/>
              <a:gd name="connsiteY4" fmla="*/ 1336680 h 1336680"/>
              <a:gd name="connsiteX5" fmla="*/ 0 w 9683336"/>
              <a:gd name="connsiteY5" fmla="*/ 1336680 h 1336680"/>
              <a:gd name="connsiteX6" fmla="*/ 0 w 9683336"/>
              <a:gd name="connsiteY6" fmla="*/ 1336680 h 1336680"/>
              <a:gd name="connsiteX7" fmla="*/ 0 w 9683336"/>
              <a:gd name="connsiteY7" fmla="*/ 689567 h 1336680"/>
              <a:gd name="connsiteX8" fmla="*/ 647114 w 9683336"/>
              <a:gd name="connsiteY8" fmla="*/ 186145 h 1336680"/>
              <a:gd name="connsiteX0" fmla="*/ 647114 w 9636369"/>
              <a:gd name="connsiteY0" fmla="*/ 186145 h 1336680"/>
              <a:gd name="connsiteX1" fmla="*/ 9002319 w 9636369"/>
              <a:gd name="connsiteY1" fmla="*/ 186145 h 1336680"/>
              <a:gd name="connsiteX2" fmla="*/ 9440427 w 9636369"/>
              <a:gd name="connsiteY2" fmla="*/ 754881 h 1336680"/>
              <a:gd name="connsiteX3" fmla="*/ 9636369 w 9636369"/>
              <a:gd name="connsiteY3" fmla="*/ 1336680 h 1336680"/>
              <a:gd name="connsiteX4" fmla="*/ 9636369 w 9636369"/>
              <a:gd name="connsiteY4" fmla="*/ 1336680 h 1336680"/>
              <a:gd name="connsiteX5" fmla="*/ 0 w 9636369"/>
              <a:gd name="connsiteY5" fmla="*/ 1336680 h 1336680"/>
              <a:gd name="connsiteX6" fmla="*/ 0 w 9636369"/>
              <a:gd name="connsiteY6" fmla="*/ 1336680 h 1336680"/>
              <a:gd name="connsiteX7" fmla="*/ 0 w 9636369"/>
              <a:gd name="connsiteY7" fmla="*/ 689567 h 1336680"/>
              <a:gd name="connsiteX8" fmla="*/ 647114 w 9636369"/>
              <a:gd name="connsiteY8" fmla="*/ 186145 h 1336680"/>
              <a:gd name="connsiteX0" fmla="*/ 647114 w 9636369"/>
              <a:gd name="connsiteY0" fmla="*/ 186145 h 1336680"/>
              <a:gd name="connsiteX1" fmla="*/ 9002319 w 9636369"/>
              <a:gd name="connsiteY1" fmla="*/ 186145 h 1336680"/>
              <a:gd name="connsiteX2" fmla="*/ 9440427 w 9636369"/>
              <a:gd name="connsiteY2" fmla="*/ 754881 h 1336680"/>
              <a:gd name="connsiteX3" fmla="*/ 9636369 w 9636369"/>
              <a:gd name="connsiteY3" fmla="*/ 1336680 h 1336680"/>
              <a:gd name="connsiteX4" fmla="*/ 9636369 w 9636369"/>
              <a:gd name="connsiteY4" fmla="*/ 1336680 h 1336680"/>
              <a:gd name="connsiteX5" fmla="*/ 0 w 9636369"/>
              <a:gd name="connsiteY5" fmla="*/ 1336680 h 1336680"/>
              <a:gd name="connsiteX6" fmla="*/ 0 w 9636369"/>
              <a:gd name="connsiteY6" fmla="*/ 1336680 h 1336680"/>
              <a:gd name="connsiteX7" fmla="*/ 235132 w 9636369"/>
              <a:gd name="connsiteY7" fmla="*/ 702630 h 1336680"/>
              <a:gd name="connsiteX8" fmla="*/ 647114 w 9636369"/>
              <a:gd name="connsiteY8" fmla="*/ 186145 h 1336680"/>
              <a:gd name="connsiteX0" fmla="*/ 647114 w 9636369"/>
              <a:gd name="connsiteY0" fmla="*/ 186145 h 1336680"/>
              <a:gd name="connsiteX1" fmla="*/ 9002319 w 9636369"/>
              <a:gd name="connsiteY1" fmla="*/ 186145 h 1336680"/>
              <a:gd name="connsiteX2" fmla="*/ 9440427 w 9636369"/>
              <a:gd name="connsiteY2" fmla="*/ 754881 h 1336680"/>
              <a:gd name="connsiteX3" fmla="*/ 9636369 w 9636369"/>
              <a:gd name="connsiteY3" fmla="*/ 1336680 h 1336680"/>
              <a:gd name="connsiteX4" fmla="*/ 9636369 w 9636369"/>
              <a:gd name="connsiteY4" fmla="*/ 1336680 h 1336680"/>
              <a:gd name="connsiteX5" fmla="*/ 0 w 9636369"/>
              <a:gd name="connsiteY5" fmla="*/ 1336680 h 1336680"/>
              <a:gd name="connsiteX6" fmla="*/ 0 w 9636369"/>
              <a:gd name="connsiteY6" fmla="*/ 1336680 h 1336680"/>
              <a:gd name="connsiteX7" fmla="*/ 378823 w 9636369"/>
              <a:gd name="connsiteY7" fmla="*/ 715693 h 1336680"/>
              <a:gd name="connsiteX8" fmla="*/ 647114 w 9636369"/>
              <a:gd name="connsiteY8" fmla="*/ 186145 h 1336680"/>
              <a:gd name="connsiteX0" fmla="*/ 647114 w 9636369"/>
              <a:gd name="connsiteY0" fmla="*/ 186145 h 1336680"/>
              <a:gd name="connsiteX1" fmla="*/ 9002319 w 9636369"/>
              <a:gd name="connsiteY1" fmla="*/ 186145 h 1336680"/>
              <a:gd name="connsiteX2" fmla="*/ 9257547 w 9636369"/>
              <a:gd name="connsiteY2" fmla="*/ 872447 h 1336680"/>
              <a:gd name="connsiteX3" fmla="*/ 9636369 w 9636369"/>
              <a:gd name="connsiteY3" fmla="*/ 1336680 h 1336680"/>
              <a:gd name="connsiteX4" fmla="*/ 9636369 w 9636369"/>
              <a:gd name="connsiteY4" fmla="*/ 1336680 h 1336680"/>
              <a:gd name="connsiteX5" fmla="*/ 0 w 9636369"/>
              <a:gd name="connsiteY5" fmla="*/ 1336680 h 1336680"/>
              <a:gd name="connsiteX6" fmla="*/ 0 w 9636369"/>
              <a:gd name="connsiteY6" fmla="*/ 1336680 h 1336680"/>
              <a:gd name="connsiteX7" fmla="*/ 378823 w 9636369"/>
              <a:gd name="connsiteY7" fmla="*/ 715693 h 1336680"/>
              <a:gd name="connsiteX8" fmla="*/ 647114 w 9636369"/>
              <a:gd name="connsiteY8" fmla="*/ 186145 h 1336680"/>
              <a:gd name="connsiteX0" fmla="*/ 647114 w 9636369"/>
              <a:gd name="connsiteY0" fmla="*/ 186145 h 1336680"/>
              <a:gd name="connsiteX1" fmla="*/ 9002319 w 9636369"/>
              <a:gd name="connsiteY1" fmla="*/ 186145 h 1336680"/>
              <a:gd name="connsiteX2" fmla="*/ 9244484 w 9636369"/>
              <a:gd name="connsiteY2" fmla="*/ 676504 h 1336680"/>
              <a:gd name="connsiteX3" fmla="*/ 9636369 w 9636369"/>
              <a:gd name="connsiteY3" fmla="*/ 1336680 h 1336680"/>
              <a:gd name="connsiteX4" fmla="*/ 9636369 w 9636369"/>
              <a:gd name="connsiteY4" fmla="*/ 1336680 h 1336680"/>
              <a:gd name="connsiteX5" fmla="*/ 0 w 9636369"/>
              <a:gd name="connsiteY5" fmla="*/ 1336680 h 1336680"/>
              <a:gd name="connsiteX6" fmla="*/ 0 w 9636369"/>
              <a:gd name="connsiteY6" fmla="*/ 1336680 h 1336680"/>
              <a:gd name="connsiteX7" fmla="*/ 378823 w 9636369"/>
              <a:gd name="connsiteY7" fmla="*/ 715693 h 1336680"/>
              <a:gd name="connsiteX8" fmla="*/ 647114 w 9636369"/>
              <a:gd name="connsiteY8" fmla="*/ 186145 h 133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36369" h="1336680">
                <a:moveTo>
                  <a:pt x="647114" y="186145"/>
                </a:moveTo>
                <a:cubicBezTo>
                  <a:pt x="3440891" y="-62049"/>
                  <a:pt x="6221605" y="-62049"/>
                  <a:pt x="9002319" y="186145"/>
                </a:cubicBezTo>
                <a:cubicBezTo>
                  <a:pt x="9359710" y="186145"/>
                  <a:pt x="9138809" y="484748"/>
                  <a:pt x="9244484" y="676504"/>
                </a:cubicBezTo>
                <a:cubicBezTo>
                  <a:pt x="9350159" y="868260"/>
                  <a:pt x="9636369" y="1120976"/>
                  <a:pt x="9636369" y="1336680"/>
                </a:cubicBezTo>
                <a:lnTo>
                  <a:pt x="9636369" y="1336680"/>
                </a:lnTo>
                <a:lnTo>
                  <a:pt x="0" y="1336680"/>
                </a:lnTo>
                <a:lnTo>
                  <a:pt x="0" y="1336680"/>
                </a:lnTo>
                <a:lnTo>
                  <a:pt x="378823" y="715693"/>
                </a:lnTo>
                <a:cubicBezTo>
                  <a:pt x="378823" y="358302"/>
                  <a:pt x="289723" y="186145"/>
                  <a:pt x="647114" y="18614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16000"/>
            </a:schemeClr>
          </a:solidFill>
          <a:ln>
            <a:noFill/>
          </a:ln>
          <a:scene3d>
            <a:camera prst="orthographicFront"/>
            <a:lightRig rig="harsh" dir="t"/>
          </a:scene3d>
          <a:sp3d extrusionH="241300" contourW="292100" prstMaterial="metal">
            <a:bevelT w="279400" h="254000" prst="slope"/>
            <a:bevelB w="254000" h="273050" prst="slope"/>
            <a:extrusionClr>
              <a:srgbClr val="FFFF00"/>
            </a:extrusionClr>
            <a:contourClr>
              <a:schemeClr val="accent4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n w="3175"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dirty="0">
                <a:ln w="3175"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3175"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7200" b="1" dirty="0">
                <a:ln w="3175"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3175"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>
                <a:ln w="3175"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3175"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7200" b="1" dirty="0">
              <a:ln w="3175">
                <a:solidFill>
                  <a:srgbClr val="FFFF00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2EAC39A-97C1-0527-A604-D0B22BF6057E}"/>
              </a:ext>
            </a:extLst>
          </p:cNvPr>
          <p:cNvSpPr/>
          <p:nvPr/>
        </p:nvSpPr>
        <p:spPr>
          <a:xfrm>
            <a:off x="609600" y="1600622"/>
            <a:ext cx="10940143" cy="46586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336550" contourW="158750">
              <a:bevelT w="469900" h="254000" prst="slope"/>
              <a:bevelB w="298450" h="292100" prst="convex"/>
              <a:extrusionClr>
                <a:srgbClr val="FFC000"/>
              </a:extrusionClr>
              <a:contourClr>
                <a:schemeClr val="accent2">
                  <a:lumMod val="75000"/>
                </a:schemeClr>
              </a:contourClr>
            </a:sp3d>
          </a:bodyPr>
          <a:lstStyle/>
          <a:p>
            <a:pPr algn="ctr"/>
            <a:r>
              <a:rPr lang="en-US" sz="595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</p:spTree>
    <p:extLst>
      <p:ext uri="{BB962C8B-B14F-4D97-AF65-F5344CB8AC3E}">
        <p14:creationId xmlns:p14="http://schemas.microsoft.com/office/powerpoint/2010/main" val="358855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4062">
        <p14:prism isInverted="1"/>
      </p:transition>
    </mc:Choice>
    <mc:Fallback xmlns="">
      <p:transition spd="slow" advClick="0" advTm="40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312823-70B7-7E19-F4A2-D0DED49383CC}"/>
              </a:ext>
            </a:extLst>
          </p:cNvPr>
          <p:cNvSpPr txBox="1"/>
          <p:nvPr/>
        </p:nvSpPr>
        <p:spPr>
          <a:xfrm>
            <a:off x="3424974" y="348035"/>
            <a:ext cx="5342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শিক্ষক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bn-I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পরিচিতি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A52A6-6F62-6085-8AC2-64464C10B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8" y="1308297"/>
            <a:ext cx="4499689" cy="4970703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C53101-D628-25F1-2C7C-071423E76AFF}"/>
              </a:ext>
            </a:extLst>
          </p:cNvPr>
          <p:cNvSpPr txBox="1"/>
          <p:nvPr/>
        </p:nvSpPr>
        <p:spPr>
          <a:xfrm>
            <a:off x="5318963" y="1382616"/>
            <a:ext cx="6468659" cy="2831544"/>
          </a:xfrm>
          <a:custGeom>
            <a:avLst/>
            <a:gdLst>
              <a:gd name="connsiteX0" fmla="*/ 0 w 6467603"/>
              <a:gd name="connsiteY0" fmla="*/ 0 h 2831544"/>
              <a:gd name="connsiteX1" fmla="*/ 6467603 w 6467603"/>
              <a:gd name="connsiteY1" fmla="*/ 0 h 2831544"/>
              <a:gd name="connsiteX2" fmla="*/ 6467603 w 6467603"/>
              <a:gd name="connsiteY2" fmla="*/ 2831544 h 2831544"/>
              <a:gd name="connsiteX3" fmla="*/ 0 w 6467603"/>
              <a:gd name="connsiteY3" fmla="*/ 2831544 h 2831544"/>
              <a:gd name="connsiteX4" fmla="*/ 0 w 6467603"/>
              <a:gd name="connsiteY4" fmla="*/ 0 h 2831544"/>
              <a:gd name="connsiteX0" fmla="*/ 0 w 6469763"/>
              <a:gd name="connsiteY0" fmla="*/ 0 h 2831544"/>
              <a:gd name="connsiteX1" fmla="*/ 6467603 w 6469763"/>
              <a:gd name="connsiteY1" fmla="*/ 0 h 2831544"/>
              <a:gd name="connsiteX2" fmla="*/ 6469763 w 6469763"/>
              <a:gd name="connsiteY2" fmla="*/ 1346516 h 2831544"/>
              <a:gd name="connsiteX3" fmla="*/ 6467603 w 6469763"/>
              <a:gd name="connsiteY3" fmla="*/ 2831544 h 2831544"/>
              <a:gd name="connsiteX4" fmla="*/ 0 w 6469763"/>
              <a:gd name="connsiteY4" fmla="*/ 2831544 h 2831544"/>
              <a:gd name="connsiteX5" fmla="*/ 0 w 6469763"/>
              <a:gd name="connsiteY5" fmla="*/ 0 h 2831544"/>
              <a:gd name="connsiteX0" fmla="*/ 0 w 6467603"/>
              <a:gd name="connsiteY0" fmla="*/ 0 h 2831544"/>
              <a:gd name="connsiteX1" fmla="*/ 6467603 w 6467603"/>
              <a:gd name="connsiteY1" fmla="*/ 0 h 2831544"/>
              <a:gd name="connsiteX2" fmla="*/ 6033665 w 6467603"/>
              <a:gd name="connsiteY2" fmla="*/ 1290246 h 2831544"/>
              <a:gd name="connsiteX3" fmla="*/ 6467603 w 6467603"/>
              <a:gd name="connsiteY3" fmla="*/ 2831544 h 2831544"/>
              <a:gd name="connsiteX4" fmla="*/ 0 w 6467603"/>
              <a:gd name="connsiteY4" fmla="*/ 2831544 h 2831544"/>
              <a:gd name="connsiteX5" fmla="*/ 0 w 6467603"/>
              <a:gd name="connsiteY5" fmla="*/ 0 h 2831544"/>
              <a:gd name="connsiteX0" fmla="*/ 0 w 6467603"/>
              <a:gd name="connsiteY0" fmla="*/ 0 h 2831544"/>
              <a:gd name="connsiteX1" fmla="*/ 6467603 w 6467603"/>
              <a:gd name="connsiteY1" fmla="*/ 0 h 2831544"/>
              <a:gd name="connsiteX2" fmla="*/ 6033665 w 6467603"/>
              <a:gd name="connsiteY2" fmla="*/ 1290246 h 2831544"/>
              <a:gd name="connsiteX3" fmla="*/ 6467603 w 6467603"/>
              <a:gd name="connsiteY3" fmla="*/ 2831544 h 2831544"/>
              <a:gd name="connsiteX4" fmla="*/ 0 w 6467603"/>
              <a:gd name="connsiteY4" fmla="*/ 2831544 h 2831544"/>
              <a:gd name="connsiteX5" fmla="*/ 420655 w 6467603"/>
              <a:gd name="connsiteY5" fmla="*/ 1346516 h 2831544"/>
              <a:gd name="connsiteX6" fmla="*/ 0 w 6467603"/>
              <a:gd name="connsiteY6" fmla="*/ 0 h 2831544"/>
              <a:gd name="connsiteX0" fmla="*/ 0 w 6468924"/>
              <a:gd name="connsiteY0" fmla="*/ 0 h 2831544"/>
              <a:gd name="connsiteX1" fmla="*/ 6467603 w 6468924"/>
              <a:gd name="connsiteY1" fmla="*/ 0 h 2831544"/>
              <a:gd name="connsiteX2" fmla="*/ 6033665 w 6468924"/>
              <a:gd name="connsiteY2" fmla="*/ 1290246 h 2831544"/>
              <a:gd name="connsiteX3" fmla="*/ 6467603 w 6468924"/>
              <a:gd name="connsiteY3" fmla="*/ 2831544 h 2831544"/>
              <a:gd name="connsiteX4" fmla="*/ 0 w 6468924"/>
              <a:gd name="connsiteY4" fmla="*/ 2831544 h 2831544"/>
              <a:gd name="connsiteX5" fmla="*/ 420655 w 6468924"/>
              <a:gd name="connsiteY5" fmla="*/ 1346516 h 2831544"/>
              <a:gd name="connsiteX6" fmla="*/ 0 w 6468924"/>
              <a:gd name="connsiteY6" fmla="*/ 0 h 2831544"/>
              <a:gd name="connsiteX0" fmla="*/ 0 w 6468659"/>
              <a:gd name="connsiteY0" fmla="*/ 0 h 2831544"/>
              <a:gd name="connsiteX1" fmla="*/ 6467603 w 6468659"/>
              <a:gd name="connsiteY1" fmla="*/ 0 h 2831544"/>
              <a:gd name="connsiteX2" fmla="*/ 6033665 w 6468659"/>
              <a:gd name="connsiteY2" fmla="*/ 1290246 h 2831544"/>
              <a:gd name="connsiteX3" fmla="*/ 6467603 w 6468659"/>
              <a:gd name="connsiteY3" fmla="*/ 2831544 h 2831544"/>
              <a:gd name="connsiteX4" fmla="*/ 0 w 6468659"/>
              <a:gd name="connsiteY4" fmla="*/ 2831544 h 2831544"/>
              <a:gd name="connsiteX5" fmla="*/ 420655 w 6468659"/>
              <a:gd name="connsiteY5" fmla="*/ 1346516 h 2831544"/>
              <a:gd name="connsiteX6" fmla="*/ 0 w 6468659"/>
              <a:gd name="connsiteY6" fmla="*/ 0 h 283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68659" h="2831544">
                <a:moveTo>
                  <a:pt x="0" y="0"/>
                </a:moveTo>
                <a:lnTo>
                  <a:pt x="6467603" y="0"/>
                </a:lnTo>
                <a:lnTo>
                  <a:pt x="6033665" y="1290246"/>
                </a:lnTo>
                <a:cubicBezTo>
                  <a:pt x="6093904" y="1860283"/>
                  <a:pt x="6491770" y="2500658"/>
                  <a:pt x="6467603" y="2831544"/>
                </a:cubicBezTo>
                <a:lnTo>
                  <a:pt x="0" y="2831544"/>
                </a:lnTo>
                <a:cubicBezTo>
                  <a:pt x="-458" y="2327156"/>
                  <a:pt x="421113" y="1850904"/>
                  <a:pt x="420655" y="1346516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softEdge rad="317500"/>
          </a:effectLst>
          <a:scene3d>
            <a:camera prst="orthographicFront"/>
            <a:lightRig rig="threePt" dir="t"/>
          </a:scene3d>
          <a:sp3d>
            <a:bevelT w="311150" h="279400" prst="softRound"/>
            <a:bevelB w="247650" h="222250" prst="softRound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কাজী</a:t>
            </a:r>
            <a:r>
              <a:rPr kumimoji="0" lang="en-US" sz="5400" b="1" i="0" u="none" strike="noStrike" kern="1200" cap="none" spc="50" normalizeH="0" baseline="0" noProof="0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5400" b="1" i="0" u="none" strike="noStrike" kern="1200" cap="none" spc="50" normalizeH="0" baseline="0" noProof="0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আশরাফুল</a:t>
            </a:r>
            <a:r>
              <a:rPr kumimoji="0" lang="en-US" sz="5400" b="1" i="0" u="none" strike="noStrike" kern="1200" cap="none" spc="50" normalizeH="0" baseline="0" noProof="0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5400" b="1" i="0" u="none" strike="noStrike" kern="1200" cap="none" spc="50" normalizeH="0" baseline="0" noProof="0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ইসলাম</a:t>
            </a:r>
            <a:endParaRPr kumimoji="0" lang="en-US" sz="5400" b="1" i="0" u="none" strike="noStrike" kern="1200" cap="none" spc="50" normalizeH="0" baseline="0" noProof="0" dirty="0">
              <a:ln w="1143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all" spc="0" normalizeH="0" baseline="0" noProof="0" dirty="0" err="1">
                <a:ln w="0"/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সহকারী</a:t>
            </a:r>
            <a:r>
              <a:rPr kumimoji="0" lang="en-US" sz="4400" b="1" i="0" u="none" strike="noStrike" kern="1200" cap="all" spc="0" normalizeH="0" baseline="0" noProof="0" dirty="0">
                <a:ln w="0"/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1" i="0" u="none" strike="noStrike" kern="1200" cap="all" spc="0" normalizeH="0" baseline="0" noProof="0" dirty="0" err="1">
                <a:ln w="0"/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শিক্ষক</a:t>
            </a:r>
            <a:endParaRPr kumimoji="0" lang="en-US" sz="4400" b="1" i="0" u="none" strike="noStrike" kern="1200" cap="all" spc="0" normalizeH="0" baseline="0" noProof="0" dirty="0">
              <a:ln w="0"/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উদ্যমপুর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সরকারি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প্রাথমিক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বিদ্যালয়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গোপালপুর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 </a:t>
            </a: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টাংগাইল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26CA4-1C0A-196C-00D5-A0585E402C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0" b="6850"/>
          <a:stretch/>
        </p:blipFill>
        <p:spPr>
          <a:xfrm>
            <a:off x="962366" y="1787300"/>
            <a:ext cx="3833301" cy="4029355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20B2B26-CF56-6D79-3E61-09C5AD812937}"/>
              </a:ext>
            </a:extLst>
          </p:cNvPr>
          <p:cNvSpPr/>
          <p:nvPr/>
        </p:nvSpPr>
        <p:spPr>
          <a:xfrm>
            <a:off x="5164220" y="2475914"/>
            <a:ext cx="548640" cy="548640"/>
          </a:xfrm>
          <a:prstGeom prst="ellipse">
            <a:avLst/>
          </a:prstGeom>
          <a:solidFill>
            <a:schemeClr val="bg2">
              <a:lumMod val="50000"/>
              <a:alpha val="76000"/>
            </a:schemeClr>
          </a:solidFill>
          <a:ln>
            <a:noFill/>
          </a:ln>
          <a:scene3d>
            <a:camera prst="orthographicFront"/>
            <a:lightRig rig="brightRoom" dir="t"/>
          </a:scene3d>
          <a:sp3d prstMaterial="plastic">
            <a:bevelT w="165100" h="88900" prst="relaxedInset"/>
            <a:bevelB w="260350" h="2222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639B09D-E07A-74CC-2D5E-1FC1B3BF618C}"/>
              </a:ext>
            </a:extLst>
          </p:cNvPr>
          <p:cNvSpPr/>
          <p:nvPr/>
        </p:nvSpPr>
        <p:spPr>
          <a:xfrm>
            <a:off x="11351661" y="2473566"/>
            <a:ext cx="548640" cy="548640"/>
          </a:xfrm>
          <a:prstGeom prst="ellipse">
            <a:avLst/>
          </a:prstGeom>
          <a:solidFill>
            <a:schemeClr val="bg2">
              <a:lumMod val="50000"/>
              <a:alpha val="76000"/>
            </a:schemeClr>
          </a:solidFill>
          <a:ln>
            <a:noFill/>
          </a:ln>
          <a:scene3d>
            <a:camera prst="orthographicFront"/>
            <a:lightRig rig="brightRoom" dir="t"/>
          </a:scene3d>
          <a:sp3d prstMaterial="plastic">
            <a:bevelT w="165100" h="88900" prst="relaxedInset"/>
            <a:bevelB w="260350" h="22225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24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515">
        <p15:prstTrans prst="wind"/>
      </p:transition>
    </mc:Choice>
    <mc:Fallback xmlns="">
      <p:transition spd="slow" advClick="0" advTm="25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AA1AE0-A7A6-41CC-4FE9-3073F8B098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38" b="12839"/>
          <a:stretch/>
        </p:blipFill>
        <p:spPr>
          <a:xfrm>
            <a:off x="372046" y="362607"/>
            <a:ext cx="5299411" cy="5864772"/>
          </a:xfrm>
          <a:prstGeom prst="rect">
            <a:avLst/>
          </a:prstGeom>
        </p:spPr>
      </p:pic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B91A72AB-B34F-7854-B02D-DE0D0ED81F67}"/>
              </a:ext>
            </a:extLst>
          </p:cNvPr>
          <p:cNvSpPr/>
          <p:nvPr/>
        </p:nvSpPr>
        <p:spPr>
          <a:xfrm>
            <a:off x="5672458" y="370782"/>
            <a:ext cx="4178105" cy="928467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perspectiveBelow"/>
            <a:lightRig rig="threePt" dir="t"/>
          </a:scene3d>
          <a:sp3d extrusionH="133350" contourW="63500">
            <a:bevelT w="336550" h="215900" prst="softRound"/>
            <a:bevelB w="260350" h="177800" prst="softRound"/>
            <a:extrusionClr>
              <a:schemeClr val="accent4">
                <a:lumMod val="60000"/>
                <a:lumOff val="40000"/>
              </a:schemeClr>
            </a:extrusionClr>
            <a:contourClr>
              <a:schemeClr val="accent5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bn-BD" sz="4800" b="0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 পরিচিতিঃ</a:t>
            </a:r>
            <a:endParaRPr lang="en-US" sz="20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75A7FE-2A85-2CB1-E9D1-EC4737FB7F8F}"/>
              </a:ext>
            </a:extLst>
          </p:cNvPr>
          <p:cNvSpPr txBox="1"/>
          <p:nvPr/>
        </p:nvSpPr>
        <p:spPr>
          <a:xfrm>
            <a:off x="6531426" y="1286720"/>
            <a:ext cx="2558142" cy="28007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softEdge rad="317500"/>
          </a:effectLst>
        </p:spPr>
        <p:txBody>
          <a:bodyPr wrap="square" rtlCol="0">
            <a:spAutoFit/>
          </a:bodyPr>
          <a:lstStyle/>
          <a:p>
            <a:r>
              <a:rPr lang="bn-IN" sz="440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 </a:t>
            </a:r>
            <a:r>
              <a:rPr lang="en-US" sz="440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১ম</a:t>
            </a:r>
            <a:r>
              <a:rPr lang="bn-IN" sz="440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IN" sz="440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40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4400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4400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19</a:t>
            </a:r>
          </a:p>
          <a:p>
            <a:r>
              <a:rPr lang="en-US" sz="440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পিরিয়ড: ১</a:t>
            </a:r>
            <a:endParaRPr lang="bn-IN" sz="4400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2FF89C-B9A6-7F38-9FBD-7CD998F060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897"/>
          <a:stretch/>
        </p:blipFill>
        <p:spPr>
          <a:xfrm flipH="1">
            <a:off x="393816" y="5003425"/>
            <a:ext cx="11582743" cy="174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FB039B-5CE1-BE09-BC23-642BCB04D1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37" y="2070495"/>
            <a:ext cx="2100587" cy="274458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35BE4A-EA15-7307-D735-D0AB523F20F4}"/>
              </a:ext>
            </a:extLst>
          </p:cNvPr>
          <p:cNvSpPr txBox="1"/>
          <p:nvPr/>
        </p:nvSpPr>
        <p:spPr>
          <a:xfrm>
            <a:off x="5693228" y="4310743"/>
            <a:ext cx="6283331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ln>
                  <a:solidFill>
                    <a:schemeClr val="tx2"/>
                  </a:solidFill>
                </a:ln>
                <a:latin typeface="SutonnyMJ" pitchFamily="2" charset="0"/>
                <a:cs typeface="SutonnyMJ" pitchFamily="2" charset="0"/>
              </a:rPr>
              <a:t>welqe¯‘ : e¨ÄbeY© K cov I †jLvi Abykxjb|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38714C-3F1E-A2D0-34C7-DA11EECDBDC1}"/>
              </a:ext>
            </a:extLst>
          </p:cNvPr>
          <p:cNvSpPr/>
          <p:nvPr/>
        </p:nvSpPr>
        <p:spPr>
          <a:xfrm>
            <a:off x="337774" y="188895"/>
            <a:ext cx="525546" cy="531386"/>
          </a:xfrm>
          <a:custGeom>
            <a:avLst/>
            <a:gdLst>
              <a:gd name="connsiteX0" fmla="*/ 262773 w 525546"/>
              <a:gd name="connsiteY0" fmla="*/ 0 h 531386"/>
              <a:gd name="connsiteX1" fmla="*/ 525546 w 525546"/>
              <a:gd name="connsiteY1" fmla="*/ 265693 h 531386"/>
              <a:gd name="connsiteX2" fmla="*/ 262773 w 525546"/>
              <a:gd name="connsiteY2" fmla="*/ 531386 h 531386"/>
              <a:gd name="connsiteX3" fmla="*/ 0 w 525546"/>
              <a:gd name="connsiteY3" fmla="*/ 265693 h 531386"/>
              <a:gd name="connsiteX4" fmla="*/ 262773 w 525546"/>
              <a:gd name="connsiteY4" fmla="*/ 0 h 53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546" h="531386">
                <a:moveTo>
                  <a:pt x="262773" y="0"/>
                </a:moveTo>
                <a:cubicBezTo>
                  <a:pt x="407899" y="0"/>
                  <a:pt x="525546" y="118955"/>
                  <a:pt x="525546" y="265693"/>
                </a:cubicBezTo>
                <a:cubicBezTo>
                  <a:pt x="525546" y="412431"/>
                  <a:pt x="407899" y="531386"/>
                  <a:pt x="262773" y="531386"/>
                </a:cubicBezTo>
                <a:cubicBezTo>
                  <a:pt x="117647" y="531386"/>
                  <a:pt x="0" y="412431"/>
                  <a:pt x="0" y="265693"/>
                </a:cubicBezTo>
                <a:cubicBezTo>
                  <a:pt x="0" y="118955"/>
                  <a:pt x="117647" y="0"/>
                  <a:pt x="262773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bliqueBottomLeft"/>
            <a:lightRig rig="threePt" dir="t"/>
          </a:scene3d>
          <a:sp3d>
            <a:bevelT w="177800" prst="slope"/>
            <a:bevelB w="1778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AA81F89-AC8A-0AE4-3B80-B3989879FD2B}"/>
              </a:ext>
            </a:extLst>
          </p:cNvPr>
          <p:cNvSpPr/>
          <p:nvPr/>
        </p:nvSpPr>
        <p:spPr>
          <a:xfrm>
            <a:off x="11452138" y="190685"/>
            <a:ext cx="525546" cy="531386"/>
          </a:xfrm>
          <a:custGeom>
            <a:avLst/>
            <a:gdLst>
              <a:gd name="connsiteX0" fmla="*/ 262773 w 525546"/>
              <a:gd name="connsiteY0" fmla="*/ 0 h 531386"/>
              <a:gd name="connsiteX1" fmla="*/ 525546 w 525546"/>
              <a:gd name="connsiteY1" fmla="*/ 265693 h 531386"/>
              <a:gd name="connsiteX2" fmla="*/ 262773 w 525546"/>
              <a:gd name="connsiteY2" fmla="*/ 531386 h 531386"/>
              <a:gd name="connsiteX3" fmla="*/ 0 w 525546"/>
              <a:gd name="connsiteY3" fmla="*/ 265693 h 531386"/>
              <a:gd name="connsiteX4" fmla="*/ 262773 w 525546"/>
              <a:gd name="connsiteY4" fmla="*/ 0 h 53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546" h="531386">
                <a:moveTo>
                  <a:pt x="262773" y="0"/>
                </a:moveTo>
                <a:cubicBezTo>
                  <a:pt x="407899" y="0"/>
                  <a:pt x="525546" y="118955"/>
                  <a:pt x="525546" y="265693"/>
                </a:cubicBezTo>
                <a:cubicBezTo>
                  <a:pt x="525546" y="412431"/>
                  <a:pt x="407899" y="531386"/>
                  <a:pt x="262773" y="531386"/>
                </a:cubicBezTo>
                <a:cubicBezTo>
                  <a:pt x="117647" y="531386"/>
                  <a:pt x="0" y="412431"/>
                  <a:pt x="0" y="265693"/>
                </a:cubicBezTo>
                <a:cubicBezTo>
                  <a:pt x="0" y="118955"/>
                  <a:pt x="117647" y="0"/>
                  <a:pt x="262773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bliqueBottomLeft"/>
            <a:lightRig rig="threePt" dir="t"/>
          </a:scene3d>
          <a:sp3d>
            <a:bevelT w="177800" prst="slope"/>
            <a:bevelB w="1778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0CC7DAC-DB52-CB99-DE99-C413A21D6B97}"/>
              </a:ext>
            </a:extLst>
          </p:cNvPr>
          <p:cNvSpPr/>
          <p:nvPr/>
        </p:nvSpPr>
        <p:spPr>
          <a:xfrm>
            <a:off x="11439935" y="6172373"/>
            <a:ext cx="525546" cy="531386"/>
          </a:xfrm>
          <a:custGeom>
            <a:avLst/>
            <a:gdLst>
              <a:gd name="connsiteX0" fmla="*/ 262773 w 525546"/>
              <a:gd name="connsiteY0" fmla="*/ 0 h 531386"/>
              <a:gd name="connsiteX1" fmla="*/ 525546 w 525546"/>
              <a:gd name="connsiteY1" fmla="*/ 265693 h 531386"/>
              <a:gd name="connsiteX2" fmla="*/ 262773 w 525546"/>
              <a:gd name="connsiteY2" fmla="*/ 531386 h 531386"/>
              <a:gd name="connsiteX3" fmla="*/ 0 w 525546"/>
              <a:gd name="connsiteY3" fmla="*/ 265693 h 531386"/>
              <a:gd name="connsiteX4" fmla="*/ 262773 w 525546"/>
              <a:gd name="connsiteY4" fmla="*/ 0 h 53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546" h="531386">
                <a:moveTo>
                  <a:pt x="262773" y="0"/>
                </a:moveTo>
                <a:cubicBezTo>
                  <a:pt x="407899" y="0"/>
                  <a:pt x="525546" y="118955"/>
                  <a:pt x="525546" y="265693"/>
                </a:cubicBezTo>
                <a:cubicBezTo>
                  <a:pt x="525546" y="412431"/>
                  <a:pt x="407899" y="531386"/>
                  <a:pt x="262773" y="531386"/>
                </a:cubicBezTo>
                <a:cubicBezTo>
                  <a:pt x="117647" y="531386"/>
                  <a:pt x="0" y="412431"/>
                  <a:pt x="0" y="265693"/>
                </a:cubicBezTo>
                <a:cubicBezTo>
                  <a:pt x="0" y="118955"/>
                  <a:pt x="117647" y="0"/>
                  <a:pt x="262773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bliqueBottomLeft"/>
            <a:lightRig rig="threePt" dir="t"/>
          </a:scene3d>
          <a:sp3d>
            <a:bevelT w="177800" prst="slope"/>
            <a:bevelB w="1778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127A58C-74F5-112B-E22D-8856F4363D35}"/>
              </a:ext>
            </a:extLst>
          </p:cNvPr>
          <p:cNvSpPr/>
          <p:nvPr/>
        </p:nvSpPr>
        <p:spPr>
          <a:xfrm>
            <a:off x="252395" y="6141107"/>
            <a:ext cx="525546" cy="531386"/>
          </a:xfrm>
          <a:custGeom>
            <a:avLst/>
            <a:gdLst>
              <a:gd name="connsiteX0" fmla="*/ 262773 w 525546"/>
              <a:gd name="connsiteY0" fmla="*/ 0 h 531386"/>
              <a:gd name="connsiteX1" fmla="*/ 525546 w 525546"/>
              <a:gd name="connsiteY1" fmla="*/ 265693 h 531386"/>
              <a:gd name="connsiteX2" fmla="*/ 262773 w 525546"/>
              <a:gd name="connsiteY2" fmla="*/ 531386 h 531386"/>
              <a:gd name="connsiteX3" fmla="*/ 0 w 525546"/>
              <a:gd name="connsiteY3" fmla="*/ 265693 h 531386"/>
              <a:gd name="connsiteX4" fmla="*/ 262773 w 525546"/>
              <a:gd name="connsiteY4" fmla="*/ 0 h 53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546" h="531386">
                <a:moveTo>
                  <a:pt x="262773" y="0"/>
                </a:moveTo>
                <a:cubicBezTo>
                  <a:pt x="407899" y="0"/>
                  <a:pt x="525546" y="118955"/>
                  <a:pt x="525546" y="265693"/>
                </a:cubicBezTo>
                <a:cubicBezTo>
                  <a:pt x="525546" y="412431"/>
                  <a:pt x="407899" y="531386"/>
                  <a:pt x="262773" y="531386"/>
                </a:cubicBezTo>
                <a:cubicBezTo>
                  <a:pt x="117647" y="531386"/>
                  <a:pt x="0" y="412431"/>
                  <a:pt x="0" y="265693"/>
                </a:cubicBezTo>
                <a:cubicBezTo>
                  <a:pt x="0" y="118955"/>
                  <a:pt x="117647" y="0"/>
                  <a:pt x="262773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bliqueBottomLeft"/>
            <a:lightRig rig="threePt" dir="t"/>
          </a:scene3d>
          <a:sp3d>
            <a:bevelT w="177800" prst="slope"/>
            <a:bevelB w="1778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06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768">
        <p14:prism isInverted="1"/>
      </p:transition>
    </mc:Choice>
    <mc:Fallback xmlns="">
      <p:transition spd="slow" advClick="0" advTm="27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3E9792-31A1-FD11-D4F0-598FE192F0C4}"/>
              </a:ext>
            </a:extLst>
          </p:cNvPr>
          <p:cNvSpPr txBox="1"/>
          <p:nvPr/>
        </p:nvSpPr>
        <p:spPr>
          <a:xfrm>
            <a:off x="261260" y="828443"/>
            <a:ext cx="11680371" cy="4431983"/>
          </a:xfrm>
          <a:prstGeom prst="rect">
            <a:avLst/>
          </a:prstGeom>
          <a:solidFill>
            <a:schemeClr val="accent6">
              <a:lumMod val="20000"/>
              <a:lumOff val="80000"/>
              <a:alpha val="43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u="sng">
                <a:latin typeface="SutonnyMJ" pitchFamily="2" charset="0"/>
                <a:cs typeface="SutonnyMJ" pitchFamily="2" charset="0"/>
              </a:rPr>
              <a:t>wkLbdj</a:t>
            </a:r>
            <a:r>
              <a:rPr lang="en-US" sz="3600" b="1">
                <a:latin typeface="SutonnyMJ" pitchFamily="2" charset="0"/>
                <a:cs typeface="SutonnyMJ" pitchFamily="2" charset="0"/>
              </a:rPr>
              <a:t> : G cvV †k‡l wkÿv_©xiv-</a:t>
            </a:r>
          </a:p>
          <a:p>
            <a:pPr>
              <a:spcAft>
                <a:spcPts val="600"/>
              </a:spcAft>
            </a:pPr>
            <a:r>
              <a:rPr lang="en-US" sz="3600">
                <a:latin typeface="SutonnyMJ" pitchFamily="2" charset="0"/>
                <a:cs typeface="SutonnyMJ" pitchFamily="2" charset="0"/>
              </a:rPr>
              <a:t>1.1.2 cÖwgZ D”Pvi‡Y ejv evsjv eY©gvjvi e¨ÄbaŸwb g‡bv‡hvM mnKv‡i ï‡b </a:t>
            </a:r>
          </a:p>
          <a:p>
            <a:pPr>
              <a:spcAft>
                <a:spcPts val="600"/>
              </a:spcAft>
            </a:pPr>
            <a:r>
              <a:rPr lang="en-US" sz="3600">
                <a:latin typeface="SutonnyMJ" pitchFamily="2" charset="0"/>
                <a:cs typeface="SutonnyMJ" pitchFamily="2" charset="0"/>
              </a:rPr>
              <a:t>        kbv³ Ki‡Z cvi‡e Ges µgvbymv‡i mvRv‡Z cvi‡e| </a:t>
            </a:r>
          </a:p>
          <a:p>
            <a:pPr>
              <a:spcAft>
                <a:spcPts val="600"/>
              </a:spcAft>
            </a:pPr>
            <a:r>
              <a:rPr lang="en-US" sz="3600">
                <a:latin typeface="SutonnyMJ" pitchFamily="2" charset="0"/>
                <a:cs typeface="SutonnyMJ" pitchFamily="2" charset="0"/>
              </a:rPr>
              <a:t>5.1.1 evK¨ I k‡ã e¨eüZ evsjv eY©gvjvi aŸwb ¯úó I ï×fv‡e ej‡Z cvi‡e| </a:t>
            </a:r>
          </a:p>
          <a:p>
            <a:pPr>
              <a:spcAft>
                <a:spcPts val="600"/>
              </a:spcAft>
            </a:pPr>
            <a:r>
              <a:rPr lang="en-US" sz="3600">
                <a:latin typeface="SutonnyMJ" pitchFamily="2" charset="0"/>
                <a:cs typeface="SutonnyMJ" pitchFamily="2" charset="0"/>
              </a:rPr>
              <a:t>5.1.4 kã †f‡½ aŸwb ej‡Z cvi‡e| </a:t>
            </a:r>
          </a:p>
          <a:p>
            <a:pPr>
              <a:spcAft>
                <a:spcPts val="600"/>
              </a:spcAft>
            </a:pPr>
            <a:r>
              <a:rPr lang="en-US" sz="3600" smtClean="0">
                <a:latin typeface="SutonnyMJ" pitchFamily="2" charset="0"/>
                <a:cs typeface="SutonnyMJ" pitchFamily="2" charset="0"/>
              </a:rPr>
              <a:t>13.1.1 </a:t>
            </a:r>
            <a:r>
              <a:rPr lang="en-US" sz="3600">
                <a:latin typeface="SutonnyMJ" pitchFamily="2" charset="0"/>
                <a:cs typeface="SutonnyMJ" pitchFamily="2" charset="0"/>
              </a:rPr>
              <a:t>mwVK cÖevn I AvK…wZ‡Z evsjv eY©gvjv wjL‡Z cvi‡e| </a:t>
            </a:r>
          </a:p>
          <a:p>
            <a:pPr>
              <a:spcAft>
                <a:spcPts val="600"/>
              </a:spcAft>
            </a:pPr>
            <a:r>
              <a:rPr lang="en-US" sz="3600">
                <a:latin typeface="SutonnyMJ" pitchFamily="2" charset="0"/>
                <a:cs typeface="SutonnyMJ" pitchFamily="2" charset="0"/>
              </a:rPr>
              <a:t>13.1.2 µgvbymv‡i evsjv eY©gvjv wjL‡Z cvi‡e| </a:t>
            </a:r>
            <a:endParaRPr lang="en-US" sz="3600" b="1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23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47">
        <p14:prism isInverted="1"/>
      </p:transition>
    </mc:Choice>
    <mc:Fallback xmlns="">
      <p:transition spd="slow" advClick="0" advTm="204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D5C51BB-7B7C-40EF-4BB7-6B316CDEA5BC}"/>
              </a:ext>
            </a:extLst>
          </p:cNvPr>
          <p:cNvGrpSpPr/>
          <p:nvPr/>
        </p:nvGrpSpPr>
        <p:grpSpPr>
          <a:xfrm>
            <a:off x="10292080" y="3667486"/>
            <a:ext cx="1747701" cy="2016307"/>
            <a:chOff x="4167188" y="1023257"/>
            <a:chExt cx="3659641" cy="4811487"/>
          </a:xfrm>
          <a:noFill/>
        </p:grpSpPr>
        <p:pic>
          <p:nvPicPr>
            <p:cNvPr id="8" name="Picture 7" descr="A bowl of white popcorn&#10;&#10;Description automatically generated">
              <a:extLst>
                <a:ext uri="{FF2B5EF4-FFF2-40B4-BE49-F238E27FC236}">
                  <a16:creationId xmlns:a16="http://schemas.microsoft.com/office/drawing/2014/main" id="{20ED41F7-EAF6-B2E1-7F10-EA358D821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786" b="97024" l="10000" r="91000">
                          <a14:foregroundMark x1="44667" y1="8333" x2="44667" y2="8333"/>
                          <a14:foregroundMark x1="54000" y1="2976" x2="54000" y2="2976"/>
                          <a14:foregroundMark x1="47000" y1="1786" x2="47000" y2="1786"/>
                          <a14:foregroundMark x1="19000" y1="50000" x2="19000" y2="50000"/>
                          <a14:foregroundMark x1="15000" y1="39286" x2="23333" y2="84524"/>
                          <a14:foregroundMark x1="23333" y1="84524" x2="29667" y2="91071"/>
                          <a14:foregroundMark x1="29667" y1="91071" x2="64000" y2="94048"/>
                          <a14:foregroundMark x1="64000" y1="94048" x2="79000" y2="89881"/>
                          <a14:foregroundMark x1="79000" y1="89881" x2="83333" y2="77381"/>
                          <a14:foregroundMark x1="83333" y1="77381" x2="86333" y2="48214"/>
                          <a14:foregroundMark x1="90333" y1="44048" x2="90333" y2="44048"/>
                          <a14:foregroundMark x1="73000" y1="97619" x2="73000" y2="97619"/>
                          <a14:foregroundMark x1="24333" y1="94048" x2="24333" y2="94048"/>
                          <a14:foregroundMark x1="18000" y1="82143" x2="18000" y2="82143"/>
                          <a14:foregroundMark x1="21000" y1="89881" x2="21000" y2="89881"/>
                          <a14:foregroundMark x1="20000" y1="88690" x2="20000" y2="88690"/>
                          <a14:foregroundMark x1="87000" y1="66071" x2="87000" y2="66071"/>
                          <a14:foregroundMark x1="86667" y1="69643" x2="86667" y2="69643"/>
                          <a14:foregroundMark x1="91000" y1="40476" x2="91000" y2="40476"/>
                          <a14:foregroundMark x1="31000" y1="96429" x2="31000" y2="96429"/>
                          <a14:backgroundMark x1="85667" y1="97619" x2="85667" y2="97619"/>
                          <a14:backgroundMark x1="26667" y1="98214" x2="26667" y2="982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6173" y="4206958"/>
              <a:ext cx="3610656" cy="1627786"/>
            </a:xfrm>
            <a:prstGeom prst="rect">
              <a:avLst/>
            </a:prstGeom>
            <a:grpFill/>
          </p:spPr>
        </p:pic>
        <p:pic>
          <p:nvPicPr>
            <p:cNvPr id="6" name="Picture 5" descr="A child eating popcorn from a bowl&#10;&#10;Description automatically generated">
              <a:extLst>
                <a:ext uri="{FF2B5EF4-FFF2-40B4-BE49-F238E27FC236}">
                  <a16:creationId xmlns:a16="http://schemas.microsoft.com/office/drawing/2014/main" id="{7739FEED-CAA8-364E-6605-0128213BF3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7266" b="91250" l="2222" r="93194">
                          <a14:foregroundMark x1="41250" y1="21250" x2="41250" y2="21250"/>
                          <a14:foregroundMark x1="37083" y1="19375" x2="37083" y2="19375"/>
                          <a14:foregroundMark x1="36389" y1="17266" x2="36389" y2="17266"/>
                          <a14:foregroundMark x1="47500" y1="17969" x2="47500" y2="17969"/>
                          <a14:foregroundMark x1="68611" y1="38125" x2="68611" y2="38125"/>
                          <a14:foregroundMark x1="69444" y1="38906" x2="69444" y2="38906"/>
                          <a14:foregroundMark x1="17778" y1="44141" x2="17778" y2="44141"/>
                          <a14:foregroundMark x1="20139" y1="42344" x2="20139" y2="42344"/>
                          <a14:foregroundMark x1="8194" y1="67813" x2="8194" y2="67813"/>
                          <a14:foregroundMark x1="2361" y1="70625" x2="2361" y2="70625"/>
                          <a14:backgroundMark x1="78472" y1="67969" x2="89306" y2="84766"/>
                          <a14:backgroundMark x1="89306" y1="84766" x2="90417" y2="85703"/>
                          <a14:backgroundMark x1="94583" y1="72734" x2="95417" y2="82031"/>
                          <a14:backgroundMark x1="47778" y1="78125" x2="54583" y2="90625"/>
                          <a14:backgroundMark x1="34722" y1="73516" x2="37083" y2="81250"/>
                          <a14:backgroundMark x1="93194" y1="79063" x2="91528" y2="81250"/>
                          <a14:backgroundMark x1="90139" y1="77813" x2="88056" y2="79375"/>
                          <a14:backgroundMark x1="88889" y1="75703" x2="88889" y2="79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920" r="9083" b="16667"/>
            <a:stretch/>
          </p:blipFill>
          <p:spPr>
            <a:xfrm>
              <a:off x="4167188" y="1023257"/>
              <a:ext cx="3507242" cy="4691744"/>
            </a:xfrm>
            <a:prstGeom prst="rect">
              <a:avLst/>
            </a:prstGeom>
            <a:grpFill/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46E193F-8B53-48DD-FBE8-19CCB4D30DAD}"/>
              </a:ext>
            </a:extLst>
          </p:cNvPr>
          <p:cNvSpPr txBox="1"/>
          <p:nvPr/>
        </p:nvSpPr>
        <p:spPr>
          <a:xfrm>
            <a:off x="402772" y="1546143"/>
            <a:ext cx="99935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3600" kern="1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একদিন দিবা আর রবি স্কুলে গিয়ে দেখে ওদের পানির কল দিয়ে </a:t>
            </a:r>
            <a:endParaRPr lang="en-US" sz="3600" kern="100" smtClean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3600" kern="1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পানি </a:t>
            </a:r>
            <a:r>
              <a:rPr lang="en-US" sz="3600" kern="1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পড়ছে। দিবা বলল, ইস! কত পানি অপচয়</a:t>
            </a:r>
            <a:r>
              <a:rPr lang="en-US" sz="3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হচ্ছে। </a:t>
            </a:r>
            <a:endParaRPr lang="en-US" sz="3600" kern="100" smtClean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3600" kern="10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রবি </a:t>
            </a:r>
            <a:r>
              <a:rPr lang="en-US" sz="3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কলটা বন্ধ করে দিল। 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3600" kern="10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3600" kern="1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রবি বলল, আজ মা আমাকে মজার একটা খাবার দিয়েছেন, বলেই সে ব্যাগ থেকে মুড়ির </a:t>
            </a:r>
            <a:r>
              <a:rPr lang="en-US" sz="3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মতো কিছু একটা বের করল। দিবা জিজ্ঞেস করল, এগুলো কী? রবি বলল, খই। দুজনে মজা করে খই খেলো।</a:t>
            </a:r>
            <a:endParaRPr lang="en-US" sz="36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5B8722-AF1B-9C65-0038-4CE774B40FCA}"/>
              </a:ext>
            </a:extLst>
          </p:cNvPr>
          <p:cNvSpPr txBox="1"/>
          <p:nvPr/>
        </p:nvSpPr>
        <p:spPr>
          <a:xfrm>
            <a:off x="1152018" y="283400"/>
            <a:ext cx="9806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54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পাঠ</a:t>
            </a:r>
            <a:r>
              <a:rPr lang="en-US" sz="54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উপযোগী</a:t>
            </a:r>
            <a:r>
              <a:rPr lang="en-US" sz="54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পরিবেশ</a:t>
            </a:r>
            <a:r>
              <a:rPr lang="en-US" sz="54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সৃষ্টি</a:t>
            </a:r>
            <a:r>
              <a:rPr lang="en-US" sz="54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: </a:t>
            </a:r>
            <a:r>
              <a:rPr lang="en-US" sz="54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গল্প</a:t>
            </a:r>
            <a:r>
              <a:rPr lang="en-US" sz="54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বলে</a:t>
            </a:r>
            <a:r>
              <a:rPr lang="en-US" sz="54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191911-5C3B-DFB9-B36F-F464B5C6B018}"/>
              </a:ext>
            </a:extLst>
          </p:cNvPr>
          <p:cNvSpPr txBox="1"/>
          <p:nvPr/>
        </p:nvSpPr>
        <p:spPr>
          <a:xfrm>
            <a:off x="1032639" y="443403"/>
            <a:ext cx="105786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২৬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খোল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0" name="Audio 11">
            <a:hlinkClick r:id="" action="ppaction://media"/>
            <a:extLst>
              <a:ext uri="{FF2B5EF4-FFF2-40B4-BE49-F238E27FC236}">
                <a16:creationId xmlns:a16="http://schemas.microsoft.com/office/drawing/2014/main" id="{085CB932-FC70-1977-5F73-4750514E2F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203125" t="-203125" r="-203125" b="-203125"/>
          <a:stretch>
            <a:fillRect/>
          </a:stretch>
        </p:blipFill>
        <p:spPr>
          <a:xfrm>
            <a:off x="13262864" y="5561584"/>
            <a:ext cx="2057400" cy="2057400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FD93B2-B1F0-31C2-4567-B3AD055F88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489" y="1530848"/>
            <a:ext cx="1897937" cy="189793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133068-C1F0-DCD5-C15D-FD20F0BB520C}"/>
              </a:ext>
            </a:extLst>
          </p:cNvPr>
          <p:cNvSpPr/>
          <p:nvPr/>
        </p:nvSpPr>
        <p:spPr>
          <a:xfrm>
            <a:off x="10325528" y="2661007"/>
            <a:ext cx="863029" cy="760287"/>
          </a:xfrm>
          <a:prstGeom prst="rect">
            <a:avLst/>
          </a:prstGeom>
          <a:solidFill>
            <a:srgbClr val="9F9F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566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701">
        <p14:prism isInverted="1"/>
      </p:transition>
    </mc:Choice>
    <mc:Fallback xmlns="">
      <p:transition spd="slow" advClick="0" advTm="57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3" grpId="1"/>
      <p:bldP spid="2" grpId="0"/>
      <p:bldP spid="2" grpId="1"/>
      <p:bldP spid="7" grpId="0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3BA73F-25EF-7990-D6EF-3248E8F2E096}"/>
              </a:ext>
            </a:extLst>
          </p:cNvPr>
          <p:cNvSpPr txBox="1"/>
          <p:nvPr/>
        </p:nvSpPr>
        <p:spPr>
          <a:xfrm>
            <a:off x="1891873" y="5060730"/>
            <a:ext cx="85449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FD93B2-B1F0-31C2-4567-B3AD055F8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117" y="494527"/>
            <a:ext cx="3928845" cy="4062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37CA14-878E-D4B0-6FB5-B1CE5F9C1A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t="1322" r="49946" b="53895"/>
          <a:stretch/>
        </p:blipFill>
        <p:spPr>
          <a:xfrm>
            <a:off x="581922" y="298268"/>
            <a:ext cx="5225561" cy="4629332"/>
          </a:xfrm>
          <a:custGeom>
            <a:avLst/>
            <a:gdLst>
              <a:gd name="connsiteX0" fmla="*/ 1933001 w 4162098"/>
              <a:gd name="connsiteY0" fmla="*/ 1530531 h 2732314"/>
              <a:gd name="connsiteX1" fmla="*/ 1660897 w 4162098"/>
              <a:gd name="connsiteY1" fmla="*/ 1611811 h 2732314"/>
              <a:gd name="connsiteX2" fmla="*/ 1419597 w 4162098"/>
              <a:gd name="connsiteY2" fmla="*/ 2617651 h 2732314"/>
              <a:gd name="connsiteX3" fmla="*/ 2384797 w 4162098"/>
              <a:gd name="connsiteY3" fmla="*/ 2617651 h 2732314"/>
              <a:gd name="connsiteX4" fmla="*/ 2143497 w 4162098"/>
              <a:gd name="connsiteY4" fmla="*/ 1611811 h 2732314"/>
              <a:gd name="connsiteX5" fmla="*/ 0 w 4162098"/>
              <a:gd name="connsiteY5" fmla="*/ 0 h 2732314"/>
              <a:gd name="connsiteX6" fmla="*/ 4162098 w 4162098"/>
              <a:gd name="connsiteY6" fmla="*/ 0 h 2732314"/>
              <a:gd name="connsiteX7" fmla="*/ 4162098 w 4162098"/>
              <a:gd name="connsiteY7" fmla="*/ 2732314 h 2732314"/>
              <a:gd name="connsiteX8" fmla="*/ 0 w 4162098"/>
              <a:gd name="connsiteY8" fmla="*/ 2732314 h 273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62098" h="2732314">
                <a:moveTo>
                  <a:pt x="1933001" y="1530531"/>
                </a:moveTo>
                <a:cubicBezTo>
                  <a:pt x="1842300" y="1533918"/>
                  <a:pt x="1751599" y="1608424"/>
                  <a:pt x="1660897" y="1611811"/>
                </a:cubicBezTo>
                <a:lnTo>
                  <a:pt x="1419597" y="2617651"/>
                </a:lnTo>
                <a:lnTo>
                  <a:pt x="2384797" y="2617651"/>
                </a:lnTo>
                <a:lnTo>
                  <a:pt x="2143497" y="1611811"/>
                </a:lnTo>
                <a:close/>
                <a:moveTo>
                  <a:pt x="0" y="0"/>
                </a:moveTo>
                <a:lnTo>
                  <a:pt x="4162098" y="0"/>
                </a:lnTo>
                <a:lnTo>
                  <a:pt x="4162098" y="2732314"/>
                </a:lnTo>
                <a:lnTo>
                  <a:pt x="0" y="2732314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F346CB-A4E5-1EEF-EF4C-27FBEB43EB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96" r="47009"/>
          <a:stretch/>
        </p:blipFill>
        <p:spPr>
          <a:xfrm>
            <a:off x="5729610" y="315303"/>
            <a:ext cx="6141831" cy="465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783">
        <p14:prism isInverted="1"/>
      </p:transition>
    </mc:Choice>
    <mc:Fallback xmlns="">
      <p:transition spd="slow" advClick="0" advTm="278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F346CB-A4E5-1EEF-EF4C-27FBEB43EB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96" r="47009"/>
          <a:stretch/>
        </p:blipFill>
        <p:spPr>
          <a:xfrm>
            <a:off x="5729610" y="315303"/>
            <a:ext cx="6141831" cy="4656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3BA73F-25EF-7990-D6EF-3248E8F2E096}"/>
              </a:ext>
            </a:extLst>
          </p:cNvPr>
          <p:cNvSpPr txBox="1"/>
          <p:nvPr/>
        </p:nvSpPr>
        <p:spPr>
          <a:xfrm>
            <a:off x="320559" y="5038957"/>
            <a:ext cx="115508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ছবিতে </a:t>
            </a:r>
            <a:r>
              <a:rPr lang="en-US" sz="440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 যা দেখলাম, তা পাশের জনের সাথে আলোচনা করি।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FD93B2-B1F0-31C2-4567-B3AD055F8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117" y="494527"/>
            <a:ext cx="3928845" cy="4062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37CA14-878E-D4B0-6FB5-B1CE5F9C1A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t="1322" r="49946" b="53895"/>
          <a:stretch/>
        </p:blipFill>
        <p:spPr>
          <a:xfrm>
            <a:off x="581922" y="359228"/>
            <a:ext cx="5225561" cy="4629332"/>
          </a:xfrm>
          <a:custGeom>
            <a:avLst/>
            <a:gdLst>
              <a:gd name="connsiteX0" fmla="*/ 1933001 w 4162098"/>
              <a:gd name="connsiteY0" fmla="*/ 1530531 h 2732314"/>
              <a:gd name="connsiteX1" fmla="*/ 1660897 w 4162098"/>
              <a:gd name="connsiteY1" fmla="*/ 1611811 h 2732314"/>
              <a:gd name="connsiteX2" fmla="*/ 1419597 w 4162098"/>
              <a:gd name="connsiteY2" fmla="*/ 2617651 h 2732314"/>
              <a:gd name="connsiteX3" fmla="*/ 2384797 w 4162098"/>
              <a:gd name="connsiteY3" fmla="*/ 2617651 h 2732314"/>
              <a:gd name="connsiteX4" fmla="*/ 2143497 w 4162098"/>
              <a:gd name="connsiteY4" fmla="*/ 1611811 h 2732314"/>
              <a:gd name="connsiteX5" fmla="*/ 0 w 4162098"/>
              <a:gd name="connsiteY5" fmla="*/ 0 h 2732314"/>
              <a:gd name="connsiteX6" fmla="*/ 4162098 w 4162098"/>
              <a:gd name="connsiteY6" fmla="*/ 0 h 2732314"/>
              <a:gd name="connsiteX7" fmla="*/ 4162098 w 4162098"/>
              <a:gd name="connsiteY7" fmla="*/ 2732314 h 2732314"/>
              <a:gd name="connsiteX8" fmla="*/ 0 w 4162098"/>
              <a:gd name="connsiteY8" fmla="*/ 2732314 h 273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62098" h="2732314">
                <a:moveTo>
                  <a:pt x="1933001" y="1530531"/>
                </a:moveTo>
                <a:cubicBezTo>
                  <a:pt x="1842300" y="1533918"/>
                  <a:pt x="1751599" y="1608424"/>
                  <a:pt x="1660897" y="1611811"/>
                </a:cubicBezTo>
                <a:lnTo>
                  <a:pt x="1419597" y="2617651"/>
                </a:lnTo>
                <a:lnTo>
                  <a:pt x="2384797" y="2617651"/>
                </a:lnTo>
                <a:lnTo>
                  <a:pt x="2143497" y="1611811"/>
                </a:lnTo>
                <a:close/>
                <a:moveTo>
                  <a:pt x="0" y="0"/>
                </a:moveTo>
                <a:lnTo>
                  <a:pt x="4162098" y="0"/>
                </a:lnTo>
                <a:lnTo>
                  <a:pt x="4162098" y="2732314"/>
                </a:lnTo>
                <a:lnTo>
                  <a:pt x="0" y="273231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720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748">
        <p14:prism isInverted="1"/>
      </p:transition>
    </mc:Choice>
    <mc:Fallback xmlns="">
      <p:transition spd="slow" advClick="0" advTm="27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FD93B2-B1F0-31C2-4567-B3AD055F8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0079" y="494528"/>
            <a:ext cx="3129279" cy="23977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37CA14-878E-D4B0-6FB5-B1CE5F9C1A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t="1322" r="49946" b="53895"/>
          <a:stretch/>
        </p:blipFill>
        <p:spPr>
          <a:xfrm>
            <a:off x="642883" y="359229"/>
            <a:ext cx="4162098" cy="2732314"/>
          </a:xfrm>
          <a:custGeom>
            <a:avLst/>
            <a:gdLst>
              <a:gd name="connsiteX0" fmla="*/ 1933001 w 4162098"/>
              <a:gd name="connsiteY0" fmla="*/ 1530531 h 2732314"/>
              <a:gd name="connsiteX1" fmla="*/ 1660897 w 4162098"/>
              <a:gd name="connsiteY1" fmla="*/ 1611811 h 2732314"/>
              <a:gd name="connsiteX2" fmla="*/ 1419597 w 4162098"/>
              <a:gd name="connsiteY2" fmla="*/ 2617651 h 2732314"/>
              <a:gd name="connsiteX3" fmla="*/ 2384797 w 4162098"/>
              <a:gd name="connsiteY3" fmla="*/ 2617651 h 2732314"/>
              <a:gd name="connsiteX4" fmla="*/ 2143497 w 4162098"/>
              <a:gd name="connsiteY4" fmla="*/ 1611811 h 2732314"/>
              <a:gd name="connsiteX5" fmla="*/ 0 w 4162098"/>
              <a:gd name="connsiteY5" fmla="*/ 0 h 2732314"/>
              <a:gd name="connsiteX6" fmla="*/ 4162098 w 4162098"/>
              <a:gd name="connsiteY6" fmla="*/ 0 h 2732314"/>
              <a:gd name="connsiteX7" fmla="*/ 4162098 w 4162098"/>
              <a:gd name="connsiteY7" fmla="*/ 2732314 h 2732314"/>
              <a:gd name="connsiteX8" fmla="*/ 0 w 4162098"/>
              <a:gd name="connsiteY8" fmla="*/ 2732314 h 273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62098" h="2732314">
                <a:moveTo>
                  <a:pt x="1933001" y="1530531"/>
                </a:moveTo>
                <a:cubicBezTo>
                  <a:pt x="1842300" y="1533918"/>
                  <a:pt x="1751599" y="1608424"/>
                  <a:pt x="1660897" y="1611811"/>
                </a:cubicBezTo>
                <a:lnTo>
                  <a:pt x="1419597" y="2617651"/>
                </a:lnTo>
                <a:lnTo>
                  <a:pt x="2384797" y="2617651"/>
                </a:lnTo>
                <a:lnTo>
                  <a:pt x="2143497" y="1611811"/>
                </a:lnTo>
                <a:close/>
                <a:moveTo>
                  <a:pt x="0" y="0"/>
                </a:moveTo>
                <a:lnTo>
                  <a:pt x="4162098" y="0"/>
                </a:lnTo>
                <a:lnTo>
                  <a:pt x="4162098" y="2732314"/>
                </a:lnTo>
                <a:lnTo>
                  <a:pt x="0" y="2732314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5430520" y="933638"/>
            <a:ext cx="54646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499B27-5AB2-BF41-081D-2FBDA782CF18}"/>
              </a:ext>
            </a:extLst>
          </p:cNvPr>
          <p:cNvSpPr txBox="1"/>
          <p:nvPr/>
        </p:nvSpPr>
        <p:spPr>
          <a:xfrm>
            <a:off x="5732316" y="3970752"/>
            <a:ext cx="51598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6600">
                <a:latin typeface="NikoshBAN" panose="02000000000000000000" pitchFamily="2" charset="0"/>
                <a:cs typeface="NikoshBAN" panose="02000000000000000000" pitchFamily="2" charset="0"/>
              </a:rPr>
              <a:t>ই খাই মজা করে।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975A81-71FE-FB4A-1A73-39E8DF5972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t="49495" r="49946" b="4116"/>
          <a:stretch/>
        </p:blipFill>
        <p:spPr>
          <a:xfrm>
            <a:off x="653767" y="3222171"/>
            <a:ext cx="4162098" cy="28302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6410960" y="923478"/>
            <a:ext cx="3322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ছবিতে?</a:t>
            </a:r>
            <a:endParaRPr lang="en-US" sz="66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6604000" y="3971478"/>
            <a:ext cx="3281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ছবিতে?</a:t>
            </a:r>
            <a:endParaRPr lang="en-US" sz="66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403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4895">
        <p14:prism isInverted="1"/>
      </p:transition>
    </mc:Choice>
    <mc:Fallback xmlns="">
      <p:transition spd="slow" advClick="0" advTm="148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2" grpId="0"/>
      <p:bldP spid="12" grpId="1"/>
      <p:bldP spid="13" grpId="0"/>
      <p:bldP spid="1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FD93B2-B1F0-31C2-4567-B3AD055F8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0078" y="1379828"/>
            <a:ext cx="3129279" cy="21423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37CA14-878E-D4B0-6FB5-B1CE5F9C1A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t="1322" r="49946" b="53895"/>
          <a:stretch/>
        </p:blipFill>
        <p:spPr>
          <a:xfrm>
            <a:off x="642883" y="1280159"/>
            <a:ext cx="4162098" cy="2441303"/>
          </a:xfrm>
          <a:custGeom>
            <a:avLst/>
            <a:gdLst>
              <a:gd name="connsiteX0" fmla="*/ 1933001 w 4162098"/>
              <a:gd name="connsiteY0" fmla="*/ 1530531 h 2732314"/>
              <a:gd name="connsiteX1" fmla="*/ 1660897 w 4162098"/>
              <a:gd name="connsiteY1" fmla="*/ 1611811 h 2732314"/>
              <a:gd name="connsiteX2" fmla="*/ 1419597 w 4162098"/>
              <a:gd name="connsiteY2" fmla="*/ 2617651 h 2732314"/>
              <a:gd name="connsiteX3" fmla="*/ 2384797 w 4162098"/>
              <a:gd name="connsiteY3" fmla="*/ 2617651 h 2732314"/>
              <a:gd name="connsiteX4" fmla="*/ 2143497 w 4162098"/>
              <a:gd name="connsiteY4" fmla="*/ 1611811 h 2732314"/>
              <a:gd name="connsiteX5" fmla="*/ 0 w 4162098"/>
              <a:gd name="connsiteY5" fmla="*/ 0 h 2732314"/>
              <a:gd name="connsiteX6" fmla="*/ 4162098 w 4162098"/>
              <a:gd name="connsiteY6" fmla="*/ 0 h 2732314"/>
              <a:gd name="connsiteX7" fmla="*/ 4162098 w 4162098"/>
              <a:gd name="connsiteY7" fmla="*/ 2732314 h 2732314"/>
              <a:gd name="connsiteX8" fmla="*/ 0 w 4162098"/>
              <a:gd name="connsiteY8" fmla="*/ 2732314 h 273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62098" h="2732314">
                <a:moveTo>
                  <a:pt x="1933001" y="1530531"/>
                </a:moveTo>
                <a:cubicBezTo>
                  <a:pt x="1842300" y="1533918"/>
                  <a:pt x="1751599" y="1608424"/>
                  <a:pt x="1660897" y="1611811"/>
                </a:cubicBezTo>
                <a:lnTo>
                  <a:pt x="1419597" y="2617651"/>
                </a:lnTo>
                <a:lnTo>
                  <a:pt x="2384797" y="2617651"/>
                </a:lnTo>
                <a:lnTo>
                  <a:pt x="2143497" y="1611811"/>
                </a:lnTo>
                <a:close/>
                <a:moveTo>
                  <a:pt x="0" y="0"/>
                </a:moveTo>
                <a:lnTo>
                  <a:pt x="4162098" y="0"/>
                </a:lnTo>
                <a:lnTo>
                  <a:pt x="4162098" y="2732314"/>
                </a:lnTo>
                <a:lnTo>
                  <a:pt x="0" y="2732314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5430520" y="1797238"/>
            <a:ext cx="54646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499B27-5AB2-BF41-081D-2FBDA782CF18}"/>
              </a:ext>
            </a:extLst>
          </p:cNvPr>
          <p:cNvSpPr txBox="1"/>
          <p:nvPr/>
        </p:nvSpPr>
        <p:spPr>
          <a:xfrm>
            <a:off x="5732316" y="4163792"/>
            <a:ext cx="51598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6600">
                <a:latin typeface="NikoshBAN" panose="02000000000000000000" pitchFamily="2" charset="0"/>
                <a:cs typeface="NikoshBAN" panose="02000000000000000000" pitchFamily="2" charset="0"/>
              </a:rPr>
              <a:t>ই খাই মজা করে।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975A81-71FE-FB4A-1A73-39E8DF5972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t="49495" r="49946" b="4116"/>
          <a:stretch/>
        </p:blipFill>
        <p:spPr>
          <a:xfrm>
            <a:off x="653767" y="3840479"/>
            <a:ext cx="4162098" cy="2394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802640" y="263078"/>
            <a:ext cx="10586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 এবার আমরা বাক্য দুটি ছড়ার মতো করে বলি। </a:t>
            </a:r>
            <a:endParaRPr lang="en-US" sz="5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387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653">
        <p14:prism isInverted="1"/>
      </p:transition>
    </mc:Choice>
    <mc:Fallback xmlns="">
      <p:transition spd="slow" advClick="0" advTm="36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3363686" y="1797238"/>
            <a:ext cx="54646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499B27-5AB2-BF41-081D-2FBDA782CF18}"/>
              </a:ext>
            </a:extLst>
          </p:cNvPr>
          <p:cNvSpPr txBox="1"/>
          <p:nvPr/>
        </p:nvSpPr>
        <p:spPr>
          <a:xfrm>
            <a:off x="3516086" y="2883632"/>
            <a:ext cx="51598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6600">
                <a:latin typeface="NikoshBAN" panose="02000000000000000000" pitchFamily="2" charset="0"/>
                <a:cs typeface="NikoshBAN" panose="02000000000000000000" pitchFamily="2" charset="0"/>
              </a:rPr>
              <a:t>ই খাই মজা করে।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1651000" y="496758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আবারও বাক্য দুটি ছড়ার মতো করে বলি। </a:t>
            </a:r>
            <a:endParaRPr lang="en-US" sz="5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1351280" y="384998"/>
            <a:ext cx="9489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কী লেখা দেখতে পাচ্ছি? </a:t>
            </a:r>
            <a:endParaRPr lang="en-US" sz="80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5161280" y="1654998"/>
            <a:ext cx="18694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150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15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4099560" y="395158"/>
            <a:ext cx="3992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শব্দটি কী? </a:t>
            </a:r>
            <a:endParaRPr lang="en-US" sz="80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670F07-1676-94C3-30AD-4F3608FF46C7}"/>
              </a:ext>
            </a:extLst>
          </p:cNvPr>
          <p:cNvSpPr txBox="1"/>
          <p:nvPr/>
        </p:nvSpPr>
        <p:spPr>
          <a:xfrm>
            <a:off x="3195320" y="395158"/>
            <a:ext cx="5801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শব্দটি আবার বলি </a:t>
            </a:r>
            <a:endParaRPr lang="en-US" sz="80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99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5543">
        <p14:prism isInverted="1"/>
      </p:transition>
    </mc:Choice>
    <mc:Fallback xmlns="">
      <p:transition spd="slow" advClick="0" advTm="155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8" grpId="0"/>
      <p:bldP spid="8" grpId="1"/>
      <p:bldP spid="10" grpId="0"/>
      <p:bldP spid="12" grpId="0"/>
      <p:bldP spid="12" grpId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28CF79-C06E-D34F-F235-D8F35ACDDB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" r="50557" b="50388"/>
          <a:stretch/>
        </p:blipFill>
        <p:spPr>
          <a:xfrm>
            <a:off x="209508" y="2144486"/>
            <a:ext cx="5560671" cy="39815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1B68DC-6A04-206C-81C9-5A41CA57251E}"/>
              </a:ext>
            </a:extLst>
          </p:cNvPr>
          <p:cNvSpPr txBox="1"/>
          <p:nvPr/>
        </p:nvSpPr>
        <p:spPr>
          <a:xfrm>
            <a:off x="6096000" y="3143441"/>
            <a:ext cx="57228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C826E-3641-5066-94A7-29C3FD38C7A2}"/>
              </a:ext>
            </a:extLst>
          </p:cNvPr>
          <p:cNvSpPr txBox="1"/>
          <p:nvPr/>
        </p:nvSpPr>
        <p:spPr>
          <a:xfrm>
            <a:off x="2473690" y="529366"/>
            <a:ext cx="72446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B68DC-6A04-206C-81C9-5A41CA57251E}"/>
              </a:ext>
            </a:extLst>
          </p:cNvPr>
          <p:cNvSpPr txBox="1"/>
          <p:nvPr/>
        </p:nvSpPr>
        <p:spPr>
          <a:xfrm>
            <a:off x="4751614" y="2575204"/>
            <a:ext cx="26887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960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7BEBF-FFAD-EE69-22A5-04E2F4DA4291}"/>
              </a:ext>
            </a:extLst>
          </p:cNvPr>
          <p:cNvSpPr txBox="1"/>
          <p:nvPr/>
        </p:nvSpPr>
        <p:spPr>
          <a:xfrm>
            <a:off x="587829" y="1158560"/>
            <a:ext cx="110163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latin typeface="NikoshBAN" panose="02000000000000000000" pitchFamily="2" charset="0"/>
                <a:cs typeface="NikoshBAN" panose="02000000000000000000" pitchFamily="2" charset="0"/>
              </a:rPr>
              <a:t>যেটা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8000">
                <a:latin typeface="NikoshBAN" panose="02000000000000000000" pitchFamily="2" charset="0"/>
                <a:cs typeface="NikoshBAN" panose="02000000000000000000" pitchFamily="2" charset="0"/>
              </a:rPr>
              <a:t> পড়ে তার নাম কী?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472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9888">
        <p14:prism isInverted="1"/>
      </p:transition>
    </mc:Choice>
    <mc:Fallback xmlns="">
      <p:transition spd="slow" advClick="0" advTm="98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6FCD4B-BBDB-F85C-529F-01EEC9891527}"/>
              </a:ext>
            </a:extLst>
          </p:cNvPr>
          <p:cNvSpPr/>
          <p:nvPr/>
        </p:nvSpPr>
        <p:spPr>
          <a:xfrm>
            <a:off x="1118594" y="2970550"/>
            <a:ext cx="2783928" cy="2215991"/>
          </a:xfrm>
          <a:prstGeom prst="rect">
            <a:avLst/>
          </a:prstGeom>
          <a:ln w="9525">
            <a:solidFill>
              <a:schemeClr val="tx1"/>
            </a:solidFill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3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32060D-1982-CAFF-9C6F-860B5B030B7C}"/>
              </a:ext>
            </a:extLst>
          </p:cNvPr>
          <p:cNvSpPr/>
          <p:nvPr/>
        </p:nvSpPr>
        <p:spPr>
          <a:xfrm>
            <a:off x="5222524" y="2959660"/>
            <a:ext cx="1733454" cy="2215991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 numCol="1">
            <a:spAutoFit/>
          </a:bodyPr>
          <a:lstStyle/>
          <a:p>
            <a:pPr algn="ctr"/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</a:t>
            </a:r>
            <a:r>
              <a:rPr lang="en-US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AF70A0-80DF-729A-2A15-4389E52B03A3}"/>
              </a:ext>
            </a:extLst>
          </p:cNvPr>
          <p:cNvSpPr/>
          <p:nvPr/>
        </p:nvSpPr>
        <p:spPr>
          <a:xfrm>
            <a:off x="8656974" y="2981428"/>
            <a:ext cx="1594562" cy="2215991"/>
          </a:xfrm>
          <a:prstGeom prst="rect">
            <a:avLst/>
          </a:prstGeom>
          <a:ln w="38100">
            <a:solidFill>
              <a:schemeClr val="tx1"/>
            </a:solidFill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E7BEBF-FFAD-EE69-22A5-04E2F4DA4291}"/>
              </a:ext>
            </a:extLst>
          </p:cNvPr>
          <p:cNvSpPr txBox="1"/>
          <p:nvPr/>
        </p:nvSpPr>
        <p:spPr>
          <a:xfrm>
            <a:off x="2154621" y="595906"/>
            <a:ext cx="7882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smtClean="0">
                <a:latin typeface="NikoshBAN" panose="02000000000000000000" pitchFamily="2" charset="0"/>
                <a:cs typeface="NikoshBAN" panose="02000000000000000000" pitchFamily="2" charset="0"/>
              </a:rPr>
              <a:t>ল শব্দটিতে কী কী ধ্বনি আছে?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036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4333">
        <p14:prism isInverted="1"/>
      </p:transition>
    </mc:Choice>
    <mc:Fallback xmlns="">
      <p:transition spd="slow" advClick="0" advTm="43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rosthetic arm&#10;&#10;Description automatically generated">
            <a:extLst>
              <a:ext uri="{FF2B5EF4-FFF2-40B4-BE49-F238E27FC236}">
                <a16:creationId xmlns:a16="http://schemas.microsoft.com/office/drawing/2014/main" id="{0C4DDA3F-C055-5CE3-655F-80A9725B6D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8" b="89972" l="6095" r="90237">
                        <a14:foregroundMark x1="6792" y1="52972" x2="15979" y2="50829"/>
                        <a14:foregroundMark x1="15979" y1="50829" x2="35143" y2="51840"/>
                        <a14:foregroundMark x1="35143" y1="51840" x2="80109" y2="47796"/>
                        <a14:foregroundMark x1="80109" y1="47796" x2="89933" y2="48362"/>
                        <a14:foregroundMark x1="89933" y1="48362" x2="90237" y2="48969"/>
                        <a14:foregroundMark x1="6095" y1="52972" x2="8854" y2="51719"/>
                        <a14:foregroundMark x1="6549" y1="48686" x2="22862" y2="47756"/>
                        <a14:foregroundMark x1="10673" y1="56045" x2="21953" y2="52649"/>
                        <a14:foregroundMark x1="11825" y1="61545" x2="19193" y2="56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80076" y="1031721"/>
            <a:ext cx="8288414" cy="6216311"/>
          </a:xfrm>
          <a:prstGeom prst="rect">
            <a:avLst/>
          </a:prstGeom>
        </p:spPr>
      </p:pic>
      <p:pic>
        <p:nvPicPr>
          <p:cNvPr id="5" name="Picture 4" descr="A drawing of a hand&#10;&#10;Description automatically generated">
            <a:extLst>
              <a:ext uri="{FF2B5EF4-FFF2-40B4-BE49-F238E27FC236}">
                <a16:creationId xmlns:a16="http://schemas.microsoft.com/office/drawing/2014/main" id="{AF518C45-E3F8-2E14-DD87-CDAFDECBA2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241" y1="69066" x2="72529" y2="55884"/>
                        <a14:foregroundMark x1="72529" y1="55884" x2="74591" y2="54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270" y="3682743"/>
            <a:ext cx="3425194" cy="24585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9708DD-D715-19DC-28B1-003BAECA8FAE}"/>
              </a:ext>
            </a:extLst>
          </p:cNvPr>
          <p:cNvSpPr/>
          <p:nvPr/>
        </p:nvSpPr>
        <p:spPr>
          <a:xfrm>
            <a:off x="4358789" y="1507854"/>
            <a:ext cx="1743738" cy="2646878"/>
          </a:xfrm>
          <a:prstGeom prst="rect">
            <a:avLst/>
          </a:prstGeom>
          <a:ln w="28575">
            <a:noFill/>
            <a:prstDash val="solid"/>
          </a:ln>
        </p:spPr>
        <p:txBody>
          <a:bodyPr wrap="square" numCol="1">
            <a:spAutoFit/>
          </a:bodyPr>
          <a:lstStyle/>
          <a:p>
            <a:pPr algn="ctr"/>
            <a:r>
              <a:rPr lang="en-US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</a:t>
            </a:r>
            <a:r>
              <a:rPr lang="en-US" sz="16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1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endParaRPr lang="en-US" sz="1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381502-39ED-A4A7-7272-E10C746DFE54}"/>
              </a:ext>
            </a:extLst>
          </p:cNvPr>
          <p:cNvSpPr/>
          <p:nvPr/>
        </p:nvSpPr>
        <p:spPr>
          <a:xfrm>
            <a:off x="7123902" y="1723298"/>
            <a:ext cx="1594562" cy="2215991"/>
          </a:xfrm>
          <a:prstGeom prst="rect">
            <a:avLst/>
          </a:prstGeom>
          <a:ln w="38100">
            <a:noFill/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C67AAF-D60B-DB2F-B328-E816334A91C8}"/>
              </a:ext>
            </a:extLst>
          </p:cNvPr>
          <p:cNvSpPr/>
          <p:nvPr/>
        </p:nvSpPr>
        <p:spPr>
          <a:xfrm>
            <a:off x="1575799" y="1788308"/>
            <a:ext cx="2783928" cy="2215991"/>
          </a:xfrm>
          <a:prstGeom prst="rect">
            <a:avLst/>
          </a:prstGeom>
          <a:ln w="9525">
            <a:noFill/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3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 descr="A drawing of a hand&#10;&#10;Description automatically generated">
            <a:extLst>
              <a:ext uri="{FF2B5EF4-FFF2-40B4-BE49-F238E27FC236}">
                <a16:creationId xmlns:a16="http://schemas.microsoft.com/office/drawing/2014/main" id="{AD8C6845-BB2E-C575-DD52-3180294F51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241" y1="69066" x2="72529" y2="55884"/>
                        <a14:foregroundMark x1="72529" y1="55884" x2="74591" y2="54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21976" y="3688182"/>
            <a:ext cx="3425194" cy="24585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E7BEBF-FFAD-EE69-22A5-04E2F4DA4291}"/>
              </a:ext>
            </a:extLst>
          </p:cNvPr>
          <p:cNvSpPr txBox="1"/>
          <p:nvPr/>
        </p:nvSpPr>
        <p:spPr>
          <a:xfrm>
            <a:off x="2154621" y="322640"/>
            <a:ext cx="78827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smtClean="0">
                <a:latin typeface="NikoshBAN" panose="02000000000000000000" pitchFamily="2" charset="0"/>
                <a:cs typeface="NikoshBAN" panose="02000000000000000000" pitchFamily="2" charset="0"/>
              </a:rPr>
              <a:t>ল শব্দটিতে কী কী ধ্বনি আছে তা</a:t>
            </a:r>
          </a:p>
          <a:p>
            <a:pPr algn="ctr"/>
            <a:r>
              <a:rPr lang="en-US" sz="540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খেলার মাধ্যমে দেখাই।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783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737">
        <p14:prism isInverted="1"/>
      </p:transition>
    </mc:Choice>
    <mc:Fallback xmlns="">
      <p:transition spd="slow" advClick="0" advTm="67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0.05403 -0.04004 C 0.06523 -0.04907 0.08216 -0.05393 0.1 -0.05393 C 0.12005 -0.05393 0.13633 -0.04907 0.14752 -0.04004 L 0.20169 -3.7037E-6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8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8 -0.00093 L 0.04636 -0.03334 C 0.05756 -0.04074 0.07448 -0.04445 0.09232 -0.04445 C 0.11237 -0.04445 0.12865 -0.04074 0.13985 -0.03334 L 0.19401 -0.00093 " pathEditMode="relative" rAng="0" ptsTypes="AAAAA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8" y="-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rosthetic arm&#10;&#10;Description automatically generated">
            <a:extLst>
              <a:ext uri="{FF2B5EF4-FFF2-40B4-BE49-F238E27FC236}">
                <a16:creationId xmlns:a16="http://schemas.microsoft.com/office/drawing/2014/main" id="{0C4DDA3F-C055-5CE3-655F-80A9725B6D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8" b="89972" l="6095" r="90237">
                        <a14:foregroundMark x1="6792" y1="52972" x2="15979" y2="50829"/>
                        <a14:foregroundMark x1="15979" y1="50829" x2="35143" y2="51840"/>
                        <a14:foregroundMark x1="35143" y1="51840" x2="80109" y2="47796"/>
                        <a14:foregroundMark x1="80109" y1="47796" x2="89933" y2="48362"/>
                        <a14:foregroundMark x1="89933" y1="48362" x2="90237" y2="48969"/>
                        <a14:foregroundMark x1="6095" y1="52972" x2="8854" y2="51719"/>
                        <a14:foregroundMark x1="6549" y1="48686" x2="22862" y2="47756"/>
                        <a14:foregroundMark x1="10673" y1="56045" x2="21953" y2="52649"/>
                        <a14:foregroundMark x1="11825" y1="61545" x2="19193" y2="56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80076" y="274982"/>
            <a:ext cx="8288414" cy="6216311"/>
          </a:xfrm>
          <a:prstGeom prst="rect">
            <a:avLst/>
          </a:prstGeom>
        </p:spPr>
      </p:pic>
      <p:pic>
        <p:nvPicPr>
          <p:cNvPr id="5" name="Picture 4" descr="A drawing of a hand&#10;&#10;Description automatically generated">
            <a:extLst>
              <a:ext uri="{FF2B5EF4-FFF2-40B4-BE49-F238E27FC236}">
                <a16:creationId xmlns:a16="http://schemas.microsoft.com/office/drawing/2014/main" id="{AF518C45-E3F8-2E14-DD87-CDAFDECBA2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7241" y1="69066" x2="72529" y2="55884"/>
                        <a14:foregroundMark x1="72529" y1="55884" x2="74591" y2="54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97876" y="2926004"/>
            <a:ext cx="3425194" cy="24585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9708DD-D715-19DC-28B1-003BAECA8FAE}"/>
              </a:ext>
            </a:extLst>
          </p:cNvPr>
          <p:cNvSpPr/>
          <p:nvPr/>
        </p:nvSpPr>
        <p:spPr>
          <a:xfrm>
            <a:off x="1834051" y="751115"/>
            <a:ext cx="1743738" cy="2646878"/>
          </a:xfrm>
          <a:prstGeom prst="rect">
            <a:avLst/>
          </a:prstGeom>
          <a:ln w="28575">
            <a:noFill/>
            <a:prstDash val="solid"/>
          </a:ln>
        </p:spPr>
        <p:txBody>
          <a:bodyPr wrap="square" numCol="1">
            <a:spAutoFit/>
          </a:bodyPr>
          <a:lstStyle/>
          <a:p>
            <a:pPr algn="ctr"/>
            <a:r>
              <a:rPr lang="en-US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</a:t>
            </a:r>
            <a:r>
              <a:rPr lang="en-US" sz="16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1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endParaRPr lang="en-US" sz="1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381502-39ED-A4A7-7272-E10C746DFE54}"/>
              </a:ext>
            </a:extLst>
          </p:cNvPr>
          <p:cNvSpPr/>
          <p:nvPr/>
        </p:nvSpPr>
        <p:spPr>
          <a:xfrm>
            <a:off x="4174618" y="966559"/>
            <a:ext cx="1594562" cy="2215991"/>
          </a:xfrm>
          <a:prstGeom prst="rect">
            <a:avLst/>
          </a:prstGeom>
          <a:ln w="38100">
            <a:noFill/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C67AAF-D60B-DB2F-B328-E816334A91C8}"/>
              </a:ext>
            </a:extLst>
          </p:cNvPr>
          <p:cNvSpPr/>
          <p:nvPr/>
        </p:nvSpPr>
        <p:spPr>
          <a:xfrm>
            <a:off x="6294765" y="1031569"/>
            <a:ext cx="2783928" cy="2215991"/>
          </a:xfrm>
          <a:prstGeom prst="rect">
            <a:avLst/>
          </a:prstGeom>
          <a:ln w="9525">
            <a:noFill/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3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E7BEBF-FFAD-EE69-22A5-04E2F4DA4291}"/>
              </a:ext>
            </a:extLst>
          </p:cNvPr>
          <p:cNvSpPr txBox="1"/>
          <p:nvPr/>
        </p:nvSpPr>
        <p:spPr>
          <a:xfrm>
            <a:off x="2154621" y="322640"/>
            <a:ext cx="7882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540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 </a:t>
            </a:r>
            <a:r>
              <a:rPr lang="en-US" sz="5400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smtClean="0">
                <a:latin typeface="NikoshBAN" panose="02000000000000000000" pitchFamily="2" charset="0"/>
                <a:cs typeface="NikoshBAN" panose="02000000000000000000" pitchFamily="2" charset="0"/>
              </a:rPr>
              <a:t>ল ধ্বনি দুটি একত্র করি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414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934">
        <p14:prism isInverted="1"/>
      </p:transition>
    </mc:Choice>
    <mc:Fallback xmlns="">
      <p:transition spd="slow" advClick="0" advTm="59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10"/>
                            </p:stCondLst>
                            <p:childTnLst>
                              <p:par>
                                <p:cTn id="19" presetID="4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3.33333E-6 L 0.04362 -0.11343 C 0.0526 -0.13912 0.06627 -0.15255 0.0806 -0.15255 C 0.09687 -0.15255 0.11002 -0.13912 0.11901 -0.11343 L 0.16276 3.33333E-6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1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20"/>
                            </p:stCondLst>
                            <p:childTnLst>
                              <p:par>
                                <p:cTn id="28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0.36901 0.0085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51" y="417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rosthetic arm&#10;&#10;Description automatically generated">
            <a:extLst>
              <a:ext uri="{FF2B5EF4-FFF2-40B4-BE49-F238E27FC236}">
                <a16:creationId xmlns:a16="http://schemas.microsoft.com/office/drawing/2014/main" id="{0C4DDA3F-C055-5CE3-655F-80A9725B6D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8" b="89972" l="6095" r="90237">
                        <a14:foregroundMark x1="6792" y1="52972" x2="15979" y2="50829"/>
                        <a14:foregroundMark x1="15979" y1="50829" x2="35143" y2="51840"/>
                        <a14:foregroundMark x1="35143" y1="51840" x2="80109" y2="47796"/>
                        <a14:foregroundMark x1="80109" y1="47796" x2="89933" y2="48362"/>
                        <a14:foregroundMark x1="89933" y1="48362" x2="90237" y2="48969"/>
                        <a14:foregroundMark x1="6095" y1="52972" x2="8854" y2="51719"/>
                        <a14:foregroundMark x1="6549" y1="48686" x2="22862" y2="47756"/>
                        <a14:foregroundMark x1="10673" y1="56045" x2="21953" y2="52649"/>
                        <a14:foregroundMark x1="11825" y1="61545" x2="19193" y2="56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80076" y="1031721"/>
            <a:ext cx="8288414" cy="6216311"/>
          </a:xfrm>
          <a:prstGeom prst="rect">
            <a:avLst/>
          </a:prstGeom>
        </p:spPr>
      </p:pic>
      <p:pic>
        <p:nvPicPr>
          <p:cNvPr id="5" name="Picture 4" descr="A drawing of a hand&#10;&#10;Description automatically generated">
            <a:extLst>
              <a:ext uri="{FF2B5EF4-FFF2-40B4-BE49-F238E27FC236}">
                <a16:creationId xmlns:a16="http://schemas.microsoft.com/office/drawing/2014/main" id="{AF518C45-E3F8-2E14-DD87-CDAFDECBA2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241" y1="69066" x2="72529" y2="55884"/>
                        <a14:foregroundMark x1="72529" y1="55884" x2="74591" y2="54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270" y="3682743"/>
            <a:ext cx="3425194" cy="24585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9708DD-D715-19DC-28B1-003BAECA8FAE}"/>
              </a:ext>
            </a:extLst>
          </p:cNvPr>
          <p:cNvSpPr/>
          <p:nvPr/>
        </p:nvSpPr>
        <p:spPr>
          <a:xfrm>
            <a:off x="4358789" y="1507854"/>
            <a:ext cx="1743738" cy="2646878"/>
          </a:xfrm>
          <a:prstGeom prst="rect">
            <a:avLst/>
          </a:prstGeom>
          <a:ln w="28575">
            <a:noFill/>
            <a:prstDash val="solid"/>
          </a:ln>
        </p:spPr>
        <p:txBody>
          <a:bodyPr wrap="square" numCol="1">
            <a:spAutoFit/>
          </a:bodyPr>
          <a:lstStyle/>
          <a:p>
            <a:pPr algn="ctr"/>
            <a:r>
              <a:rPr lang="en-US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</a:t>
            </a:r>
            <a:r>
              <a:rPr lang="en-US" sz="16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1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endParaRPr lang="en-US" sz="1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381502-39ED-A4A7-7272-E10C746DFE54}"/>
              </a:ext>
            </a:extLst>
          </p:cNvPr>
          <p:cNvSpPr/>
          <p:nvPr/>
        </p:nvSpPr>
        <p:spPr>
          <a:xfrm>
            <a:off x="7123902" y="1723298"/>
            <a:ext cx="1594562" cy="2215991"/>
          </a:xfrm>
          <a:prstGeom prst="rect">
            <a:avLst/>
          </a:prstGeom>
          <a:ln w="38100">
            <a:noFill/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C67AAF-D60B-DB2F-B328-E816334A91C8}"/>
              </a:ext>
            </a:extLst>
          </p:cNvPr>
          <p:cNvSpPr/>
          <p:nvPr/>
        </p:nvSpPr>
        <p:spPr>
          <a:xfrm>
            <a:off x="1575799" y="1788308"/>
            <a:ext cx="2783928" cy="2215991"/>
          </a:xfrm>
          <a:prstGeom prst="rect">
            <a:avLst/>
          </a:prstGeom>
          <a:ln w="9525">
            <a:noFill/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3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 descr="A drawing of a hand&#10;&#10;Description automatically generated">
            <a:extLst>
              <a:ext uri="{FF2B5EF4-FFF2-40B4-BE49-F238E27FC236}">
                <a16:creationId xmlns:a16="http://schemas.microsoft.com/office/drawing/2014/main" id="{AD8C6845-BB2E-C575-DD52-3180294F51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241" y1="69066" x2="72529" y2="55884"/>
                        <a14:foregroundMark x1="72529" y1="55884" x2="74591" y2="54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21976" y="3688182"/>
            <a:ext cx="3425194" cy="24585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E7BEBF-FFAD-EE69-22A5-04E2F4DA4291}"/>
              </a:ext>
            </a:extLst>
          </p:cNvPr>
          <p:cNvSpPr txBox="1"/>
          <p:nvPr/>
        </p:nvSpPr>
        <p:spPr>
          <a:xfrm>
            <a:off x="2154621" y="322640"/>
            <a:ext cx="7882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smtClean="0">
                <a:latin typeface="NikoshBAN" panose="02000000000000000000" pitchFamily="2" charset="0"/>
                <a:cs typeface="NikoshBAN" panose="02000000000000000000" pitchFamily="2" charset="0"/>
              </a:rPr>
              <a:t>ল শব্দের ধ্বনি দুটি আলাদা করি।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718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418">
        <p14:prism isInverted="1"/>
      </p:transition>
    </mc:Choice>
    <mc:Fallback xmlns="">
      <p:transition spd="slow" advClick="0" advTm="64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0.05403 -0.04004 C 0.06523 -0.04907 0.08216 -0.05393 0.1 -0.05393 C 0.12005 -0.05393 0.13633 -0.04907 0.14752 -0.04004 L 0.20169 -3.7037E-6 " pathEditMode="relative" rAng="0" ptsTypes="AAAAA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8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8 -0.00093 L 0.04636 -0.03334 C 0.05756 -0.04074 0.07448 -0.04445 0.09232 -0.04445 C 0.11237 -0.04445 0.12865 -0.04074 0.13985 -0.03334 L 0.19401 -0.00093 " pathEditMode="relative" rAng="0" ptsTypes="AAAAA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8" y="-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6FCD4B-BBDB-F85C-529F-01EEC9891527}"/>
              </a:ext>
            </a:extLst>
          </p:cNvPr>
          <p:cNvSpPr/>
          <p:nvPr/>
        </p:nvSpPr>
        <p:spPr>
          <a:xfrm>
            <a:off x="1549517" y="2211367"/>
            <a:ext cx="2783928" cy="2215991"/>
          </a:xfrm>
          <a:prstGeom prst="rect">
            <a:avLst/>
          </a:prstGeom>
          <a:ln w="9525">
            <a:solidFill>
              <a:schemeClr val="tx1"/>
            </a:solidFill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3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32060D-1982-CAFF-9C6F-860B5B030B7C}"/>
              </a:ext>
            </a:extLst>
          </p:cNvPr>
          <p:cNvSpPr/>
          <p:nvPr/>
        </p:nvSpPr>
        <p:spPr>
          <a:xfrm>
            <a:off x="5653447" y="2200477"/>
            <a:ext cx="1733454" cy="2215991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 numCol="1">
            <a:spAutoFit/>
          </a:bodyPr>
          <a:lstStyle/>
          <a:p>
            <a:pPr algn="ctr"/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</a:t>
            </a:r>
            <a:r>
              <a:rPr lang="en-US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AF70A0-80DF-729A-2A15-4389E52B03A3}"/>
              </a:ext>
            </a:extLst>
          </p:cNvPr>
          <p:cNvSpPr/>
          <p:nvPr/>
        </p:nvSpPr>
        <p:spPr>
          <a:xfrm>
            <a:off x="9087897" y="2222245"/>
            <a:ext cx="1594562" cy="2215991"/>
          </a:xfrm>
          <a:prstGeom prst="rect">
            <a:avLst/>
          </a:prstGeom>
          <a:ln w="38100">
            <a:solidFill>
              <a:schemeClr val="tx1"/>
            </a:solidFill>
            <a:prstDash val="solid"/>
          </a:ln>
        </p:spPr>
        <p:txBody>
          <a:bodyPr wrap="square" numCol="1">
            <a:spAutoFit/>
          </a:bodyPr>
          <a:lstStyle/>
          <a:p>
            <a:r>
              <a:rPr lang="en-US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E7BEBF-FFAD-EE69-22A5-04E2F4DA4291}"/>
              </a:ext>
            </a:extLst>
          </p:cNvPr>
          <p:cNvSpPr txBox="1"/>
          <p:nvPr/>
        </p:nvSpPr>
        <p:spPr>
          <a:xfrm>
            <a:off x="567560" y="711520"/>
            <a:ext cx="112986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latin typeface="NikoshBAN" panose="02000000000000000000" pitchFamily="2" charset="0"/>
                <a:cs typeface="NikoshBAN" panose="02000000000000000000" pitchFamily="2" charset="0"/>
              </a:rPr>
              <a:t>আবার বলো, </a:t>
            </a:r>
            <a:r>
              <a:rPr lang="en-US" sz="600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smtClean="0">
                <a:latin typeface="NikoshBAN" panose="02000000000000000000" pitchFamily="2" charset="0"/>
                <a:cs typeface="NikoshBAN" panose="02000000000000000000" pitchFamily="2" charset="0"/>
              </a:rPr>
              <a:t>ল শব্দটিতে কী কী ধ্বনি আছে?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71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4433">
        <p14:prism isInverted="1"/>
      </p:transition>
    </mc:Choice>
    <mc:Fallback xmlns="">
      <p:transition spd="slow" advClick="0" advTm="44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366EE9-7C46-1E30-5D7D-2B83F7AB0DE7}"/>
              </a:ext>
            </a:extLst>
          </p:cNvPr>
          <p:cNvSpPr txBox="1"/>
          <p:nvPr/>
        </p:nvSpPr>
        <p:spPr>
          <a:xfrm>
            <a:off x="717507" y="476854"/>
            <a:ext cx="107569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 dirty="0" err="1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</a:t>
            </a:r>
            <a:r>
              <a:rPr lang="en-US" sz="96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- </a:t>
            </a:r>
            <a:r>
              <a:rPr lang="en-US" sz="96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96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</a:t>
            </a:r>
            <a:r>
              <a:rPr lang="en-US" sz="9600" kern="10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প্রথম</a:t>
            </a:r>
            <a:r>
              <a:rPr lang="en-US" sz="9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ধ্বনি</a:t>
            </a:r>
            <a:r>
              <a:rPr lang="en-US" sz="9600" kern="10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টি </a:t>
            </a:r>
            <a:r>
              <a:rPr lang="en-US" sz="96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কী</a:t>
            </a:r>
            <a:r>
              <a:rPr lang="en-US" sz="96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0D8C4B-AF3D-1C0B-610D-D5B989DC1E6D}"/>
              </a:ext>
            </a:extLst>
          </p:cNvPr>
          <p:cNvSpPr/>
          <p:nvPr/>
        </p:nvSpPr>
        <p:spPr>
          <a:xfrm>
            <a:off x="4351287" y="2386225"/>
            <a:ext cx="3294993" cy="3121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300" dirty="0">
                <a:ln w="38100"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934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4945">
        <p14:prism isInverted="1"/>
      </p:transition>
    </mc:Choice>
    <mc:Fallback xmlns="">
      <p:transition spd="slow" advClick="0" advTm="49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92C272-8A3B-AA84-0988-65BECBEFF5E8}"/>
              </a:ext>
            </a:extLst>
          </p:cNvPr>
          <p:cNvSpPr txBox="1"/>
          <p:nvPr/>
        </p:nvSpPr>
        <p:spPr>
          <a:xfrm>
            <a:off x="567563" y="422427"/>
            <a:ext cx="110989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 dirty="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 dirty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দিয়ে</a:t>
            </a:r>
            <a:r>
              <a:rPr lang="en-US" sz="9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আর</a:t>
            </a:r>
            <a:r>
              <a:rPr lang="en-US" sz="9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কী</a:t>
            </a:r>
            <a:r>
              <a:rPr lang="en-US" sz="9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কী</a:t>
            </a:r>
            <a:r>
              <a:rPr lang="en-US" sz="9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শব্দ</a:t>
            </a:r>
            <a:r>
              <a:rPr lang="en-US" sz="9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হয়</a:t>
            </a:r>
            <a:r>
              <a:rPr lang="en-US" sz="96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4532F9-D92C-A30D-9E86-1F98F082D4F3}"/>
              </a:ext>
            </a:extLst>
          </p:cNvPr>
          <p:cNvSpPr txBox="1"/>
          <p:nvPr/>
        </p:nvSpPr>
        <p:spPr>
          <a:xfrm>
            <a:off x="4861225" y="1663398"/>
            <a:ext cx="24695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লস</a:t>
            </a:r>
            <a:endParaRPr lang="en-US" sz="96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98386E-0BD3-723D-8BF5-C8F600C4EE14}"/>
              </a:ext>
            </a:extLst>
          </p:cNvPr>
          <p:cNvSpPr txBox="1"/>
          <p:nvPr/>
        </p:nvSpPr>
        <p:spPr>
          <a:xfrm>
            <a:off x="4861225" y="3035003"/>
            <a:ext cx="24695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লম</a:t>
            </a:r>
            <a:endParaRPr lang="en-US" sz="96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33A07F-AF74-97A8-E2E9-323C706EBF4D}"/>
              </a:ext>
            </a:extLst>
          </p:cNvPr>
          <p:cNvSpPr txBox="1"/>
          <p:nvPr/>
        </p:nvSpPr>
        <p:spPr>
          <a:xfrm>
            <a:off x="4861225" y="4493686"/>
            <a:ext cx="24695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মলা</a:t>
            </a:r>
            <a:endParaRPr lang="en-US" sz="96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A silver vase with a white background&#10;&#10;Description automatically generated">
            <a:extLst>
              <a:ext uri="{FF2B5EF4-FFF2-40B4-BE49-F238E27FC236}">
                <a16:creationId xmlns:a16="http://schemas.microsoft.com/office/drawing/2014/main" id="{915F6FEA-5455-D241-572B-6BEDA560EA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5" y="1913774"/>
            <a:ext cx="1330168" cy="1330168"/>
          </a:xfrm>
          <a:prstGeom prst="rect">
            <a:avLst/>
          </a:prstGeom>
        </p:spPr>
      </p:pic>
      <p:pic>
        <p:nvPicPr>
          <p:cNvPr id="9" name="Picture 8" descr="A close up of an orange&#10;&#10;Description automatically generated">
            <a:extLst>
              <a:ext uri="{FF2B5EF4-FFF2-40B4-BE49-F238E27FC236}">
                <a16:creationId xmlns:a16="http://schemas.microsoft.com/office/drawing/2014/main" id="{E9C4680B-1B16-DD57-A600-BF1220A4A36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97" b="99425" l="10000" r="90000">
                        <a14:foregroundMark x1="28966" y1="6897" x2="41379" y2="12069"/>
                        <a14:foregroundMark x1="41379" y1="12069" x2="43793" y2="14368"/>
                        <a14:foregroundMark x1="47586" y1="87356" x2="52069" y2="93678"/>
                        <a14:foregroundMark x1="71379" y1="92529" x2="73448" y2="99425"/>
                        <a14:foregroundMark x1="54828" y1="94253" x2="60000" y2="93678"/>
                        <a14:backgroundMark x1="64828" y1="8046" x2="73103" y2="37931"/>
                        <a14:backgroundMark x1="68276" y1="42529" x2="85862" y2="52299"/>
                        <a14:backgroundMark x1="61034" y1="43103" x2="67241" y2="33908"/>
                        <a14:backgroundMark x1="39310" y1="83908" x2="27241" y2="84483"/>
                        <a14:backgroundMark x1="59158" y1="95977" x2="59310" y2="95977"/>
                        <a14:backgroundMark x1="62414" y1="97126" x2="63793" y2="98276"/>
                        <a14:backgroundMark x1="59812" y1="94191" x2="62759" y2="95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0" t="3944" r="10101"/>
          <a:stretch/>
        </p:blipFill>
        <p:spPr>
          <a:xfrm>
            <a:off x="2525485" y="4689006"/>
            <a:ext cx="1926771" cy="1374340"/>
          </a:xfrm>
          <a:prstGeom prst="rect">
            <a:avLst/>
          </a:prstGeom>
        </p:spPr>
      </p:pic>
      <p:pic>
        <p:nvPicPr>
          <p:cNvPr id="11" name="Picture 10" descr="A blue pen with a clear cap&#10;&#10;Description automatically generated">
            <a:extLst>
              <a:ext uri="{FF2B5EF4-FFF2-40B4-BE49-F238E27FC236}">
                <a16:creationId xmlns:a16="http://schemas.microsoft.com/office/drawing/2014/main" id="{E8B4F3FC-C006-4EF4-C742-674FF00154F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00" t="8448" r="42490" b="9320"/>
          <a:stretch/>
        </p:blipFill>
        <p:spPr>
          <a:xfrm rot="17998601">
            <a:off x="2723949" y="2866192"/>
            <a:ext cx="722907" cy="21169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465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9388">
        <p14:prism isInverted="1"/>
      </p:transition>
    </mc:Choice>
    <mc:Fallback xmlns="">
      <p:transition spd="slow" advClick="0" advTm="93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32080" y="101600"/>
            <a:ext cx="11927840" cy="6563360"/>
            <a:chOff x="264160" y="254000"/>
            <a:chExt cx="11673840" cy="63906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160" y="254000"/>
              <a:ext cx="11673840" cy="639064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21" t="73926" r="15317" b="17489"/>
            <a:stretch/>
          </p:blipFill>
          <p:spPr>
            <a:xfrm>
              <a:off x="3173307" y="5496560"/>
              <a:ext cx="6204373" cy="995680"/>
            </a:xfrm>
            <a:prstGeom prst="flowChartTerminator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2" t="24793" r="32747" b="1973"/>
          <a:stretch/>
        </p:blipFill>
        <p:spPr>
          <a:xfrm>
            <a:off x="5827719" y="3108959"/>
            <a:ext cx="1040441" cy="34801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1" t="22133" r="32258"/>
          <a:stretch/>
        </p:blipFill>
        <p:spPr>
          <a:xfrm>
            <a:off x="5476240" y="2911783"/>
            <a:ext cx="1391920" cy="368808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7366EE9-7C46-1E30-5D7D-2B83F7AB0DE7}"/>
              </a:ext>
            </a:extLst>
          </p:cNvPr>
          <p:cNvSpPr txBox="1"/>
          <p:nvPr/>
        </p:nvSpPr>
        <p:spPr>
          <a:xfrm>
            <a:off x="83733" y="283814"/>
            <a:ext cx="9669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kern="10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এবার আমি একটি খেলা খেলছি, তোমরা মনোযোগ দিয়ে দেখ।</a:t>
            </a:r>
            <a:endParaRPr lang="en-US" sz="4000" kern="100" dirty="0">
              <a:solidFill>
                <a:schemeClr val="accent4">
                  <a:lumMod val="75000"/>
                </a:schemeClr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64560" y="1757680"/>
            <a:ext cx="114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64560" y="1757680"/>
            <a:ext cx="114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atin typeface="NikoshBAN" panose="02000000000000000000" pitchFamily="2" charset="0"/>
                <a:cs typeface="NikoshBAN" panose="02000000000000000000" pitchFamily="2" charset="0"/>
              </a:rPr>
              <a:t>খাতা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4720" y="1757680"/>
            <a:ext cx="114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atin typeface="NikoshBAN" panose="02000000000000000000" pitchFamily="2" charset="0"/>
                <a:cs typeface="NikoshBAN" panose="02000000000000000000" pitchFamily="2" charset="0"/>
              </a:rPr>
              <a:t>কলস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0320" y="2743200"/>
            <a:ext cx="3881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কলম-এর প্রথম ধ্বনি </a:t>
            </a:r>
            <a:r>
              <a:rPr lang="en-US" sz="3600" b="1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‘ক’</a:t>
            </a:r>
            <a:r>
              <a:rPr lang="en-US" sz="360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তাই হাত তুললাম।</a:t>
            </a:r>
            <a:endParaRPr lang="en-US" sz="360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2743200"/>
            <a:ext cx="3881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খাতা-এর প্রথম ধ্বনি </a:t>
            </a:r>
            <a:r>
              <a:rPr lang="en-US" sz="3600" b="1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‘ক’</a:t>
            </a:r>
            <a:r>
              <a:rPr lang="en-US" sz="360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নয় তাই হাত তুললাম না।</a:t>
            </a:r>
            <a:endParaRPr lang="en-US" sz="360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9840" y="2753360"/>
            <a:ext cx="3881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কলস-এর প্রথম ধ্বনি </a:t>
            </a:r>
            <a:r>
              <a:rPr lang="en-US" sz="3600" b="1" smtClean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‘ক’</a:t>
            </a:r>
            <a:r>
              <a:rPr lang="en-US" sz="360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তাই হাত তুললাম।</a:t>
            </a:r>
            <a:endParaRPr lang="en-US" sz="360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80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9557">
        <p14:prism isInverted="1"/>
      </p:transition>
    </mc:Choice>
    <mc:Fallback xmlns="">
      <p:transition spd="slow" advClick="0" advTm="295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xit" presetSubtype="32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" grpId="0"/>
      <p:bldP spid="9" grpId="1"/>
      <p:bldP spid="10" grpId="0"/>
      <p:bldP spid="10" grpId="1"/>
      <p:bldP spid="4" grpId="0"/>
      <p:bldP spid="4" grpId="1"/>
      <p:bldP spid="12" grpId="0"/>
      <p:bldP spid="12" grpId="1"/>
      <p:bldP spid="13" grpId="0"/>
      <p:bldP spid="1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11760" y="101600"/>
            <a:ext cx="11958320" cy="6644640"/>
            <a:chOff x="264160" y="254000"/>
            <a:chExt cx="11673840" cy="63906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160" y="254000"/>
              <a:ext cx="11673840" cy="639064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21" t="73926" r="15317" b="17489"/>
            <a:stretch/>
          </p:blipFill>
          <p:spPr>
            <a:xfrm>
              <a:off x="3173307" y="5496560"/>
              <a:ext cx="6204373" cy="995680"/>
            </a:xfrm>
            <a:prstGeom prst="flowChartTerminator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7366EE9-7C46-1E30-5D7D-2B83F7AB0DE7}"/>
              </a:ext>
            </a:extLst>
          </p:cNvPr>
          <p:cNvSpPr txBox="1"/>
          <p:nvPr/>
        </p:nvSpPr>
        <p:spPr>
          <a:xfrm>
            <a:off x="228600" y="273654"/>
            <a:ext cx="92405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6000" kern="10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এবার আমরা সবাই মিলে খেলাটি খেলি।</a:t>
            </a:r>
            <a:endParaRPr lang="en-US" sz="6000" kern="100" dirty="0">
              <a:ln>
                <a:solidFill>
                  <a:schemeClr val="tx1"/>
                </a:solidFill>
              </a:ln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366EE9-7C46-1E30-5D7D-2B83F7AB0DE7}"/>
              </a:ext>
            </a:extLst>
          </p:cNvPr>
          <p:cNvSpPr txBox="1"/>
          <p:nvPr/>
        </p:nvSpPr>
        <p:spPr>
          <a:xfrm>
            <a:off x="803547" y="243174"/>
            <a:ext cx="73854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6600" kern="10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এবার খেলাটি তোমরা খেল।</a:t>
            </a:r>
            <a:endParaRPr lang="en-US" sz="6600" kern="100" dirty="0">
              <a:ln>
                <a:solidFill>
                  <a:srgbClr val="FF0000"/>
                </a:solidFill>
              </a:ln>
              <a:solidFill>
                <a:schemeClr val="bg1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50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552">
        <p14:prism isInverted="1"/>
      </p:transition>
    </mc:Choice>
    <mc:Fallback xmlns="">
      <p:transition spd="slow" advClick="0" advTm="65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nch of bananas on a white background&#10;&#10;Description automatically generated">
            <a:extLst>
              <a:ext uri="{FF2B5EF4-FFF2-40B4-BE49-F238E27FC236}">
                <a16:creationId xmlns:a16="http://schemas.microsoft.com/office/drawing/2014/main" id="{2319EE98-D351-F2DF-2A84-281DA54B2E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52" b="96914" l="9936" r="89744">
                        <a14:foregroundMark x1="24679" y1="13580" x2="24679" y2="13580"/>
                        <a14:foregroundMark x1="57051" y1="8025" x2="57051" y2="8025"/>
                        <a14:foregroundMark x1="49359" y1="13580" x2="49359" y2="13580"/>
                        <a14:foregroundMark x1="46474" y1="92593" x2="46474" y2="92593"/>
                        <a14:foregroundMark x1="47115" y1="95679" x2="47115" y2="95679"/>
                        <a14:foregroundMark x1="59295" y1="96914" x2="59295" y2="96914"/>
                        <a14:foregroundMark x1="62179" y1="3704" x2="62179" y2="3704"/>
                        <a14:foregroundMark x1="65385" y1="6790" x2="65385" y2="6790"/>
                        <a14:foregroundMark x1="35897" y1="7407" x2="35897" y2="7407"/>
                        <a14:foregroundMark x1="64103" y1="4321" x2="64103" y2="4321"/>
                        <a14:foregroundMark x1="66987" y1="8642" x2="66987" y2="8642"/>
                        <a14:foregroundMark x1="64103" y1="3086" x2="70833" y2="12346"/>
                        <a14:foregroundMark x1="70833" y1="12346" x2="73077" y2="33333"/>
                        <a14:foregroundMark x1="63141" y1="1852" x2="64423" y2="4938"/>
                        <a14:backgroundMark x1="71749" y1="10670" x2="72436" y2="11111"/>
                        <a14:backgroundMark x1="35897" y1="6173" x2="35897" y2="61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60" r="11868"/>
          <a:stretch/>
        </p:blipFill>
        <p:spPr>
          <a:xfrm>
            <a:off x="3543299" y="772880"/>
            <a:ext cx="5268685" cy="3563362"/>
          </a:xfrm>
          <a:prstGeom prst="rect">
            <a:avLst/>
          </a:prstGeom>
        </p:spPr>
      </p:pic>
      <p:pic>
        <p:nvPicPr>
          <p:cNvPr id="7" name="Picture 6" descr="A close up of an orange&#10;&#10;Description automatically generated">
            <a:extLst>
              <a:ext uri="{FF2B5EF4-FFF2-40B4-BE49-F238E27FC236}">
                <a16:creationId xmlns:a16="http://schemas.microsoft.com/office/drawing/2014/main" id="{58B5B53B-875B-2BD0-F597-32F5B04171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97" b="99425" l="10000" r="90000">
                        <a14:foregroundMark x1="28966" y1="6897" x2="41379" y2="12069"/>
                        <a14:foregroundMark x1="41379" y1="12069" x2="43793" y2="14368"/>
                        <a14:foregroundMark x1="47586" y1="87356" x2="52069" y2="93678"/>
                        <a14:foregroundMark x1="71379" y1="92529" x2="73448" y2="99425"/>
                        <a14:foregroundMark x1="54828" y1="94253" x2="60000" y2="93678"/>
                        <a14:backgroundMark x1="64828" y1="8046" x2="73103" y2="37931"/>
                        <a14:backgroundMark x1="68276" y1="42529" x2="85862" y2="52299"/>
                        <a14:backgroundMark x1="61034" y1="43103" x2="67241" y2="33908"/>
                        <a14:backgroundMark x1="39310" y1="83908" x2="27241" y2="84483"/>
                        <a14:backgroundMark x1="59158" y1="95977" x2="59310" y2="95977"/>
                        <a14:backgroundMark x1="62414" y1="97126" x2="63793" y2="98276"/>
                        <a14:backgroundMark x1="59812" y1="94191" x2="62759" y2="95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0" t="3944" r="10101"/>
          <a:stretch/>
        </p:blipFill>
        <p:spPr>
          <a:xfrm>
            <a:off x="3829262" y="761994"/>
            <a:ext cx="4696759" cy="33501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D465D8-6220-E9E2-5B3C-34EBF938FCAC}"/>
              </a:ext>
            </a:extLst>
          </p:cNvPr>
          <p:cNvSpPr txBox="1"/>
          <p:nvPr/>
        </p:nvSpPr>
        <p:spPr>
          <a:xfrm>
            <a:off x="3896966" y="4504575"/>
            <a:ext cx="45613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এগুলো </a:t>
            </a:r>
            <a:r>
              <a:rPr lang="en-US" sz="96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কী</a:t>
            </a:r>
            <a:r>
              <a:rPr lang="en-US" sz="96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513DF2-FE95-4053-B475-82B081C6D5CF}"/>
              </a:ext>
            </a:extLst>
          </p:cNvPr>
          <p:cNvSpPr txBox="1"/>
          <p:nvPr/>
        </p:nvSpPr>
        <p:spPr>
          <a:xfrm>
            <a:off x="3896966" y="4325356"/>
            <a:ext cx="45613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এগুলো </a:t>
            </a:r>
            <a:r>
              <a:rPr lang="en-US" sz="96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কী</a:t>
            </a:r>
            <a:r>
              <a:rPr lang="en-US" sz="96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3B5D7-09CD-EF3F-16DF-B9395C40351F}"/>
              </a:ext>
            </a:extLst>
          </p:cNvPr>
          <p:cNvSpPr txBox="1"/>
          <p:nvPr/>
        </p:nvSpPr>
        <p:spPr>
          <a:xfrm>
            <a:off x="5181597" y="4526346"/>
            <a:ext cx="19920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লা</a:t>
            </a:r>
            <a:endParaRPr lang="en-US" sz="96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59AFBD-C3F7-E17F-7588-704B6AA2AD39}"/>
              </a:ext>
            </a:extLst>
          </p:cNvPr>
          <p:cNvSpPr txBox="1"/>
          <p:nvPr/>
        </p:nvSpPr>
        <p:spPr>
          <a:xfrm>
            <a:off x="4942866" y="4744067"/>
            <a:ext cx="24695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মলা</a:t>
            </a:r>
            <a:endParaRPr lang="en-US" sz="96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984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4042">
        <p14:prism isInverted="1"/>
      </p:transition>
    </mc:Choice>
    <mc:Fallback xmlns="">
      <p:transition spd="slow" advClick="0" advTm="140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xit" presetSubtype="3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20E393-5240-DA5A-D45E-D391099CE33C}"/>
              </a:ext>
            </a:extLst>
          </p:cNvPr>
          <p:cNvSpPr txBox="1"/>
          <p:nvPr/>
        </p:nvSpPr>
        <p:spPr>
          <a:xfrm>
            <a:off x="1145251" y="2107103"/>
            <a:ext cx="132595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ই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1A2AB0-D8D0-7974-BACA-88C634EF937A}"/>
              </a:ext>
            </a:extLst>
          </p:cNvPr>
          <p:cNvSpPr txBox="1"/>
          <p:nvPr/>
        </p:nvSpPr>
        <p:spPr>
          <a:xfrm>
            <a:off x="2963164" y="2128877"/>
            <a:ext cx="175504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C625B-CD67-910C-45AE-7C58A6E270F3}"/>
              </a:ext>
            </a:extLst>
          </p:cNvPr>
          <p:cNvSpPr txBox="1"/>
          <p:nvPr/>
        </p:nvSpPr>
        <p:spPr>
          <a:xfrm>
            <a:off x="5356894" y="2128874"/>
            <a:ext cx="147821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CC8602-2C0B-68E7-A107-10AB3ED8F5B2}"/>
              </a:ext>
            </a:extLst>
          </p:cNvPr>
          <p:cNvSpPr txBox="1"/>
          <p:nvPr/>
        </p:nvSpPr>
        <p:spPr>
          <a:xfrm>
            <a:off x="7469852" y="2161536"/>
            <a:ext cx="161663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	 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43AE37-0631-DCE2-F7B5-B926C841CDAF}"/>
              </a:ext>
            </a:extLst>
          </p:cNvPr>
          <p:cNvSpPr txBox="1"/>
          <p:nvPr/>
        </p:nvSpPr>
        <p:spPr>
          <a:xfrm>
            <a:off x="9481454" y="2270391"/>
            <a:ext cx="163285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ঔ 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onut 6"/>
          <p:cNvSpPr/>
          <p:nvPr/>
        </p:nvSpPr>
        <p:spPr>
          <a:xfrm>
            <a:off x="5090160" y="2164080"/>
            <a:ext cx="1747520" cy="1849120"/>
          </a:xfrm>
          <a:prstGeom prst="donut">
            <a:avLst>
              <a:gd name="adj" fmla="val 678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92C272-8A3B-AA84-0988-65BECBEFF5E8}"/>
              </a:ext>
            </a:extLst>
          </p:cNvPr>
          <p:cNvSpPr txBox="1"/>
          <p:nvPr/>
        </p:nvSpPr>
        <p:spPr>
          <a:xfrm>
            <a:off x="3062542" y="422427"/>
            <a:ext cx="60669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কোনটি</a:t>
            </a:r>
            <a:r>
              <a:rPr lang="en-US" sz="9600" kern="100" smtClean="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ক</a:t>
            </a:r>
            <a:r>
              <a:rPr lang="en-US" sz="9600" kern="10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বর্ণ</a:t>
            </a:r>
            <a:r>
              <a:rPr lang="en-US" sz="9600" kern="10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</a:t>
            </a:r>
            <a:endParaRPr lang="en-US" sz="96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08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389">
        <p14:prism isInverted="1"/>
      </p:transition>
    </mc:Choice>
    <mc:Fallback xmlns="">
      <p:transition spd="slow" advClick="0" advTm="53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366EE9-7C46-1E30-5D7D-2B83F7AB0DE7}"/>
              </a:ext>
            </a:extLst>
          </p:cNvPr>
          <p:cNvSpPr txBox="1"/>
          <p:nvPr/>
        </p:nvSpPr>
        <p:spPr>
          <a:xfrm>
            <a:off x="2190707" y="476854"/>
            <a:ext cx="78105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kern="100" smtClean="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ধ্বনির লিখিত রূপ</a:t>
            </a:r>
            <a:endParaRPr lang="en-US" sz="96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0D8C4B-AF3D-1C0B-610D-D5B989DC1E6D}"/>
              </a:ext>
            </a:extLst>
          </p:cNvPr>
          <p:cNvSpPr/>
          <p:nvPr/>
        </p:nvSpPr>
        <p:spPr>
          <a:xfrm>
            <a:off x="4351287" y="2386225"/>
            <a:ext cx="3294993" cy="3121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300" dirty="0">
                <a:ln w="38100"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8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996">
        <p14:prism isInverted="1"/>
      </p:transition>
    </mc:Choice>
    <mc:Fallback xmlns="">
      <p:transition spd="slow" advClick="0" advTm="59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366EE9-7C46-1E30-5D7D-2B83F7AB0DE7}"/>
              </a:ext>
            </a:extLst>
          </p:cNvPr>
          <p:cNvSpPr txBox="1"/>
          <p:nvPr/>
        </p:nvSpPr>
        <p:spPr>
          <a:xfrm>
            <a:off x="915626" y="476854"/>
            <a:ext cx="103607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9600" kern="100" smtClean="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r>
              <a:rPr lang="en-US" sz="9600" kern="10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ল-শব্দটির  </a:t>
            </a:r>
            <a:r>
              <a:rPr lang="en-US" sz="9600" kern="10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প্রথম</a:t>
            </a:r>
            <a:r>
              <a:rPr lang="en-US" sz="9600" kern="1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9600" kern="10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বর্ণ </a:t>
            </a:r>
            <a:r>
              <a:rPr lang="en-US" sz="96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কী</a:t>
            </a:r>
            <a:r>
              <a:rPr lang="en-US" sz="96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0D8C4B-AF3D-1C0B-610D-D5B989DC1E6D}"/>
              </a:ext>
            </a:extLst>
          </p:cNvPr>
          <p:cNvSpPr/>
          <p:nvPr/>
        </p:nvSpPr>
        <p:spPr>
          <a:xfrm>
            <a:off x="4351287" y="2386225"/>
            <a:ext cx="3294993" cy="3121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300" dirty="0">
                <a:ln w="38100"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435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4811">
        <p14:prism isInverted="1"/>
      </p:transition>
    </mc:Choice>
    <mc:Fallback xmlns="">
      <p:transition spd="slow" advClick="0" advTm="48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88CA26-4193-8784-42A7-EC8204C3B232}"/>
              </a:ext>
            </a:extLst>
          </p:cNvPr>
          <p:cNvSpPr txBox="1"/>
          <p:nvPr/>
        </p:nvSpPr>
        <p:spPr>
          <a:xfrm>
            <a:off x="1501103" y="294294"/>
            <a:ext cx="918979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চলো</a:t>
            </a:r>
            <a:r>
              <a:rPr lang="en-US" sz="880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আমরা </a:t>
            </a:r>
            <a:r>
              <a:rPr lang="en-US" sz="8800" dirty="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88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লেখা</a:t>
            </a:r>
            <a:r>
              <a:rPr lang="en-US" sz="88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শিখি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CA6731AC-8627-0476-50CF-BF28E65AFDE8}"/>
              </a:ext>
            </a:extLst>
          </p:cNvPr>
          <p:cNvSpPr/>
          <p:nvPr/>
        </p:nvSpPr>
        <p:spPr>
          <a:xfrm rot="1683175">
            <a:off x="4065787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36E9398D-C66E-B1C8-F36F-56FCFFC3940E}"/>
              </a:ext>
            </a:extLst>
          </p:cNvPr>
          <p:cNvSpPr/>
          <p:nvPr/>
        </p:nvSpPr>
        <p:spPr>
          <a:xfrm rot="1683175">
            <a:off x="3726777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F798E6A9-FCD4-9BAA-697C-1B198A7D3EF0}"/>
              </a:ext>
            </a:extLst>
          </p:cNvPr>
          <p:cNvSpPr/>
          <p:nvPr/>
        </p:nvSpPr>
        <p:spPr>
          <a:xfrm rot="1683175">
            <a:off x="4246178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0160B2C-FA33-6147-AE91-A05D4B666654}"/>
              </a:ext>
            </a:extLst>
          </p:cNvPr>
          <p:cNvSpPr/>
          <p:nvPr/>
        </p:nvSpPr>
        <p:spPr>
          <a:xfrm rot="1683175">
            <a:off x="3896282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23071846-680E-038C-45DB-34444AA1D0B9}"/>
              </a:ext>
            </a:extLst>
          </p:cNvPr>
          <p:cNvSpPr/>
          <p:nvPr/>
        </p:nvSpPr>
        <p:spPr>
          <a:xfrm rot="1683175">
            <a:off x="4776465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11D9C85B-4658-1AC0-55DC-2372528BDD0E}"/>
              </a:ext>
            </a:extLst>
          </p:cNvPr>
          <p:cNvSpPr/>
          <p:nvPr/>
        </p:nvSpPr>
        <p:spPr>
          <a:xfrm rot="1683175">
            <a:off x="4426569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73022B46-812F-1CF3-FCF2-CF047DE53B72}"/>
              </a:ext>
            </a:extLst>
          </p:cNvPr>
          <p:cNvSpPr/>
          <p:nvPr/>
        </p:nvSpPr>
        <p:spPr>
          <a:xfrm rot="1683175">
            <a:off x="4945963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C4F7ED4-C6A0-0CA0-8E3C-20143AA63EB6}"/>
              </a:ext>
            </a:extLst>
          </p:cNvPr>
          <p:cNvSpPr/>
          <p:nvPr/>
        </p:nvSpPr>
        <p:spPr>
          <a:xfrm rot="1683175">
            <a:off x="4596074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3B820254-9306-F649-BA73-87945A77AA3B}"/>
              </a:ext>
            </a:extLst>
          </p:cNvPr>
          <p:cNvSpPr/>
          <p:nvPr/>
        </p:nvSpPr>
        <p:spPr>
          <a:xfrm rot="1683175">
            <a:off x="5487142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53F04BDF-4D89-B248-F348-3032F4384002}"/>
              </a:ext>
            </a:extLst>
          </p:cNvPr>
          <p:cNvSpPr/>
          <p:nvPr/>
        </p:nvSpPr>
        <p:spPr>
          <a:xfrm rot="1683175">
            <a:off x="5137240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F60DEA98-80FF-0AEE-1F69-82156A414D75}"/>
              </a:ext>
            </a:extLst>
          </p:cNvPr>
          <p:cNvSpPr/>
          <p:nvPr/>
        </p:nvSpPr>
        <p:spPr>
          <a:xfrm rot="1683175">
            <a:off x="5656646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379FB93-E896-9E90-4FFF-4E9A30202B7D}"/>
              </a:ext>
            </a:extLst>
          </p:cNvPr>
          <p:cNvSpPr/>
          <p:nvPr/>
        </p:nvSpPr>
        <p:spPr>
          <a:xfrm rot="1683175">
            <a:off x="5306751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823CDEB2-0724-ED01-DBBC-E1C60078BCA6}"/>
              </a:ext>
            </a:extLst>
          </p:cNvPr>
          <p:cNvSpPr/>
          <p:nvPr/>
        </p:nvSpPr>
        <p:spPr>
          <a:xfrm rot="1683175">
            <a:off x="6154272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1A0DDE1E-05C8-8F8D-4A86-E7E2E86CDB03}"/>
              </a:ext>
            </a:extLst>
          </p:cNvPr>
          <p:cNvSpPr/>
          <p:nvPr/>
        </p:nvSpPr>
        <p:spPr>
          <a:xfrm rot="1683175">
            <a:off x="5826151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ADB1DC8A-BBE5-8216-0D0E-12EE436B245A}"/>
              </a:ext>
            </a:extLst>
          </p:cNvPr>
          <p:cNvSpPr/>
          <p:nvPr/>
        </p:nvSpPr>
        <p:spPr>
          <a:xfrm rot="1683175">
            <a:off x="6334668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CD2CD00D-C203-CAE1-00D8-D1E09A8729D2}"/>
              </a:ext>
            </a:extLst>
          </p:cNvPr>
          <p:cNvSpPr/>
          <p:nvPr/>
        </p:nvSpPr>
        <p:spPr>
          <a:xfrm rot="1683175">
            <a:off x="5995653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EB79A80A-DCC6-1EC6-85E8-C7E8FB7BF182}"/>
              </a:ext>
            </a:extLst>
          </p:cNvPr>
          <p:cNvSpPr/>
          <p:nvPr/>
        </p:nvSpPr>
        <p:spPr>
          <a:xfrm rot="1683175">
            <a:off x="6854070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270B607-4931-B145-8BBB-3B5E3B438707}"/>
              </a:ext>
            </a:extLst>
          </p:cNvPr>
          <p:cNvSpPr/>
          <p:nvPr/>
        </p:nvSpPr>
        <p:spPr>
          <a:xfrm rot="1683175">
            <a:off x="6504169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36AC034D-1C49-491D-4493-D9F5507A0077}"/>
              </a:ext>
            </a:extLst>
          </p:cNvPr>
          <p:cNvSpPr/>
          <p:nvPr/>
        </p:nvSpPr>
        <p:spPr>
          <a:xfrm rot="1683175">
            <a:off x="7012687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C19026E-7DD7-978A-0F0E-843BBBD6EE85}"/>
              </a:ext>
            </a:extLst>
          </p:cNvPr>
          <p:cNvSpPr/>
          <p:nvPr/>
        </p:nvSpPr>
        <p:spPr>
          <a:xfrm rot="1683175">
            <a:off x="6684565" y="2300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4DCDC0D2-633F-B185-7136-62F23C444AC3}"/>
              </a:ext>
            </a:extLst>
          </p:cNvPr>
          <p:cNvSpPr/>
          <p:nvPr/>
        </p:nvSpPr>
        <p:spPr>
          <a:xfrm rot="1683175">
            <a:off x="5219669" y="276814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F30C6CFF-D2CD-5A6F-785B-94E62DC9B15B}"/>
              </a:ext>
            </a:extLst>
          </p:cNvPr>
          <p:cNvSpPr/>
          <p:nvPr/>
        </p:nvSpPr>
        <p:spPr>
          <a:xfrm rot="1683175">
            <a:off x="5501142" y="2550429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3A0A4F5E-2298-75FF-DA78-433FA9AE1CAD}"/>
              </a:ext>
            </a:extLst>
          </p:cNvPr>
          <p:cNvSpPr/>
          <p:nvPr/>
        </p:nvSpPr>
        <p:spPr>
          <a:xfrm rot="1683175">
            <a:off x="5073491" y="287700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5D5B8EB9-B96E-8EF0-FB7E-D588CECED17E}"/>
              </a:ext>
            </a:extLst>
          </p:cNvPr>
          <p:cNvSpPr/>
          <p:nvPr/>
        </p:nvSpPr>
        <p:spPr>
          <a:xfrm rot="1683175">
            <a:off x="5354963" y="2648399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304CA558-AD36-BFDD-75ED-A1BD48705C1A}"/>
              </a:ext>
            </a:extLst>
          </p:cNvPr>
          <p:cNvSpPr/>
          <p:nvPr/>
        </p:nvSpPr>
        <p:spPr>
          <a:xfrm rot="1683175">
            <a:off x="4634955" y="3181797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94642F4B-989B-6A70-83BB-9477B4A59522}"/>
              </a:ext>
            </a:extLst>
          </p:cNvPr>
          <p:cNvSpPr/>
          <p:nvPr/>
        </p:nvSpPr>
        <p:spPr>
          <a:xfrm rot="1683175">
            <a:off x="4938197" y="296408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79FEC813-2781-96F6-B978-9173C90A267B}"/>
              </a:ext>
            </a:extLst>
          </p:cNvPr>
          <p:cNvSpPr/>
          <p:nvPr/>
        </p:nvSpPr>
        <p:spPr>
          <a:xfrm rot="1683175">
            <a:off x="4477889" y="3279768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5400549A-5F3A-73F5-9EF0-ACBA0C1CBA0C}"/>
              </a:ext>
            </a:extLst>
          </p:cNvPr>
          <p:cNvSpPr/>
          <p:nvPr/>
        </p:nvSpPr>
        <p:spPr>
          <a:xfrm rot="1683175">
            <a:off x="4792019" y="307294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208166C5-6A5A-52B7-8DC7-0E659CF2300F}"/>
              </a:ext>
            </a:extLst>
          </p:cNvPr>
          <p:cNvSpPr/>
          <p:nvPr/>
        </p:nvSpPr>
        <p:spPr>
          <a:xfrm rot="1683175">
            <a:off x="4028468" y="359545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C5DA692C-0D05-5D70-04C3-C0615D6F134F}"/>
              </a:ext>
            </a:extLst>
          </p:cNvPr>
          <p:cNvSpPr/>
          <p:nvPr/>
        </p:nvSpPr>
        <p:spPr>
          <a:xfrm rot="1683175">
            <a:off x="4309940" y="3388625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2138BCB0-B4FE-5170-4841-1CA4EB10F47B}"/>
              </a:ext>
            </a:extLst>
          </p:cNvPr>
          <p:cNvSpPr/>
          <p:nvPr/>
        </p:nvSpPr>
        <p:spPr>
          <a:xfrm rot="1683175">
            <a:off x="3882287" y="3693425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F7D280D1-7420-1602-A2CF-913C273ED894}"/>
              </a:ext>
            </a:extLst>
          </p:cNvPr>
          <p:cNvSpPr/>
          <p:nvPr/>
        </p:nvSpPr>
        <p:spPr>
          <a:xfrm rot="1683175">
            <a:off x="4174646" y="3497482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A2DEEF72-0967-5BC7-0E1C-C743A001E773}"/>
              </a:ext>
            </a:extLst>
          </p:cNvPr>
          <p:cNvSpPr/>
          <p:nvPr/>
        </p:nvSpPr>
        <p:spPr>
          <a:xfrm rot="1683175">
            <a:off x="4369036" y="394379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65E9399A-8E57-C4BD-6C56-5AF223582C0C}"/>
              </a:ext>
            </a:extLst>
          </p:cNvPr>
          <p:cNvSpPr/>
          <p:nvPr/>
        </p:nvSpPr>
        <p:spPr>
          <a:xfrm rot="1683175">
            <a:off x="4030025" y="378051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108C3CF5-1332-73F9-CBF5-E379523F3933}"/>
              </a:ext>
            </a:extLst>
          </p:cNvPr>
          <p:cNvSpPr/>
          <p:nvPr/>
        </p:nvSpPr>
        <p:spPr>
          <a:xfrm rot="1683175">
            <a:off x="4549430" y="4030878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A0E3ED27-9D14-A675-4CFF-D35AF6DB3E97}"/>
              </a:ext>
            </a:extLst>
          </p:cNvPr>
          <p:cNvSpPr/>
          <p:nvPr/>
        </p:nvSpPr>
        <p:spPr>
          <a:xfrm rot="1683175">
            <a:off x="4210412" y="3867593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67257F95-F2E2-3CB2-4BE1-1B7616277849}"/>
              </a:ext>
            </a:extLst>
          </p:cNvPr>
          <p:cNvSpPr/>
          <p:nvPr/>
        </p:nvSpPr>
        <p:spPr>
          <a:xfrm rot="1683175">
            <a:off x="5057946" y="435745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653EFECD-A2F1-85F4-B47C-DA4E370F7E0F}"/>
              </a:ext>
            </a:extLst>
          </p:cNvPr>
          <p:cNvSpPr/>
          <p:nvPr/>
        </p:nvSpPr>
        <p:spPr>
          <a:xfrm rot="1683175">
            <a:off x="4729817" y="4107077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D2520608-B974-3A9C-C160-2ECD14F26E97}"/>
              </a:ext>
            </a:extLst>
          </p:cNvPr>
          <p:cNvSpPr/>
          <p:nvPr/>
        </p:nvSpPr>
        <p:spPr>
          <a:xfrm rot="1683175">
            <a:off x="5249220" y="4488082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8DB5A515-15BD-F259-C691-B7E970038A2D}"/>
              </a:ext>
            </a:extLst>
          </p:cNvPr>
          <p:cNvSpPr/>
          <p:nvPr/>
        </p:nvSpPr>
        <p:spPr>
          <a:xfrm rot="1683175">
            <a:off x="4888439" y="4215933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0028B022-0FBF-1844-3676-853CB6DD6FD5}"/>
              </a:ext>
            </a:extLst>
          </p:cNvPr>
          <p:cNvSpPr/>
          <p:nvPr/>
        </p:nvSpPr>
        <p:spPr>
          <a:xfrm rot="1683175">
            <a:off x="5502699" y="48146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7D2AB40E-08F0-3727-7441-8029686CA1B8}"/>
              </a:ext>
            </a:extLst>
          </p:cNvPr>
          <p:cNvSpPr/>
          <p:nvPr/>
        </p:nvSpPr>
        <p:spPr>
          <a:xfrm rot="1683175">
            <a:off x="5392289" y="4640481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4EB3A369-EBE5-7EE7-6397-CDBDCE6BFD3E}"/>
              </a:ext>
            </a:extLst>
          </p:cNvPr>
          <p:cNvSpPr/>
          <p:nvPr/>
        </p:nvSpPr>
        <p:spPr>
          <a:xfrm rot="20330696">
            <a:off x="5591981" y="5183014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CBE6431F-2FD9-7D27-7D19-AB5240A5253B}"/>
              </a:ext>
            </a:extLst>
          </p:cNvPr>
          <p:cNvSpPr/>
          <p:nvPr/>
        </p:nvSpPr>
        <p:spPr>
          <a:xfrm rot="20330696">
            <a:off x="5591981" y="451981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BB1ED5CC-E078-127B-F785-94790BAFBBCA}"/>
              </a:ext>
            </a:extLst>
          </p:cNvPr>
          <p:cNvSpPr/>
          <p:nvPr/>
        </p:nvSpPr>
        <p:spPr>
          <a:xfrm rot="20330696">
            <a:off x="5591981" y="498371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64F2118F-9ED4-1A80-DE89-D56461E120DF}"/>
              </a:ext>
            </a:extLst>
          </p:cNvPr>
          <p:cNvSpPr/>
          <p:nvPr/>
        </p:nvSpPr>
        <p:spPr>
          <a:xfrm rot="20330696">
            <a:off x="5591981" y="4309640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9B085570-2A8A-A5BB-BB71-C09CF4FEDE05}"/>
              </a:ext>
            </a:extLst>
          </p:cNvPr>
          <p:cNvSpPr/>
          <p:nvPr/>
        </p:nvSpPr>
        <p:spPr>
          <a:xfrm rot="20330696">
            <a:off x="5591981" y="475176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CE50712C-8201-2D0B-4E7E-EA3CFB23C721}"/>
              </a:ext>
            </a:extLst>
          </p:cNvPr>
          <p:cNvSpPr/>
          <p:nvPr/>
        </p:nvSpPr>
        <p:spPr>
          <a:xfrm rot="20330696">
            <a:off x="5591981" y="3657334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226F46F2-B54B-F8C8-80B4-AFAC4CFF908E}"/>
              </a:ext>
            </a:extLst>
          </p:cNvPr>
          <p:cNvSpPr/>
          <p:nvPr/>
        </p:nvSpPr>
        <p:spPr>
          <a:xfrm rot="20330696">
            <a:off x="5591981" y="4099462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3881B054-F6B3-8922-8817-830D3DBE9700}"/>
              </a:ext>
            </a:extLst>
          </p:cNvPr>
          <p:cNvSpPr/>
          <p:nvPr/>
        </p:nvSpPr>
        <p:spPr>
          <a:xfrm rot="20330696">
            <a:off x="5591981" y="3458042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F8D9904D-A3BC-2E23-D97B-73BC6DA04D5C}"/>
              </a:ext>
            </a:extLst>
          </p:cNvPr>
          <p:cNvSpPr/>
          <p:nvPr/>
        </p:nvSpPr>
        <p:spPr>
          <a:xfrm rot="20330696">
            <a:off x="5591981" y="387839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AC84DBF0-6C36-0B61-0448-7B9B1E2ADC92}"/>
              </a:ext>
            </a:extLst>
          </p:cNvPr>
          <p:cNvSpPr/>
          <p:nvPr/>
        </p:nvSpPr>
        <p:spPr>
          <a:xfrm rot="20330696">
            <a:off x="5591981" y="2860166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D3ED7CCB-3A8A-DC2C-1C9C-5C1C18D7C27A}"/>
              </a:ext>
            </a:extLst>
          </p:cNvPr>
          <p:cNvSpPr/>
          <p:nvPr/>
        </p:nvSpPr>
        <p:spPr>
          <a:xfrm rot="20330696">
            <a:off x="5591981" y="3258750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F6FCC761-9F46-A782-CCB9-BC33F54B331E}"/>
              </a:ext>
            </a:extLst>
          </p:cNvPr>
          <p:cNvSpPr/>
          <p:nvPr/>
        </p:nvSpPr>
        <p:spPr>
          <a:xfrm rot="20330696">
            <a:off x="5591981" y="2660874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C833BDCA-9D7F-7CA0-7401-538B013665CF}"/>
              </a:ext>
            </a:extLst>
          </p:cNvPr>
          <p:cNvSpPr/>
          <p:nvPr/>
        </p:nvSpPr>
        <p:spPr>
          <a:xfrm rot="20330696">
            <a:off x="5591981" y="305945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BD88CE6C-7F8A-457D-7E01-81058BD4C3B2}"/>
              </a:ext>
            </a:extLst>
          </p:cNvPr>
          <p:cNvSpPr/>
          <p:nvPr/>
        </p:nvSpPr>
        <p:spPr>
          <a:xfrm rot="20330696">
            <a:off x="6004081" y="2603104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C442DFF1-CDE0-3DC4-963E-0EF76A643F84}"/>
              </a:ext>
            </a:extLst>
          </p:cNvPr>
          <p:cNvSpPr/>
          <p:nvPr/>
        </p:nvSpPr>
        <p:spPr>
          <a:xfrm rot="20330696">
            <a:off x="5591981" y="2461582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70A2E161-CA30-9211-C2EA-0B0C9FE67998}"/>
              </a:ext>
            </a:extLst>
          </p:cNvPr>
          <p:cNvSpPr/>
          <p:nvPr/>
        </p:nvSpPr>
        <p:spPr>
          <a:xfrm rot="20330696">
            <a:off x="6195363" y="2690190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BD6A27AE-0342-D110-78FB-737FFF91F920}"/>
              </a:ext>
            </a:extLst>
          </p:cNvPr>
          <p:cNvSpPr/>
          <p:nvPr/>
        </p:nvSpPr>
        <p:spPr>
          <a:xfrm rot="20330696">
            <a:off x="5812807" y="2526903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F8D9D129-C612-7CB7-C8FB-42B46017A7A9}"/>
              </a:ext>
            </a:extLst>
          </p:cNvPr>
          <p:cNvSpPr/>
          <p:nvPr/>
        </p:nvSpPr>
        <p:spPr>
          <a:xfrm rot="1683175">
            <a:off x="6569499" y="3160029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9927FE28-E9F8-40F3-99BF-58A36DED6F44}"/>
              </a:ext>
            </a:extLst>
          </p:cNvPr>
          <p:cNvSpPr/>
          <p:nvPr/>
        </p:nvSpPr>
        <p:spPr>
          <a:xfrm rot="1683175">
            <a:off x="6350228" y="282257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645E3B54-FCB5-4B0E-F26C-82811314190B}"/>
              </a:ext>
            </a:extLst>
          </p:cNvPr>
          <p:cNvSpPr/>
          <p:nvPr/>
        </p:nvSpPr>
        <p:spPr>
          <a:xfrm rot="1683175">
            <a:off x="6454421" y="2985859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413AACE8-A4A0-7FF3-5E1F-941817BAB440}"/>
              </a:ext>
            </a:extLst>
          </p:cNvPr>
          <p:cNvSpPr/>
          <p:nvPr/>
        </p:nvSpPr>
        <p:spPr>
          <a:xfrm rot="1683175">
            <a:off x="6627034" y="3704317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4DABA1E5-7ACA-4420-9146-9F35524199C1}"/>
              </a:ext>
            </a:extLst>
          </p:cNvPr>
          <p:cNvSpPr/>
          <p:nvPr/>
        </p:nvSpPr>
        <p:spPr>
          <a:xfrm rot="1683175">
            <a:off x="6625480" y="334509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0F954020-E74B-B31D-4DF3-C4224D5135D2}"/>
              </a:ext>
            </a:extLst>
          </p:cNvPr>
          <p:cNvSpPr/>
          <p:nvPr/>
        </p:nvSpPr>
        <p:spPr>
          <a:xfrm rot="1683175">
            <a:off x="6535285" y="388937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F1A77737-B8BC-0549-47A5-CEEE58C77FDB}"/>
              </a:ext>
            </a:extLst>
          </p:cNvPr>
          <p:cNvSpPr/>
          <p:nvPr/>
        </p:nvSpPr>
        <p:spPr>
          <a:xfrm rot="1683175">
            <a:off x="6653472" y="3530145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DDF074FF-AAC9-AF6C-225D-20ABE9220AF8}"/>
              </a:ext>
            </a:extLst>
          </p:cNvPr>
          <p:cNvSpPr/>
          <p:nvPr/>
        </p:nvSpPr>
        <p:spPr>
          <a:xfrm rot="1683175">
            <a:off x="6238260" y="363900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A7BB5D7C-EDED-FF49-1FD9-068F0ED0C694}"/>
              </a:ext>
            </a:extLst>
          </p:cNvPr>
          <p:cNvSpPr/>
          <p:nvPr/>
        </p:nvSpPr>
        <p:spPr>
          <a:xfrm rot="1683175">
            <a:off x="6356449" y="3943803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7E67DA3F-3F94-8743-8519-5D44D93F7F40}"/>
              </a:ext>
            </a:extLst>
          </p:cNvPr>
          <p:cNvSpPr/>
          <p:nvPr/>
        </p:nvSpPr>
        <p:spPr>
          <a:xfrm rot="1683175">
            <a:off x="6385996" y="3562805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93B61A02-9C67-6762-A75A-09C9659E129D}"/>
              </a:ext>
            </a:extLst>
          </p:cNvPr>
          <p:cNvSpPr/>
          <p:nvPr/>
        </p:nvSpPr>
        <p:spPr>
          <a:xfrm rot="1683175">
            <a:off x="6210269" y="381317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D0A19C9F-AA0F-FA3E-BCD3-18D791F63731}"/>
              </a:ext>
            </a:extLst>
          </p:cNvPr>
          <p:cNvSpPr/>
          <p:nvPr/>
        </p:nvSpPr>
        <p:spPr>
          <a:xfrm rot="1683175">
            <a:off x="6435757" y="372609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63E080-4A9F-4F78-FBD7-D3AC97F47E4D}"/>
              </a:ext>
            </a:extLst>
          </p:cNvPr>
          <p:cNvSpPr txBox="1"/>
          <p:nvPr/>
        </p:nvSpPr>
        <p:spPr>
          <a:xfrm>
            <a:off x="3836089" y="1143380"/>
            <a:ext cx="451982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আবার দেখি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D2AB82B-C182-B4F4-8757-C15576FF8226}"/>
              </a:ext>
            </a:extLst>
          </p:cNvPr>
          <p:cNvSpPr/>
          <p:nvPr/>
        </p:nvSpPr>
        <p:spPr>
          <a:xfrm rot="1683175">
            <a:off x="4218187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1DFB2A0-A11B-908B-54B3-FE199D19E416}"/>
              </a:ext>
            </a:extLst>
          </p:cNvPr>
          <p:cNvSpPr/>
          <p:nvPr/>
        </p:nvSpPr>
        <p:spPr>
          <a:xfrm rot="1683175">
            <a:off x="3879177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9D5622C-41B1-F64F-2697-3108A205AEF4}"/>
              </a:ext>
            </a:extLst>
          </p:cNvPr>
          <p:cNvSpPr/>
          <p:nvPr/>
        </p:nvSpPr>
        <p:spPr>
          <a:xfrm rot="1683175">
            <a:off x="4398578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A04C335-2CD8-60E0-394F-E77E9ECBEF19}"/>
              </a:ext>
            </a:extLst>
          </p:cNvPr>
          <p:cNvSpPr/>
          <p:nvPr/>
        </p:nvSpPr>
        <p:spPr>
          <a:xfrm rot="1683175">
            <a:off x="4048682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A4413937-8DDB-0985-8EF8-D183D64BDAF6}"/>
              </a:ext>
            </a:extLst>
          </p:cNvPr>
          <p:cNvSpPr/>
          <p:nvPr/>
        </p:nvSpPr>
        <p:spPr>
          <a:xfrm rot="1683175">
            <a:off x="4928865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FE6799E-7226-3367-79D5-667635DE1514}"/>
              </a:ext>
            </a:extLst>
          </p:cNvPr>
          <p:cNvSpPr/>
          <p:nvPr/>
        </p:nvSpPr>
        <p:spPr>
          <a:xfrm rot="1683175">
            <a:off x="4578969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9E65790-D9D0-B156-BE53-402FB0DAFBF3}"/>
              </a:ext>
            </a:extLst>
          </p:cNvPr>
          <p:cNvSpPr/>
          <p:nvPr/>
        </p:nvSpPr>
        <p:spPr>
          <a:xfrm rot="1683175">
            <a:off x="5098363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AE95D2D-FE29-DE9B-BDE5-E1D215B7FE8E}"/>
              </a:ext>
            </a:extLst>
          </p:cNvPr>
          <p:cNvSpPr/>
          <p:nvPr/>
        </p:nvSpPr>
        <p:spPr>
          <a:xfrm rot="1683175">
            <a:off x="4748474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79BEA76-A1D7-54D6-5C05-A608B5E9E344}"/>
              </a:ext>
            </a:extLst>
          </p:cNvPr>
          <p:cNvSpPr/>
          <p:nvPr/>
        </p:nvSpPr>
        <p:spPr>
          <a:xfrm rot="1683175">
            <a:off x="5639542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9667B83-1228-5385-117D-CCF910189620}"/>
              </a:ext>
            </a:extLst>
          </p:cNvPr>
          <p:cNvSpPr/>
          <p:nvPr/>
        </p:nvSpPr>
        <p:spPr>
          <a:xfrm rot="1683175">
            <a:off x="5289640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DDDC95F1-FB2D-72F4-A88E-98909DD3F61E}"/>
              </a:ext>
            </a:extLst>
          </p:cNvPr>
          <p:cNvSpPr/>
          <p:nvPr/>
        </p:nvSpPr>
        <p:spPr>
          <a:xfrm rot="1683175">
            <a:off x="5809046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BE2678C-8D8B-E83E-302D-E73DCE606C00}"/>
              </a:ext>
            </a:extLst>
          </p:cNvPr>
          <p:cNvSpPr/>
          <p:nvPr/>
        </p:nvSpPr>
        <p:spPr>
          <a:xfrm rot="1683175">
            <a:off x="5459151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8BC09A0-D9CD-1135-5124-72A942469A61}"/>
              </a:ext>
            </a:extLst>
          </p:cNvPr>
          <p:cNvSpPr/>
          <p:nvPr/>
        </p:nvSpPr>
        <p:spPr>
          <a:xfrm rot="1683175">
            <a:off x="6306672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3974EC5-4AB4-E73B-D4C3-8C84E493FF7A}"/>
              </a:ext>
            </a:extLst>
          </p:cNvPr>
          <p:cNvSpPr/>
          <p:nvPr/>
        </p:nvSpPr>
        <p:spPr>
          <a:xfrm rot="1683175">
            <a:off x="5978551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3474EFE-7E18-7D3C-5E7D-2CBDE1DDA593}"/>
              </a:ext>
            </a:extLst>
          </p:cNvPr>
          <p:cNvSpPr/>
          <p:nvPr/>
        </p:nvSpPr>
        <p:spPr>
          <a:xfrm rot="1683175">
            <a:off x="6487068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591504D7-AE0A-2E70-38A4-CEBDB92DB7AB}"/>
              </a:ext>
            </a:extLst>
          </p:cNvPr>
          <p:cNvSpPr/>
          <p:nvPr/>
        </p:nvSpPr>
        <p:spPr>
          <a:xfrm rot="1683175">
            <a:off x="6148053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50BBE1E-FD81-D758-49F4-CC2F3F772286}"/>
              </a:ext>
            </a:extLst>
          </p:cNvPr>
          <p:cNvSpPr/>
          <p:nvPr/>
        </p:nvSpPr>
        <p:spPr>
          <a:xfrm rot="1683175">
            <a:off x="7006470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36CCC835-CB15-B4BA-A754-3F78B2D71226}"/>
              </a:ext>
            </a:extLst>
          </p:cNvPr>
          <p:cNvSpPr/>
          <p:nvPr/>
        </p:nvSpPr>
        <p:spPr>
          <a:xfrm rot="1683175">
            <a:off x="6656569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D3DDDAC3-434C-2765-9ACE-EB1F64613D63}"/>
              </a:ext>
            </a:extLst>
          </p:cNvPr>
          <p:cNvSpPr/>
          <p:nvPr/>
        </p:nvSpPr>
        <p:spPr>
          <a:xfrm rot="1683175">
            <a:off x="7165087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BA9ED7F-0E06-4D6A-7CDB-E780D21A75E5}"/>
              </a:ext>
            </a:extLst>
          </p:cNvPr>
          <p:cNvSpPr/>
          <p:nvPr/>
        </p:nvSpPr>
        <p:spPr>
          <a:xfrm rot="1683175">
            <a:off x="6836965" y="24524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DAFCB4C2-9EFE-47CB-0AB1-53E28EA296AA}"/>
              </a:ext>
            </a:extLst>
          </p:cNvPr>
          <p:cNvSpPr/>
          <p:nvPr/>
        </p:nvSpPr>
        <p:spPr>
          <a:xfrm rot="1683175">
            <a:off x="5372069" y="292054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159CD12-BFE5-F57C-0602-3CE4DBB994E3}"/>
              </a:ext>
            </a:extLst>
          </p:cNvPr>
          <p:cNvSpPr/>
          <p:nvPr/>
        </p:nvSpPr>
        <p:spPr>
          <a:xfrm rot="1683175">
            <a:off x="5653542" y="2702829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C7EAE8F4-5561-853A-7B02-85AE22A5D22A}"/>
              </a:ext>
            </a:extLst>
          </p:cNvPr>
          <p:cNvSpPr/>
          <p:nvPr/>
        </p:nvSpPr>
        <p:spPr>
          <a:xfrm rot="1683175">
            <a:off x="5225891" y="302940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802B57F3-EBB6-6CC4-7E91-DC104D1A8B9E}"/>
              </a:ext>
            </a:extLst>
          </p:cNvPr>
          <p:cNvSpPr/>
          <p:nvPr/>
        </p:nvSpPr>
        <p:spPr>
          <a:xfrm rot="1683175">
            <a:off x="5507363" y="2800799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142FA0BB-3C57-9A5E-3C45-1BEFF520F8F3}"/>
              </a:ext>
            </a:extLst>
          </p:cNvPr>
          <p:cNvSpPr/>
          <p:nvPr/>
        </p:nvSpPr>
        <p:spPr>
          <a:xfrm rot="1683175">
            <a:off x="4787355" y="3334197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3B9A6B04-5014-2576-4569-71D7B7492104}"/>
              </a:ext>
            </a:extLst>
          </p:cNvPr>
          <p:cNvSpPr/>
          <p:nvPr/>
        </p:nvSpPr>
        <p:spPr>
          <a:xfrm rot="1683175">
            <a:off x="5090597" y="311648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D70136B1-2A7D-143E-2831-622C1C1CD2C2}"/>
              </a:ext>
            </a:extLst>
          </p:cNvPr>
          <p:cNvSpPr/>
          <p:nvPr/>
        </p:nvSpPr>
        <p:spPr>
          <a:xfrm rot="1683175">
            <a:off x="4630289" y="3432168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A5112FA2-2392-F6AA-BB76-EDBE91D2D050}"/>
              </a:ext>
            </a:extLst>
          </p:cNvPr>
          <p:cNvSpPr/>
          <p:nvPr/>
        </p:nvSpPr>
        <p:spPr>
          <a:xfrm rot="1683175">
            <a:off x="4944419" y="322534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0160FF20-A158-AD05-762F-FA5966C0C07B}"/>
              </a:ext>
            </a:extLst>
          </p:cNvPr>
          <p:cNvSpPr/>
          <p:nvPr/>
        </p:nvSpPr>
        <p:spPr>
          <a:xfrm rot="1683175">
            <a:off x="4180868" y="374785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1BCD7F1B-3E51-5F67-C142-D4F53F2B1FFC}"/>
              </a:ext>
            </a:extLst>
          </p:cNvPr>
          <p:cNvSpPr/>
          <p:nvPr/>
        </p:nvSpPr>
        <p:spPr>
          <a:xfrm rot="1683175">
            <a:off x="4462340" y="3541025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36EC6F70-8D17-73A2-C270-ED6A540854E2}"/>
              </a:ext>
            </a:extLst>
          </p:cNvPr>
          <p:cNvSpPr/>
          <p:nvPr/>
        </p:nvSpPr>
        <p:spPr>
          <a:xfrm rot="1683175">
            <a:off x="4034687" y="3845825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1960F89C-F106-9612-A28A-7468296BDBEF}"/>
              </a:ext>
            </a:extLst>
          </p:cNvPr>
          <p:cNvSpPr/>
          <p:nvPr/>
        </p:nvSpPr>
        <p:spPr>
          <a:xfrm rot="1683175">
            <a:off x="4327046" y="3649882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D7FF453-F79E-93CB-8A99-2B527C1CCDE0}"/>
              </a:ext>
            </a:extLst>
          </p:cNvPr>
          <p:cNvSpPr/>
          <p:nvPr/>
        </p:nvSpPr>
        <p:spPr>
          <a:xfrm rot="1683175">
            <a:off x="4521436" y="409619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B5B331CD-F996-560E-06B9-A65F4301EF95}"/>
              </a:ext>
            </a:extLst>
          </p:cNvPr>
          <p:cNvSpPr/>
          <p:nvPr/>
        </p:nvSpPr>
        <p:spPr>
          <a:xfrm rot="1683175">
            <a:off x="4182425" y="393291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3EA417C5-A0BC-F64A-A9DC-95E09FEED57E}"/>
              </a:ext>
            </a:extLst>
          </p:cNvPr>
          <p:cNvSpPr/>
          <p:nvPr/>
        </p:nvSpPr>
        <p:spPr>
          <a:xfrm rot="1683175">
            <a:off x="4701830" y="4183278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D6366C4-6A49-13C9-F9E2-5866D71BDB4E}"/>
              </a:ext>
            </a:extLst>
          </p:cNvPr>
          <p:cNvSpPr/>
          <p:nvPr/>
        </p:nvSpPr>
        <p:spPr>
          <a:xfrm rot="1683175">
            <a:off x="4362812" y="4019993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E56914C1-0EC3-60A6-E617-E26EA7FB7146}"/>
              </a:ext>
            </a:extLst>
          </p:cNvPr>
          <p:cNvSpPr/>
          <p:nvPr/>
        </p:nvSpPr>
        <p:spPr>
          <a:xfrm rot="1683175">
            <a:off x="5210346" y="450985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CDC9160-DF80-E9DE-7CBB-70FA473136CF}"/>
              </a:ext>
            </a:extLst>
          </p:cNvPr>
          <p:cNvSpPr/>
          <p:nvPr/>
        </p:nvSpPr>
        <p:spPr>
          <a:xfrm rot="1683175">
            <a:off x="4882217" y="4259477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5BE448A-61B7-9D85-30E5-C9A8F772AA9E}"/>
              </a:ext>
            </a:extLst>
          </p:cNvPr>
          <p:cNvSpPr/>
          <p:nvPr/>
        </p:nvSpPr>
        <p:spPr>
          <a:xfrm rot="1683175">
            <a:off x="5401620" y="4640482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0A5A8889-8A93-10F9-A9D9-F3FB9DE410BC}"/>
              </a:ext>
            </a:extLst>
          </p:cNvPr>
          <p:cNvSpPr/>
          <p:nvPr/>
        </p:nvSpPr>
        <p:spPr>
          <a:xfrm rot="1683175">
            <a:off x="5040839" y="4368333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3C6E86CF-F141-BC45-371C-6592B09D519C}"/>
              </a:ext>
            </a:extLst>
          </p:cNvPr>
          <p:cNvSpPr/>
          <p:nvPr/>
        </p:nvSpPr>
        <p:spPr>
          <a:xfrm rot="1683175">
            <a:off x="5655099" y="496705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09CB62F6-F407-6657-6CBF-807234833CAD}"/>
              </a:ext>
            </a:extLst>
          </p:cNvPr>
          <p:cNvSpPr/>
          <p:nvPr/>
        </p:nvSpPr>
        <p:spPr>
          <a:xfrm rot="1683175">
            <a:off x="5544689" y="4792881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0CAD77CF-B7B4-F9D7-76C5-4DDE2608B38F}"/>
              </a:ext>
            </a:extLst>
          </p:cNvPr>
          <p:cNvSpPr/>
          <p:nvPr/>
        </p:nvSpPr>
        <p:spPr>
          <a:xfrm rot="20330696">
            <a:off x="5744381" y="5335414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62937AE5-678A-C6FB-16AF-1FE0C4D11555}"/>
              </a:ext>
            </a:extLst>
          </p:cNvPr>
          <p:cNvSpPr/>
          <p:nvPr/>
        </p:nvSpPr>
        <p:spPr>
          <a:xfrm rot="20330696">
            <a:off x="5744381" y="467221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59FE092C-73E2-96C0-3243-613C176D13BB}"/>
              </a:ext>
            </a:extLst>
          </p:cNvPr>
          <p:cNvSpPr/>
          <p:nvPr/>
        </p:nvSpPr>
        <p:spPr>
          <a:xfrm rot="20330696">
            <a:off x="5744381" y="513611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EA3CD59A-842E-1DC6-589C-93A846FD9202}"/>
              </a:ext>
            </a:extLst>
          </p:cNvPr>
          <p:cNvSpPr/>
          <p:nvPr/>
        </p:nvSpPr>
        <p:spPr>
          <a:xfrm rot="20330696">
            <a:off x="5744381" y="4462040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D261E182-E750-3A65-E0C7-48A4127AEE73}"/>
              </a:ext>
            </a:extLst>
          </p:cNvPr>
          <p:cNvSpPr/>
          <p:nvPr/>
        </p:nvSpPr>
        <p:spPr>
          <a:xfrm rot="20330696">
            <a:off x="5744381" y="490416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E7C8F2A2-78E7-24E2-CFBB-464F752644BC}"/>
              </a:ext>
            </a:extLst>
          </p:cNvPr>
          <p:cNvSpPr/>
          <p:nvPr/>
        </p:nvSpPr>
        <p:spPr>
          <a:xfrm rot="20330696">
            <a:off x="5744381" y="3809734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6229C18-A9A0-5EF1-8F64-D7824CEF5D7B}"/>
              </a:ext>
            </a:extLst>
          </p:cNvPr>
          <p:cNvSpPr/>
          <p:nvPr/>
        </p:nvSpPr>
        <p:spPr>
          <a:xfrm rot="20330696">
            <a:off x="5744381" y="4251862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CEC73341-9C39-54C9-1E72-7FF815579B4F}"/>
              </a:ext>
            </a:extLst>
          </p:cNvPr>
          <p:cNvSpPr/>
          <p:nvPr/>
        </p:nvSpPr>
        <p:spPr>
          <a:xfrm rot="20330696">
            <a:off x="5744381" y="3610442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C9399D95-C2B3-DA30-278C-16372D424119}"/>
              </a:ext>
            </a:extLst>
          </p:cNvPr>
          <p:cNvSpPr/>
          <p:nvPr/>
        </p:nvSpPr>
        <p:spPr>
          <a:xfrm rot="20330696">
            <a:off x="5744381" y="403079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66AD340D-2128-0B8D-1985-F96E11A2B1B2}"/>
              </a:ext>
            </a:extLst>
          </p:cNvPr>
          <p:cNvSpPr/>
          <p:nvPr/>
        </p:nvSpPr>
        <p:spPr>
          <a:xfrm rot="20330696">
            <a:off x="5744381" y="3012566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60E4534D-BCCA-A267-38CC-0E08FB8A2014}"/>
              </a:ext>
            </a:extLst>
          </p:cNvPr>
          <p:cNvSpPr/>
          <p:nvPr/>
        </p:nvSpPr>
        <p:spPr>
          <a:xfrm rot="20330696">
            <a:off x="5744381" y="3411150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3D722BF7-0950-53D1-34E6-4462621EFC3D}"/>
              </a:ext>
            </a:extLst>
          </p:cNvPr>
          <p:cNvSpPr/>
          <p:nvPr/>
        </p:nvSpPr>
        <p:spPr>
          <a:xfrm rot="20330696">
            <a:off x="5744381" y="2813274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F8C28DC3-C539-BF43-5202-1D26C2AFB8A1}"/>
              </a:ext>
            </a:extLst>
          </p:cNvPr>
          <p:cNvSpPr/>
          <p:nvPr/>
        </p:nvSpPr>
        <p:spPr>
          <a:xfrm rot="20330696">
            <a:off x="5744381" y="3211858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8FF201E0-80E5-37E8-AA51-A4EC59766E89}"/>
              </a:ext>
            </a:extLst>
          </p:cNvPr>
          <p:cNvSpPr/>
          <p:nvPr/>
        </p:nvSpPr>
        <p:spPr>
          <a:xfrm rot="20330696">
            <a:off x="6156481" y="2755504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109679A7-F56D-7D67-9893-4361D030631A}"/>
              </a:ext>
            </a:extLst>
          </p:cNvPr>
          <p:cNvSpPr/>
          <p:nvPr/>
        </p:nvSpPr>
        <p:spPr>
          <a:xfrm rot="20330696">
            <a:off x="5744381" y="2613982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B261672E-720C-37CD-640F-1550B24405C3}"/>
              </a:ext>
            </a:extLst>
          </p:cNvPr>
          <p:cNvSpPr/>
          <p:nvPr/>
        </p:nvSpPr>
        <p:spPr>
          <a:xfrm rot="20330696">
            <a:off x="6347763" y="2842590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FD24228C-DEBE-B73C-5EC8-84EE3882BEFD}"/>
              </a:ext>
            </a:extLst>
          </p:cNvPr>
          <p:cNvSpPr/>
          <p:nvPr/>
        </p:nvSpPr>
        <p:spPr>
          <a:xfrm rot="20330696">
            <a:off x="5965207" y="2679303"/>
            <a:ext cx="259086" cy="2919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9700EDEA-9978-73B1-3688-C4EE6F6EFB32}"/>
              </a:ext>
            </a:extLst>
          </p:cNvPr>
          <p:cNvSpPr/>
          <p:nvPr/>
        </p:nvSpPr>
        <p:spPr>
          <a:xfrm rot="1683175">
            <a:off x="6721899" y="3312429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E364DC90-6E3C-DFA3-9AE0-19DE0525340E}"/>
              </a:ext>
            </a:extLst>
          </p:cNvPr>
          <p:cNvSpPr/>
          <p:nvPr/>
        </p:nvSpPr>
        <p:spPr>
          <a:xfrm rot="1683175">
            <a:off x="6502628" y="297497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C331420B-39C1-43DD-E89A-1246DD4C246C}"/>
              </a:ext>
            </a:extLst>
          </p:cNvPr>
          <p:cNvSpPr/>
          <p:nvPr/>
        </p:nvSpPr>
        <p:spPr>
          <a:xfrm rot="1683175">
            <a:off x="6606821" y="3138259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5D3E6D61-8BE8-702A-11B5-4432B5E8A773}"/>
              </a:ext>
            </a:extLst>
          </p:cNvPr>
          <p:cNvSpPr/>
          <p:nvPr/>
        </p:nvSpPr>
        <p:spPr>
          <a:xfrm rot="1683175">
            <a:off x="6779434" y="3856717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39C103D8-B45D-A6D4-0BB1-25297BED79E8}"/>
              </a:ext>
            </a:extLst>
          </p:cNvPr>
          <p:cNvSpPr/>
          <p:nvPr/>
        </p:nvSpPr>
        <p:spPr>
          <a:xfrm rot="1683175">
            <a:off x="6777880" y="3497490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29FF95C2-2E9F-C4FF-EBFE-6C7C68DDD2D0}"/>
              </a:ext>
            </a:extLst>
          </p:cNvPr>
          <p:cNvSpPr/>
          <p:nvPr/>
        </p:nvSpPr>
        <p:spPr>
          <a:xfrm rot="1683175">
            <a:off x="6687685" y="404177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EF9F9A19-D6DB-AD3A-6F4D-57EDB6373444}"/>
              </a:ext>
            </a:extLst>
          </p:cNvPr>
          <p:cNvSpPr/>
          <p:nvPr/>
        </p:nvSpPr>
        <p:spPr>
          <a:xfrm rot="1683175">
            <a:off x="6805872" y="3682545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0D1C567F-1A43-13D7-742C-E36449203015}"/>
              </a:ext>
            </a:extLst>
          </p:cNvPr>
          <p:cNvSpPr/>
          <p:nvPr/>
        </p:nvSpPr>
        <p:spPr>
          <a:xfrm rot="1683175">
            <a:off x="6390660" y="379140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2AA0DFCB-4110-593B-3D8F-CF65EBFBD80E}"/>
              </a:ext>
            </a:extLst>
          </p:cNvPr>
          <p:cNvSpPr/>
          <p:nvPr/>
        </p:nvSpPr>
        <p:spPr>
          <a:xfrm rot="1683175">
            <a:off x="6508849" y="4096203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1186CECC-0E20-22D4-BB3D-439D422FD677}"/>
              </a:ext>
            </a:extLst>
          </p:cNvPr>
          <p:cNvSpPr/>
          <p:nvPr/>
        </p:nvSpPr>
        <p:spPr>
          <a:xfrm rot="1683175">
            <a:off x="6538396" y="3715205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370037C4-2048-EE80-706B-FE827E57C0A7}"/>
              </a:ext>
            </a:extLst>
          </p:cNvPr>
          <p:cNvSpPr/>
          <p:nvPr/>
        </p:nvSpPr>
        <p:spPr>
          <a:xfrm rot="1683175">
            <a:off x="6362669" y="3965576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1BC1E0F1-FA3B-4D5B-C5CF-1103AD9BC774}"/>
              </a:ext>
            </a:extLst>
          </p:cNvPr>
          <p:cNvSpPr/>
          <p:nvPr/>
        </p:nvSpPr>
        <p:spPr>
          <a:xfrm rot="1683175">
            <a:off x="6588157" y="3878494"/>
            <a:ext cx="291930" cy="25908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114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1044">
        <p14:prism isInverted="1"/>
      </p:transition>
    </mc:Choice>
    <mc:Fallback xmlns="">
      <p:transition spd="slow" advClick="0" advTm="310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15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45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60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900"/>
                            </p:stCondLst>
                            <p:childTnLst>
                              <p:par>
                                <p:cTn id="1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050"/>
                            </p:stCondLst>
                            <p:childTnLst>
                              <p:par>
                                <p:cTn id="1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200"/>
                            </p:stCondLst>
                            <p:childTnLst>
                              <p:par>
                                <p:cTn id="1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4350"/>
                            </p:stCondLst>
                            <p:childTnLst>
                              <p:par>
                                <p:cTn id="1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5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650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800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4950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1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100"/>
                            </p:stCondLst>
                            <p:childTnLst>
                              <p:par>
                                <p:cTn id="2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1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250"/>
                            </p:stCondLst>
                            <p:childTnLst>
                              <p:par>
                                <p:cTn id="2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1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1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400"/>
                            </p:stCondLst>
                            <p:childTnLst>
                              <p:par>
                                <p:cTn id="2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550"/>
                            </p:stCondLst>
                            <p:childTnLst>
                              <p:par>
                                <p:cTn id="2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1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5700"/>
                            </p:stCondLst>
                            <p:childTnLst>
                              <p:par>
                                <p:cTn id="2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5850"/>
                            </p:stCondLst>
                            <p:childTnLst>
                              <p:par>
                                <p:cTn id="2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1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6150"/>
                            </p:stCondLst>
                            <p:childTnLst>
                              <p:par>
                                <p:cTn id="2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1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1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6300"/>
                            </p:stCondLst>
                            <p:childTnLst>
                              <p:par>
                                <p:cTn id="2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6450"/>
                            </p:stCondLst>
                            <p:childTnLst>
                              <p:par>
                                <p:cTn id="2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6600"/>
                            </p:stCondLst>
                            <p:childTnLst>
                              <p:par>
                                <p:cTn id="2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1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6750"/>
                            </p:stCondLst>
                            <p:childTnLst>
                              <p:par>
                                <p:cTn id="2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6900"/>
                            </p:stCondLst>
                            <p:childTnLst>
                              <p:par>
                                <p:cTn id="2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1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1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7050"/>
                            </p:stCondLst>
                            <p:childTnLst>
                              <p:par>
                                <p:cTn id="2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1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1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7200"/>
                            </p:stCondLst>
                            <p:childTnLst>
                              <p:par>
                                <p:cTn id="2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1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7350"/>
                            </p:stCondLst>
                            <p:childTnLst>
                              <p:par>
                                <p:cTn id="2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1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1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7500"/>
                            </p:stCondLst>
                            <p:childTnLst>
                              <p:par>
                                <p:cTn id="3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7650"/>
                            </p:stCondLst>
                            <p:childTnLst>
                              <p:par>
                                <p:cTn id="3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1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1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7800"/>
                            </p:stCondLst>
                            <p:childTnLst>
                              <p:par>
                                <p:cTn id="3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1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7950"/>
                            </p:stCondLst>
                            <p:childTnLst>
                              <p:par>
                                <p:cTn id="3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" dur="1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" dur="1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8100"/>
                            </p:stCondLst>
                            <p:childTnLst>
                              <p:par>
                                <p:cTn id="3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1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1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8250"/>
                            </p:stCondLst>
                            <p:childTnLst>
                              <p:par>
                                <p:cTn id="3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1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1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8400"/>
                            </p:stCondLst>
                            <p:childTnLst>
                              <p:par>
                                <p:cTn id="3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1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1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8550"/>
                            </p:stCondLst>
                            <p:childTnLst>
                              <p:par>
                                <p:cTn id="3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1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1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8700"/>
                            </p:stCondLst>
                            <p:childTnLst>
                              <p:par>
                                <p:cTn id="3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1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7" dur="1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8850"/>
                            </p:stCondLst>
                            <p:childTnLst>
                              <p:par>
                                <p:cTn id="3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1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1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9000"/>
                            </p:stCondLst>
                            <p:childTnLst>
                              <p:par>
                                <p:cTn id="3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1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9150"/>
                            </p:stCondLst>
                            <p:childTnLst>
                              <p:par>
                                <p:cTn id="3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1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1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" dur="1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9300"/>
                            </p:stCondLst>
                            <p:childTnLst>
                              <p:par>
                                <p:cTn id="3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" dur="1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1" dur="1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9450"/>
                            </p:stCondLst>
                            <p:childTnLst>
                              <p:par>
                                <p:cTn id="3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1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1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9600"/>
                            </p:stCondLst>
                            <p:childTnLst>
                              <p:par>
                                <p:cTn id="3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1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9750"/>
                            </p:stCondLst>
                            <p:childTnLst>
                              <p:par>
                                <p:cTn id="3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1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" dur="1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9900"/>
                            </p:stCondLst>
                            <p:childTnLst>
                              <p:par>
                                <p:cTn id="4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1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1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10050"/>
                            </p:stCondLst>
                            <p:childTnLst>
                              <p:par>
                                <p:cTn id="4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" dur="1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1" dur="1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0200"/>
                            </p:stCondLst>
                            <p:childTnLst>
                              <p:par>
                                <p:cTn id="4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1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" dur="1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10350"/>
                            </p:stCondLst>
                            <p:childTnLst>
                              <p:par>
                                <p:cTn id="4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" dur="1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" dur="1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7" dur="1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9" dur="1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3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8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3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8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3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8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3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8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3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8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3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8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3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3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8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3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3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8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3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8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3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3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8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3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8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8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3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8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8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3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8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9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3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3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8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9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3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8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3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8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3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8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9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3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8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3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4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8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3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8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9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3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8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9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3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4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8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3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8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9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3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4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8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3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4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8"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9"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3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4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8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3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8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3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8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9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3"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8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3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2" fill="hold">
                      <p:stCondLst>
                        <p:cond delay="indefinite"/>
                      </p:stCondLst>
                      <p:childTnLst>
                        <p:par>
                          <p:cTn id="793" fill="hold">
                            <p:stCondLst>
                              <p:cond delay="0"/>
                            </p:stCondLst>
                            <p:childTnLst>
                              <p:par>
                                <p:cTn id="79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0" fill="hold">
                      <p:stCondLst>
                        <p:cond delay="indefinite"/>
                      </p:stCondLst>
                      <p:childTnLst>
                        <p:par>
                          <p:cTn id="801" fill="hold">
                            <p:stCondLst>
                              <p:cond delay="0"/>
                            </p:stCondLst>
                            <p:childTnLst>
                              <p:par>
                                <p:cTn id="8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4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5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6" dur="1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7" fill="hold">
                            <p:stCondLst>
                              <p:cond delay="150"/>
                            </p:stCondLst>
                            <p:childTnLst>
                              <p:par>
                                <p:cTn id="8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0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1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2" dur="1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3" fill="hold">
                            <p:stCondLst>
                              <p:cond delay="300"/>
                            </p:stCondLst>
                            <p:childTnLst>
                              <p:par>
                                <p:cTn id="8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6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7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8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9" fill="hold">
                            <p:stCondLst>
                              <p:cond delay="450"/>
                            </p:stCondLst>
                            <p:childTnLst>
                              <p:par>
                                <p:cTn id="8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2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4" dur="1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5" fill="hold">
                            <p:stCondLst>
                              <p:cond delay="600"/>
                            </p:stCondLst>
                            <p:childTnLst>
                              <p:par>
                                <p:cTn id="8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8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9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0" dur="1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1" fill="hold">
                            <p:stCondLst>
                              <p:cond delay="750"/>
                            </p:stCondLst>
                            <p:childTnLst>
                              <p:par>
                                <p:cTn id="8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4" dur="1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" dur="1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6" dur="1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7" fill="hold">
                            <p:stCondLst>
                              <p:cond delay="900"/>
                            </p:stCondLst>
                            <p:childTnLst>
                              <p:par>
                                <p:cTn id="8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0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1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2" dur="1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3" fill="hold">
                            <p:stCondLst>
                              <p:cond delay="1050"/>
                            </p:stCondLst>
                            <p:childTnLst>
                              <p:par>
                                <p:cTn id="8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6" dur="1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7" dur="1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8" dur="1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9" fill="hold">
                            <p:stCondLst>
                              <p:cond delay="1200"/>
                            </p:stCondLst>
                            <p:childTnLst>
                              <p:par>
                                <p:cTn id="8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2" dur="1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3" dur="1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4" dur="1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5" fill="hold">
                            <p:stCondLst>
                              <p:cond delay="1350"/>
                            </p:stCondLst>
                            <p:childTnLst>
                              <p:par>
                                <p:cTn id="8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8" dur="1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9" dur="1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0" dur="1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1" fill="hold">
                            <p:stCondLst>
                              <p:cond delay="1500"/>
                            </p:stCondLst>
                            <p:childTnLst>
                              <p:par>
                                <p:cTn id="8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4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5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6" dur="1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7" fill="hold">
                            <p:stCondLst>
                              <p:cond delay="1650"/>
                            </p:stCondLst>
                            <p:childTnLst>
                              <p:par>
                                <p:cTn id="8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0" dur="1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" dur="1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2" dur="1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3" fill="hold">
                            <p:stCondLst>
                              <p:cond delay="1800"/>
                            </p:stCondLst>
                            <p:childTnLst>
                              <p:par>
                                <p:cTn id="8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6" dur="1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7" dur="1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8" dur="1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9" fill="hold">
                            <p:stCondLst>
                              <p:cond delay="1950"/>
                            </p:stCondLst>
                            <p:childTnLst>
                              <p:par>
                                <p:cTn id="8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2" dur="1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3" dur="1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4" dur="1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8" dur="1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1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0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1" fill="hold">
                            <p:stCondLst>
                              <p:cond delay="2250"/>
                            </p:stCondLst>
                            <p:childTnLst>
                              <p:par>
                                <p:cTn id="8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4" dur="1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5" dur="1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6" dur="1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7" fill="hold">
                            <p:stCondLst>
                              <p:cond delay="2400"/>
                            </p:stCondLst>
                            <p:childTnLst>
                              <p:par>
                                <p:cTn id="8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0" dur="1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1" dur="1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2" dur="1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3" fill="hold">
                            <p:stCondLst>
                              <p:cond delay="2550"/>
                            </p:stCondLst>
                            <p:childTnLst>
                              <p:par>
                                <p:cTn id="9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6" dur="1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7" dur="1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8" dur="1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9" fill="hold">
                            <p:stCondLst>
                              <p:cond delay="2700"/>
                            </p:stCondLst>
                            <p:childTnLst>
                              <p:par>
                                <p:cTn id="9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2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3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4" dur="1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5" fill="hold">
                            <p:stCondLst>
                              <p:cond delay="2850"/>
                            </p:stCondLst>
                            <p:childTnLst>
                              <p:par>
                                <p:cTn id="9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8" dur="1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9" dur="1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0" dur="1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4" dur="1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5" dur="1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6" dur="1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7" fill="hold">
                            <p:stCondLst>
                              <p:cond delay="3150"/>
                            </p:stCondLst>
                            <p:childTnLst>
                              <p:par>
                                <p:cTn id="9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0" dur="1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1" dur="1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2" dur="1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3" fill="hold">
                            <p:stCondLst>
                              <p:cond delay="3300"/>
                            </p:stCondLst>
                            <p:childTnLst>
                              <p:par>
                                <p:cTn id="9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6" dur="1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7" dur="1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8" dur="1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9" fill="hold">
                            <p:stCondLst>
                              <p:cond delay="3450"/>
                            </p:stCondLst>
                            <p:childTnLst>
                              <p:par>
                                <p:cTn id="9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2" dur="1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3" dur="1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4" dur="1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5" fill="hold">
                            <p:stCondLst>
                              <p:cond delay="3600"/>
                            </p:stCondLst>
                            <p:childTnLst>
                              <p:par>
                                <p:cTn id="9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8" dur="1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9" dur="1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0" dur="1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1" fill="hold">
                            <p:stCondLst>
                              <p:cond delay="3750"/>
                            </p:stCondLst>
                            <p:childTnLst>
                              <p:par>
                                <p:cTn id="9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4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5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6" dur="1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7" fill="hold">
                            <p:stCondLst>
                              <p:cond delay="3900"/>
                            </p:stCondLst>
                            <p:childTnLst>
                              <p:par>
                                <p:cTn id="9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0" dur="1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1" dur="1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2" dur="1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3" fill="hold">
                            <p:stCondLst>
                              <p:cond delay="4050"/>
                            </p:stCondLst>
                            <p:childTnLst>
                              <p:par>
                                <p:cTn id="9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6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7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8" dur="1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9" fill="hold">
                            <p:stCondLst>
                              <p:cond delay="4200"/>
                            </p:stCondLst>
                            <p:childTnLst>
                              <p:par>
                                <p:cTn id="9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2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3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4" dur="1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5" fill="hold">
                            <p:stCondLst>
                              <p:cond delay="4350"/>
                            </p:stCondLst>
                            <p:childTnLst>
                              <p:par>
                                <p:cTn id="9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8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9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0" dur="1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1" fill="hold">
                            <p:stCondLst>
                              <p:cond delay="4500"/>
                            </p:stCondLst>
                            <p:childTnLst>
                              <p:par>
                                <p:cTn id="9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4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5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6" dur="1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7" fill="hold">
                            <p:stCondLst>
                              <p:cond delay="4650"/>
                            </p:stCondLst>
                            <p:childTnLst>
                              <p:par>
                                <p:cTn id="9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0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1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2" dur="1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3" fill="hold">
                            <p:stCondLst>
                              <p:cond delay="4800"/>
                            </p:stCondLst>
                            <p:childTnLst>
                              <p:par>
                                <p:cTn id="9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6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7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8" dur="1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9" fill="hold">
                            <p:stCondLst>
                              <p:cond delay="4950"/>
                            </p:stCondLst>
                            <p:childTnLst>
                              <p:par>
                                <p:cTn id="10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2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3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4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5" fill="hold">
                            <p:stCondLst>
                              <p:cond delay="5100"/>
                            </p:stCondLst>
                            <p:childTnLst>
                              <p:par>
                                <p:cTn id="10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8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9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0" dur="1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1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4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5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6" dur="1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7" fill="hold">
                            <p:stCondLst>
                              <p:cond delay="5400"/>
                            </p:stCondLst>
                            <p:childTnLst>
                              <p:par>
                                <p:cTn id="10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0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1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2" dur="1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3" fill="hold">
                            <p:stCondLst>
                              <p:cond delay="5550"/>
                            </p:stCondLst>
                            <p:childTnLst>
                              <p:par>
                                <p:cTn id="10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6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7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8" dur="1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9" fill="hold">
                            <p:stCondLst>
                              <p:cond delay="5700"/>
                            </p:stCondLst>
                            <p:childTnLst>
                              <p:par>
                                <p:cTn id="10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2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3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4" dur="1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5" fill="hold">
                            <p:stCondLst>
                              <p:cond delay="5850"/>
                            </p:stCondLst>
                            <p:childTnLst>
                              <p:par>
                                <p:cTn id="10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8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9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0" dur="1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4" dur="1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5" dur="1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6" dur="1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7" fill="hold">
                            <p:stCondLst>
                              <p:cond delay="6150"/>
                            </p:stCondLst>
                            <p:childTnLst>
                              <p:par>
                                <p:cTn id="10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0" dur="1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1" dur="1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2" dur="1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3" fill="hold">
                            <p:stCondLst>
                              <p:cond delay="6300"/>
                            </p:stCondLst>
                            <p:childTnLst>
                              <p:par>
                                <p:cTn id="10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6" dur="1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7" dur="1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8" dur="1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9" fill="hold">
                            <p:stCondLst>
                              <p:cond delay="6450"/>
                            </p:stCondLst>
                            <p:childTnLst>
                              <p:par>
                                <p:cTn id="10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2" dur="1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3" dur="1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4" dur="1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5" fill="hold">
                            <p:stCondLst>
                              <p:cond delay="6600"/>
                            </p:stCondLst>
                            <p:childTnLst>
                              <p:par>
                                <p:cTn id="10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8" dur="1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9" dur="1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0" dur="1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1" fill="hold">
                            <p:stCondLst>
                              <p:cond delay="6750"/>
                            </p:stCondLst>
                            <p:childTnLst>
                              <p:par>
                                <p:cTn id="10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4" dur="1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5" dur="1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6" dur="1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7" fill="hold">
                            <p:stCondLst>
                              <p:cond delay="6900"/>
                            </p:stCondLst>
                            <p:childTnLst>
                              <p:par>
                                <p:cTn id="10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0" dur="1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1" dur="1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2" dur="1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3" fill="hold">
                            <p:stCondLst>
                              <p:cond delay="7050"/>
                            </p:stCondLst>
                            <p:childTnLst>
                              <p:par>
                                <p:cTn id="10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6" dur="1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7" dur="1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8" dur="1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9" fill="hold">
                            <p:stCondLst>
                              <p:cond delay="7200"/>
                            </p:stCondLst>
                            <p:childTnLst>
                              <p:par>
                                <p:cTn id="10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2" dur="1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3" dur="1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4" dur="1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5" fill="hold">
                            <p:stCondLst>
                              <p:cond delay="7350"/>
                            </p:stCondLst>
                            <p:childTnLst>
                              <p:par>
                                <p:cTn id="10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8" dur="1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9" dur="1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0" dur="1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4" dur="1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5" dur="1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6" dur="1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7" fill="hold">
                            <p:stCondLst>
                              <p:cond delay="7650"/>
                            </p:stCondLst>
                            <p:childTnLst>
                              <p:par>
                                <p:cTn id="1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0" dur="1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1" dur="1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2" dur="1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3" fill="hold">
                            <p:stCondLst>
                              <p:cond delay="7800"/>
                            </p:stCondLst>
                            <p:childTnLst>
                              <p:par>
                                <p:cTn id="1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6" dur="1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7" dur="1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8" dur="1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9" fill="hold">
                            <p:stCondLst>
                              <p:cond delay="7950"/>
                            </p:stCondLst>
                            <p:childTnLst>
                              <p:par>
                                <p:cTn id="1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2" dur="1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3" dur="1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4" dur="1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5" fill="hold">
                            <p:stCondLst>
                              <p:cond delay="8100"/>
                            </p:stCondLst>
                            <p:childTnLst>
                              <p:par>
                                <p:cTn id="1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8" dur="1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9" dur="1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0" dur="1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1" fill="hold">
                            <p:stCondLst>
                              <p:cond delay="8250"/>
                            </p:stCondLst>
                            <p:childTnLst>
                              <p:par>
                                <p:cTn id="1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4" dur="1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5" dur="1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6" dur="1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7" fill="hold">
                            <p:stCondLst>
                              <p:cond delay="8400"/>
                            </p:stCondLst>
                            <p:childTnLst>
                              <p:par>
                                <p:cTn id="11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0" dur="1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1" dur="1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2" dur="1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3" fill="hold">
                            <p:stCondLst>
                              <p:cond delay="8550"/>
                            </p:stCondLst>
                            <p:childTnLst>
                              <p:par>
                                <p:cTn id="1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6" dur="1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7" dur="1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8" dur="1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9" fill="hold">
                            <p:stCondLst>
                              <p:cond delay="8700"/>
                            </p:stCondLst>
                            <p:childTnLst>
                              <p:par>
                                <p:cTn id="1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2" dur="1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3" dur="1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4" dur="1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5" fill="hold">
                            <p:stCondLst>
                              <p:cond delay="8850"/>
                            </p:stCondLst>
                            <p:childTnLst>
                              <p:par>
                                <p:cTn id="1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8" dur="1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9" dur="1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0" dur="1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4" dur="1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5" dur="1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6" dur="1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7" fill="hold">
                            <p:stCondLst>
                              <p:cond delay="9150"/>
                            </p:stCondLst>
                            <p:childTnLst>
                              <p:par>
                                <p:cTn id="11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0" dur="1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1" dur="1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2" dur="1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3" fill="hold">
                            <p:stCondLst>
                              <p:cond delay="9300"/>
                            </p:stCondLst>
                            <p:childTnLst>
                              <p:par>
                                <p:cTn id="11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6" dur="1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7" dur="1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8" dur="1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9" fill="hold">
                            <p:stCondLst>
                              <p:cond delay="9450"/>
                            </p:stCondLst>
                            <p:childTnLst>
                              <p:par>
                                <p:cTn id="11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2" dur="1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3" dur="1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4" dur="1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5" fill="hold">
                            <p:stCondLst>
                              <p:cond delay="9600"/>
                            </p:stCondLst>
                            <p:childTnLst>
                              <p:par>
                                <p:cTn id="11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8" dur="1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9" dur="1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0" dur="1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1" fill="hold">
                            <p:stCondLst>
                              <p:cond delay="9750"/>
                            </p:stCondLst>
                            <p:childTnLst>
                              <p:par>
                                <p:cTn id="11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4" dur="1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5" dur="1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6" dur="1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7" fill="hold">
                            <p:stCondLst>
                              <p:cond delay="9900"/>
                            </p:stCondLst>
                            <p:childTnLst>
                              <p:par>
                                <p:cTn id="11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0" dur="1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1" dur="1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2" dur="1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3" fill="hold">
                            <p:stCondLst>
                              <p:cond delay="10050"/>
                            </p:stCondLst>
                            <p:childTnLst>
                              <p:par>
                                <p:cTn id="12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6" dur="1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7" dur="1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8" dur="1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9" fill="hold">
                            <p:stCondLst>
                              <p:cond delay="10200"/>
                            </p:stCondLst>
                            <p:childTnLst>
                              <p:par>
                                <p:cTn id="12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2" dur="1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3" dur="1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4" dur="1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5" fill="hold">
                            <p:stCondLst>
                              <p:cond delay="10350"/>
                            </p:stCondLst>
                            <p:childTnLst>
                              <p:par>
                                <p:cTn id="12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8" dur="1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9" dur="1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0" dur="1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4" dur="1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5" dur="1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6" dur="1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0" grpId="0" animBg="1"/>
      <p:bldP spid="100" grpId="1" animBg="1"/>
      <p:bldP spid="106" grpId="0" animBg="1"/>
      <p:bldP spid="106" grpId="1" animBg="1"/>
      <p:bldP spid="111" grpId="0" animBg="1"/>
      <p:bldP spid="111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8" grpId="0" animBg="1"/>
      <p:bldP spid="188" grpId="1" animBg="1"/>
      <p:bldP spid="3" grpId="0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7" grpId="0" animBg="1"/>
      <p:bldP spid="108" grpId="0" animBg="1"/>
      <p:bldP spid="109" grpId="0" animBg="1"/>
      <p:bldP spid="110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34" grpId="0" animBg="1"/>
      <p:bldP spid="158" grpId="0" animBg="1"/>
      <p:bldP spid="177" grpId="0" animBg="1"/>
      <p:bldP spid="187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9000">
              <a:schemeClr val="accent4">
                <a:lumMod val="20000"/>
                <a:lumOff val="80000"/>
              </a:schemeClr>
            </a:gs>
            <a:gs pos="73000">
              <a:schemeClr val="accent1">
                <a:lumMod val="20000"/>
                <a:lumOff val="80000"/>
              </a:schemeClr>
            </a:gs>
            <a:gs pos="100000">
              <a:srgbClr val="FFFBE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88CA26-4193-8784-42A7-EC8204C3B232}"/>
              </a:ext>
            </a:extLst>
          </p:cNvPr>
          <p:cNvSpPr txBox="1"/>
          <p:nvPr/>
        </p:nvSpPr>
        <p:spPr>
          <a:xfrm>
            <a:off x="2241332" y="294294"/>
            <a:ext cx="77093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88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যেভাবে লিখতে হয়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BCA5F65-0CBE-B261-230E-A2A73D12818A}"/>
              </a:ext>
            </a:extLst>
          </p:cNvPr>
          <p:cNvSpPr/>
          <p:nvPr/>
        </p:nvSpPr>
        <p:spPr>
          <a:xfrm>
            <a:off x="1839686" y="2046512"/>
            <a:ext cx="4865914" cy="206828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4B284F8-B1BC-051D-DB20-704397599467}"/>
              </a:ext>
            </a:extLst>
          </p:cNvPr>
          <p:cNvSpPr/>
          <p:nvPr/>
        </p:nvSpPr>
        <p:spPr>
          <a:xfrm rot="8728677">
            <a:off x="2068837" y="2905064"/>
            <a:ext cx="2556556" cy="187439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B9CF1018-ED17-F923-EC79-4E087782BC5A}"/>
              </a:ext>
            </a:extLst>
          </p:cNvPr>
          <p:cNvSpPr/>
          <p:nvPr/>
        </p:nvSpPr>
        <p:spPr>
          <a:xfrm rot="2215453">
            <a:off x="1983521" y="4259131"/>
            <a:ext cx="2991921" cy="769895"/>
          </a:xfrm>
          <a:custGeom>
            <a:avLst/>
            <a:gdLst>
              <a:gd name="connsiteX0" fmla="*/ 91089 w 2926097"/>
              <a:gd name="connsiteY0" fmla="*/ 154544 h 769895"/>
              <a:gd name="connsiteX1" fmla="*/ 274444 w 2926097"/>
              <a:gd name="connsiteY1" fmla="*/ 99406 h 769895"/>
              <a:gd name="connsiteX2" fmla="*/ 1099272 w 2926097"/>
              <a:gd name="connsiteY2" fmla="*/ 0 h 769895"/>
              <a:gd name="connsiteX3" fmla="*/ 2910532 w 2926097"/>
              <a:gd name="connsiteY3" fmla="*/ 623814 h 769895"/>
              <a:gd name="connsiteX4" fmla="*/ 2926097 w 2926097"/>
              <a:gd name="connsiteY4" fmla="*/ 642512 h 769895"/>
              <a:gd name="connsiteX5" fmla="*/ 2752123 w 2926097"/>
              <a:gd name="connsiteY5" fmla="*/ 769895 h 769895"/>
              <a:gd name="connsiteX6" fmla="*/ 2713221 w 2926097"/>
              <a:gd name="connsiteY6" fmla="*/ 726972 h 769895"/>
              <a:gd name="connsiteX7" fmla="*/ 1099272 w 2926097"/>
              <a:gd name="connsiteY7" fmla="*/ 216417 h 769895"/>
              <a:gd name="connsiteX8" fmla="*/ 128662 w 2926097"/>
              <a:gd name="connsiteY8" fmla="*/ 363823 h 769895"/>
              <a:gd name="connsiteX9" fmla="*/ 0 w 2926097"/>
              <a:gd name="connsiteY9" fmla="*/ 410920 h 769895"/>
              <a:gd name="connsiteX0" fmla="*/ 91089 w 2910532"/>
              <a:gd name="connsiteY0" fmla="*/ 154544 h 769895"/>
              <a:gd name="connsiteX1" fmla="*/ 274444 w 2910532"/>
              <a:gd name="connsiteY1" fmla="*/ 99406 h 769895"/>
              <a:gd name="connsiteX2" fmla="*/ 1099272 w 2910532"/>
              <a:gd name="connsiteY2" fmla="*/ 0 h 769895"/>
              <a:gd name="connsiteX3" fmla="*/ 2910532 w 2910532"/>
              <a:gd name="connsiteY3" fmla="*/ 623814 h 769895"/>
              <a:gd name="connsiteX4" fmla="*/ 2864733 w 2910532"/>
              <a:gd name="connsiteY4" fmla="*/ 703531 h 769895"/>
              <a:gd name="connsiteX5" fmla="*/ 2752123 w 2910532"/>
              <a:gd name="connsiteY5" fmla="*/ 769895 h 769895"/>
              <a:gd name="connsiteX6" fmla="*/ 2713221 w 2910532"/>
              <a:gd name="connsiteY6" fmla="*/ 726972 h 769895"/>
              <a:gd name="connsiteX7" fmla="*/ 1099272 w 2910532"/>
              <a:gd name="connsiteY7" fmla="*/ 216417 h 769895"/>
              <a:gd name="connsiteX8" fmla="*/ 128662 w 2910532"/>
              <a:gd name="connsiteY8" fmla="*/ 363823 h 769895"/>
              <a:gd name="connsiteX9" fmla="*/ 0 w 2910532"/>
              <a:gd name="connsiteY9" fmla="*/ 410920 h 769895"/>
              <a:gd name="connsiteX10" fmla="*/ 91089 w 2910532"/>
              <a:gd name="connsiteY10" fmla="*/ 154544 h 769895"/>
              <a:gd name="connsiteX0" fmla="*/ 91089 w 2910532"/>
              <a:gd name="connsiteY0" fmla="*/ 154544 h 769895"/>
              <a:gd name="connsiteX1" fmla="*/ 274444 w 2910532"/>
              <a:gd name="connsiteY1" fmla="*/ 99406 h 769895"/>
              <a:gd name="connsiteX2" fmla="*/ 1099272 w 2910532"/>
              <a:gd name="connsiteY2" fmla="*/ 0 h 769895"/>
              <a:gd name="connsiteX3" fmla="*/ 2910532 w 2910532"/>
              <a:gd name="connsiteY3" fmla="*/ 623814 h 769895"/>
              <a:gd name="connsiteX4" fmla="*/ 2811835 w 2910532"/>
              <a:gd name="connsiteY4" fmla="*/ 758011 h 769895"/>
              <a:gd name="connsiteX5" fmla="*/ 2752123 w 2910532"/>
              <a:gd name="connsiteY5" fmla="*/ 769895 h 769895"/>
              <a:gd name="connsiteX6" fmla="*/ 2713221 w 2910532"/>
              <a:gd name="connsiteY6" fmla="*/ 726972 h 769895"/>
              <a:gd name="connsiteX7" fmla="*/ 1099272 w 2910532"/>
              <a:gd name="connsiteY7" fmla="*/ 216417 h 769895"/>
              <a:gd name="connsiteX8" fmla="*/ 128662 w 2910532"/>
              <a:gd name="connsiteY8" fmla="*/ 363823 h 769895"/>
              <a:gd name="connsiteX9" fmla="*/ 0 w 2910532"/>
              <a:gd name="connsiteY9" fmla="*/ 410920 h 769895"/>
              <a:gd name="connsiteX10" fmla="*/ 91089 w 2910532"/>
              <a:gd name="connsiteY10" fmla="*/ 154544 h 76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10532" h="769895">
                <a:moveTo>
                  <a:pt x="91089" y="154544"/>
                </a:moveTo>
                <a:lnTo>
                  <a:pt x="274444" y="99406"/>
                </a:lnTo>
                <a:cubicBezTo>
                  <a:pt x="526995" y="35472"/>
                  <a:pt x="805975" y="0"/>
                  <a:pt x="1099272" y="0"/>
                </a:cubicBezTo>
                <a:cubicBezTo>
                  <a:pt x="1881399" y="0"/>
                  <a:pt x="2561715" y="252242"/>
                  <a:pt x="2910532" y="623814"/>
                </a:cubicBezTo>
                <a:lnTo>
                  <a:pt x="2811835" y="758011"/>
                </a:lnTo>
                <a:lnTo>
                  <a:pt x="2752123" y="769895"/>
                </a:lnTo>
                <a:lnTo>
                  <a:pt x="2713221" y="726972"/>
                </a:lnTo>
                <a:cubicBezTo>
                  <a:pt x="2402402" y="422862"/>
                  <a:pt x="1796197" y="216417"/>
                  <a:pt x="1099272" y="216417"/>
                </a:cubicBezTo>
                <a:cubicBezTo>
                  <a:pt x="742890" y="216417"/>
                  <a:pt x="410232" y="270401"/>
                  <a:pt x="128662" y="363823"/>
                </a:cubicBezTo>
                <a:lnTo>
                  <a:pt x="0" y="410920"/>
                </a:lnTo>
                <a:lnTo>
                  <a:pt x="91089" y="15454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1D2C4BF2-C989-8716-0920-A4160914C382}"/>
              </a:ext>
            </a:extLst>
          </p:cNvPr>
          <p:cNvSpPr/>
          <p:nvPr/>
        </p:nvSpPr>
        <p:spPr>
          <a:xfrm rot="5400000">
            <a:off x="2569026" y="3940631"/>
            <a:ext cx="3712034" cy="206828"/>
          </a:xfrm>
          <a:custGeom>
            <a:avLst/>
            <a:gdLst>
              <a:gd name="connsiteX0" fmla="*/ 0 w 3712034"/>
              <a:gd name="connsiteY0" fmla="*/ 206828 h 206828"/>
              <a:gd name="connsiteX1" fmla="*/ 0 w 3712034"/>
              <a:gd name="connsiteY1" fmla="*/ 0 h 206828"/>
              <a:gd name="connsiteX2" fmla="*/ 3712034 w 3712034"/>
              <a:gd name="connsiteY2" fmla="*/ 0 h 206828"/>
              <a:gd name="connsiteX3" fmla="*/ 3712034 w 3712034"/>
              <a:gd name="connsiteY3" fmla="*/ 206828 h 20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2034" h="206828">
                <a:moveTo>
                  <a:pt x="0" y="206828"/>
                </a:moveTo>
                <a:lnTo>
                  <a:pt x="0" y="0"/>
                </a:lnTo>
                <a:lnTo>
                  <a:pt x="3712034" y="0"/>
                </a:lnTo>
                <a:lnTo>
                  <a:pt x="3712034" y="20682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147ED7FF-BF18-E6B5-E9C9-C2FCE5447427}"/>
              </a:ext>
            </a:extLst>
          </p:cNvPr>
          <p:cNvGrpSpPr/>
          <p:nvPr/>
        </p:nvGrpSpPr>
        <p:grpSpPr>
          <a:xfrm>
            <a:off x="4187621" y="2330425"/>
            <a:ext cx="1429302" cy="1534003"/>
            <a:chOff x="4187621" y="2330425"/>
            <a:chExt cx="1429302" cy="1534003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15CCADC-D407-2A18-CAF4-611FD34319EC}"/>
                </a:ext>
              </a:extLst>
            </p:cNvPr>
            <p:cNvSpPr/>
            <p:nvPr/>
          </p:nvSpPr>
          <p:spPr>
            <a:xfrm rot="6394378" flipH="1">
              <a:off x="4308129" y="2209917"/>
              <a:ext cx="1188286" cy="1429302"/>
            </a:xfrm>
            <a:custGeom>
              <a:avLst/>
              <a:gdLst>
                <a:gd name="connsiteX0" fmla="*/ 1161804 w 1188286"/>
                <a:gd name="connsiteY0" fmla="*/ 1336860 h 1429302"/>
                <a:gd name="connsiteX1" fmla="*/ 1188286 w 1188286"/>
                <a:gd name="connsiteY1" fmla="*/ 1111310 h 1429302"/>
                <a:gd name="connsiteX2" fmla="*/ 147487 w 1188286"/>
                <a:gd name="connsiteY2" fmla="*/ 14886 h 1429302"/>
                <a:gd name="connsiteX3" fmla="*/ 33882 w 1188286"/>
                <a:gd name="connsiteY3" fmla="*/ 0 h 1429302"/>
                <a:gd name="connsiteX4" fmla="*/ 33222 w 1188286"/>
                <a:gd name="connsiteY4" fmla="*/ 42130 h 1429302"/>
                <a:gd name="connsiteX5" fmla="*/ 17377 w 1188286"/>
                <a:gd name="connsiteY5" fmla="*/ 120961 h 1429302"/>
                <a:gd name="connsiteX6" fmla="*/ 0 w 1188286"/>
                <a:gd name="connsiteY6" fmla="*/ 164450 h 1429302"/>
                <a:gd name="connsiteX7" fmla="*/ 97562 w 1188286"/>
                <a:gd name="connsiteY7" fmla="*/ 177887 h 1429302"/>
                <a:gd name="connsiteX8" fmla="*/ 940567 w 1188286"/>
                <a:gd name="connsiteY8" fmla="*/ 1111310 h 1429302"/>
                <a:gd name="connsiteX9" fmla="*/ 893101 w 1188286"/>
                <a:gd name="connsiteY9" fmla="*/ 1394638 h 1429302"/>
                <a:gd name="connsiteX10" fmla="*/ 879043 w 1188286"/>
                <a:gd name="connsiteY10" fmla="*/ 1429302 h 1429302"/>
                <a:gd name="connsiteX11" fmla="*/ 1134120 w 1188286"/>
                <a:gd name="connsiteY11" fmla="*/ 1429302 h 142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8286" h="1429302">
                  <a:moveTo>
                    <a:pt x="1161804" y="1336860"/>
                  </a:moveTo>
                  <a:cubicBezTo>
                    <a:pt x="1179167" y="1264005"/>
                    <a:pt x="1188286" y="1188572"/>
                    <a:pt x="1188286" y="1111310"/>
                  </a:cubicBezTo>
                  <a:cubicBezTo>
                    <a:pt x="1188286" y="570477"/>
                    <a:pt x="741470" y="119244"/>
                    <a:pt x="147487" y="14886"/>
                  </a:cubicBezTo>
                  <a:lnTo>
                    <a:pt x="33882" y="0"/>
                  </a:lnTo>
                  <a:lnTo>
                    <a:pt x="33222" y="42130"/>
                  </a:lnTo>
                  <a:cubicBezTo>
                    <a:pt x="30431" y="68286"/>
                    <a:pt x="25201" y="94670"/>
                    <a:pt x="17377" y="120961"/>
                  </a:cubicBezTo>
                  <a:lnTo>
                    <a:pt x="0" y="164450"/>
                  </a:lnTo>
                  <a:lnTo>
                    <a:pt x="97562" y="177887"/>
                  </a:lnTo>
                  <a:cubicBezTo>
                    <a:pt x="578664" y="266730"/>
                    <a:pt x="940567" y="650879"/>
                    <a:pt x="940567" y="1111310"/>
                  </a:cubicBezTo>
                  <a:cubicBezTo>
                    <a:pt x="940567" y="1209974"/>
                    <a:pt x="923950" y="1305135"/>
                    <a:pt x="893101" y="1394638"/>
                  </a:cubicBezTo>
                  <a:lnTo>
                    <a:pt x="879043" y="1429302"/>
                  </a:lnTo>
                  <a:lnTo>
                    <a:pt x="1134120" y="1429302"/>
                  </a:lnTo>
                  <a:close/>
                </a:path>
              </a:pathLst>
            </a:custGeom>
            <a:solidFill>
              <a:srgbClr val="FF0000"/>
            </a:solidFill>
            <a:ln w="7620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6306EBBC-8509-0FB9-C3B0-E07FB743C3F0}"/>
                </a:ext>
              </a:extLst>
            </p:cNvPr>
            <p:cNvSpPr/>
            <p:nvPr/>
          </p:nvSpPr>
          <p:spPr>
            <a:xfrm>
              <a:off x="4910252" y="3385457"/>
              <a:ext cx="489062" cy="47897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D75EC95-7A79-0FD5-10B2-432588581BE0}"/>
              </a:ext>
            </a:extLst>
          </p:cNvPr>
          <p:cNvGrpSpPr/>
          <p:nvPr/>
        </p:nvGrpSpPr>
        <p:grpSpPr>
          <a:xfrm>
            <a:off x="7226074" y="3614058"/>
            <a:ext cx="2788783" cy="2362199"/>
            <a:chOff x="8031617" y="2699657"/>
            <a:chExt cx="3126242" cy="3308476"/>
          </a:xfrm>
        </p:grpSpPr>
        <p:pic>
          <p:nvPicPr>
            <p:cNvPr id="116" name="Picture 115" descr="A hand holding a pencil&#10;&#10;Description automatically generated">
              <a:extLst>
                <a:ext uri="{FF2B5EF4-FFF2-40B4-BE49-F238E27FC236}">
                  <a16:creationId xmlns:a16="http://schemas.microsoft.com/office/drawing/2014/main" id="{EB84F88E-E25A-B54F-F909-18258D7B8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=""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8031617" y="2699657"/>
              <a:ext cx="3126242" cy="3308476"/>
            </a:xfrm>
            <a:prstGeom prst="rect">
              <a:avLst/>
            </a:prstGeom>
          </p:spPr>
        </p:pic>
        <p:sp>
          <p:nvSpPr>
            <p:cNvPr id="134" name="Rectangle 13">
              <a:extLst>
                <a:ext uri="{FF2B5EF4-FFF2-40B4-BE49-F238E27FC236}">
                  <a16:creationId xmlns:a16="http://schemas.microsoft.com/office/drawing/2014/main" id="{FA57D3ED-E8C4-4638-E7B7-4F7AC0DE14CC}"/>
                </a:ext>
              </a:extLst>
            </p:cNvPr>
            <p:cNvSpPr/>
            <p:nvPr/>
          </p:nvSpPr>
          <p:spPr>
            <a:xfrm rot="19989004">
              <a:off x="8240966" y="3590511"/>
              <a:ext cx="200305" cy="173197"/>
            </a:xfrm>
            <a:custGeom>
              <a:avLst/>
              <a:gdLst>
                <a:gd name="connsiteX0" fmla="*/ 0 w 653143"/>
                <a:gd name="connsiteY0" fmla="*/ 0 h 304800"/>
                <a:gd name="connsiteX1" fmla="*/ 653143 w 653143"/>
                <a:gd name="connsiteY1" fmla="*/ 0 h 304800"/>
                <a:gd name="connsiteX2" fmla="*/ 653143 w 653143"/>
                <a:gd name="connsiteY2" fmla="*/ 304800 h 304800"/>
                <a:gd name="connsiteX3" fmla="*/ 0 w 653143"/>
                <a:gd name="connsiteY3" fmla="*/ 304800 h 304800"/>
                <a:gd name="connsiteX4" fmla="*/ 0 w 653143"/>
                <a:gd name="connsiteY4" fmla="*/ 0 h 304800"/>
                <a:gd name="connsiteX0" fmla="*/ 0 w 653143"/>
                <a:gd name="connsiteY0" fmla="*/ 0 h 304800"/>
                <a:gd name="connsiteX1" fmla="*/ 653143 w 653143"/>
                <a:gd name="connsiteY1" fmla="*/ 0 h 304800"/>
                <a:gd name="connsiteX2" fmla="*/ 653143 w 653143"/>
                <a:gd name="connsiteY2" fmla="*/ 304800 h 304800"/>
                <a:gd name="connsiteX3" fmla="*/ 21771 w 653143"/>
                <a:gd name="connsiteY3" fmla="*/ 195943 h 304800"/>
                <a:gd name="connsiteX4" fmla="*/ 0 w 653143"/>
                <a:gd name="connsiteY4" fmla="*/ 0 h 304800"/>
                <a:gd name="connsiteX0" fmla="*/ 0 w 653143"/>
                <a:gd name="connsiteY0" fmla="*/ 0 h 304800"/>
                <a:gd name="connsiteX1" fmla="*/ 653143 w 653143"/>
                <a:gd name="connsiteY1" fmla="*/ 0 h 304800"/>
                <a:gd name="connsiteX2" fmla="*/ 653143 w 653143"/>
                <a:gd name="connsiteY2" fmla="*/ 304800 h 304800"/>
                <a:gd name="connsiteX3" fmla="*/ 119743 w 653143"/>
                <a:gd name="connsiteY3" fmla="*/ 239486 h 304800"/>
                <a:gd name="connsiteX4" fmla="*/ 0 w 653143"/>
                <a:gd name="connsiteY4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143" h="304800">
                  <a:moveTo>
                    <a:pt x="0" y="0"/>
                  </a:moveTo>
                  <a:lnTo>
                    <a:pt x="653143" y="0"/>
                  </a:lnTo>
                  <a:lnTo>
                    <a:pt x="653143" y="304800"/>
                  </a:lnTo>
                  <a:lnTo>
                    <a:pt x="119743" y="239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7" name="Rectangle 176">
            <a:extLst>
              <a:ext uri="{FF2B5EF4-FFF2-40B4-BE49-F238E27FC236}">
                <a16:creationId xmlns:a16="http://schemas.microsoft.com/office/drawing/2014/main" id="{4EB282D4-7B98-D391-AA9E-6DB039B2CC4A}"/>
              </a:ext>
            </a:extLst>
          </p:cNvPr>
          <p:cNvSpPr/>
          <p:nvPr/>
        </p:nvSpPr>
        <p:spPr>
          <a:xfrm>
            <a:off x="7315199" y="3570512"/>
            <a:ext cx="3145972" cy="2220687"/>
          </a:xfrm>
          <a:prstGeom prst="rect">
            <a:avLst/>
          </a:prstGeom>
          <a:gradFill>
            <a:gsLst>
              <a:gs pos="0">
                <a:srgbClr val="FFF8E5"/>
              </a:gs>
              <a:gs pos="80000">
                <a:srgbClr val="DCE6F5"/>
              </a:gs>
              <a:gs pos="51000">
                <a:schemeClr val="accent1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540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155">
        <p14:prism isInverted="1"/>
      </p:transition>
    </mc:Choice>
    <mc:Fallback xmlns="">
      <p:transition spd="slow" advClick="0" advTm="101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586 -0.31713 L -0.45586 -0.3169 L -0.43008 -0.31875 C -0.40299 -0.32084 -0.37591 -0.32431 -0.3487 -0.32524 L -0.30495 -0.32362 L -0.22904 -0.32037 L -0.0638 -0.31875 L -0.0638 -0.31852 " pathEditMode="relative" rAng="0" ptsTypes="AAAAAAAA">
                                      <p:cBhvr>
                                        <p:cTn id="9" dur="1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17 -0.29977 L -0.25117 -0.29954 C -0.25534 -0.29561 -0.2595 -0.29098 -0.26367 -0.28727 C -0.26497 -0.28612 -0.26627 -0.28542 -0.26732 -0.28403 C -0.27799 -0.27084 -0.2681 -0.2801 -0.27617 -0.27292 C -0.28958 -0.24931 -0.27265 -0.27801 -0.28515 -0.26019 C -0.28971 -0.25371 -0.28867 -0.25209 -0.29323 -0.24746 C -0.29609 -0.24445 -0.29922 -0.24237 -0.30208 -0.23959 C -0.30404 -0.23774 -0.3056 -0.23519 -0.30742 -0.23311 C -0.30924 -0.23149 -0.31107 -0.2301 -0.31289 -0.22848 C -0.31549 -0.22593 -0.3181 -0.22292 -0.32083 -0.22061 C -0.32292 -0.21875 -0.32513 -0.2176 -0.32708 -0.21575 C -0.32838 -0.21436 -0.32943 -0.21227 -0.33073 -0.21088 C -0.33177 -0.20973 -0.33307 -0.20903 -0.33424 -0.20787 C -0.33515 -0.20695 -0.33607 -0.20556 -0.33698 -0.20463 C -0.33841 -0.20301 -0.33997 -0.20162 -0.3414 -0.19977 C -0.34388 -0.19676 -0.3457 -0.1919 -0.34857 -0.19028 C -0.35443 -0.18681 -0.35404 -0.18797 -0.35924 -0.18079 C -0.36029 -0.1794 -0.36094 -0.17732 -0.36198 -0.17593 C -0.36328 -0.17408 -0.36497 -0.17315 -0.3664 -0.1713 C -0.36797 -0.16922 -0.36927 -0.1669 -0.37083 -0.16482 C -0.37552 -0.15903 -0.38034 -0.15325 -0.38515 -0.14746 C -0.38542 -0.14537 -0.38542 -0.14283 -0.38607 -0.14121 C -0.38659 -0.13959 -0.38789 -0.13912 -0.38867 -0.13797 C -0.39297 -0.13195 -0.39075 -0.12732 -0.39948 -0.122 L -0.40208 -0.12037 C -0.41094 -0.10834 -0.4069 -0.11135 -0.41289 -0.10787 L -0.41992 -0.09653 L -0.41992 -0.0963 " pathEditMode="relative" rAng="0" ptsTypes="AAAAAAAAAAAAAAAAAAAAAAAAAAAAA">
                                      <p:cBhvr>
                                        <p:cTn id="15" dur="1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1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888 -0.09723 L -0.41888 -0.097 C -0.41471 -0.09676 -0.41055 -0.097 -0.40638 -0.09584 C -0.40534 -0.09537 -0.40469 -0.09352 -0.40377 -0.0926 C -0.40169 -0.09075 -0.39961 -0.08936 -0.39752 -0.08774 C -0.3957 -0.08658 -0.39388 -0.08565 -0.39219 -0.08473 C -0.39127 -0.08403 -0.39023 -0.0838 -0.38945 -0.08311 C -0.3862 -0.07963 -0.38476 -0.07778 -0.38138 -0.075 C -0.37279 -0.06829 -0.38047 -0.07547 -0.37435 -0.06875 C -0.37331 -0.0676 -0.36419 -0.0588 -0.36185 -0.0544 C -0.36107 -0.05325 -0.36081 -0.05116 -0.36002 -0.04977 C -0.35924 -0.04838 -0.3582 -0.04769 -0.35729 -0.04653 C -0.35612 -0.04468 -0.35508 -0.0419 -0.35377 -0.04028 C -0.35273 -0.03866 -0.35117 -0.03843 -0.35013 -0.03704 C -0.34765 -0.03311 -0.34544 -0.02848 -0.3431 -0.02431 C -0.34193 -0.02223 -0.34075 -0.01991 -0.33945 -0.01806 C -0.33685 -0.01436 -0.33411 -0.01065 -0.33138 -0.00695 C -0.33073 -0.00602 -0.33034 -0.00463 -0.32969 -0.00371 C -0.32591 0.00115 -0.32135 0.00463 -0.3181 0.01064 C -0.31745 0.01157 -0.31693 0.01296 -0.31627 0.01388 C -0.31393 0.01713 -0.31133 0.01967 -0.30911 0.02338 C -0.30807 0.025 -0.30729 0.02754 -0.30638 0.02963 C -0.30456 0.03425 -0.30273 0.03912 -0.30104 0.04398 C -0.3 0.04699 -0.29948 0.05046 -0.29844 0.05347 C -0.29792 0.05463 -0.29713 0.05555 -0.29661 0.05671 C -0.29388 0.06296 -0.29114 0.06921 -0.28854 0.07569 C -0.28789 0.07754 -0.28776 0.08032 -0.28685 0.08194 C -0.2832 0.08888 -0.27851 0.09375 -0.27513 0.10115 C -0.27396 0.1037 -0.27292 0.10648 -0.27161 0.10902 C -0.27083 0.11064 -0.26979 0.11203 -0.26888 0.11388 C -0.26562 0.12083 -0.26341 0.13541 -0.26185 0.14074 C -0.2612 0.14282 -0.25989 0.14375 -0.25911 0.1456 C -0.25807 0.14791 -0.25716 0.15069 -0.25638 0.15347 C -0.25625 0.15416 -0.25351 0.16689 -0.25286 0.17083 C -0.25065 0.18495 -0.25325 0.1706 -0.25104 0.18194 L -0.25013 0.22662 L -0.25104 0.22662 L -0.25104 0.22685 L -0.25104 0.22662 " pathEditMode="relative" rAng="0" ptsTypes="AAAAAAAAAAAAAAAAAAAAAAAAAAAAAAAAAAAAAAA">
                                      <p:cBhvr>
                                        <p:cTn id="21" dur="1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935 0.21713 L -0.24935 0.21736 C -0.25195 0.17615 -0.24922 0.22361 -0.25117 0.13287 C -0.2513 0.12777 -0.25247 0.1162 -0.25299 0.11064 C -0.25325 0.1037 -0.25338 0.09675 -0.2539 0.09004 C -0.25404 0.08842 -0.25469 0.0868 -0.25469 0.08518 C -0.25469 0.07407 -0.25456 0.06296 -0.2539 0.05185 C -0.25364 0.04861 -0.25208 0.04236 -0.25208 0.04259 C -0.25156 0.02338 -0.25026 -0.02431 -0.25026 -0.04028 C -0.25026 -0.0794 -0.25091 -0.11852 -0.25117 -0.15764 C -0.24987 -0.20672 -0.24935 -0.22061 -0.24935 -0.28149 C -0.24935 -0.29167 -0.24987 -0.30162 -0.25026 -0.31181 C -0.2513 -0.33426 -0.25117 -0.31621 -0.25117 -0.32593 L -0.24844 -0.3213 " pathEditMode="relative" rAng="0" ptsTypes="AAAAAAAAAAAAAA">
                                      <p:cBhvr>
                                        <p:cTn id="27" dur="1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2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974 -0.29329 L -0.24974 -0.29306 C -0.24362 -0.29283 -0.23724 -0.29306 -0.23112 -0.2919 C -0.2293 -0.29144 -0.21953 -0.28241 -0.21953 -0.28218 C -0.21823 -0.28125 -0.21719 -0.2801 -0.21588 -0.27917 C -0.21445 -0.27801 -0.21289 -0.27732 -0.21146 -0.27593 C -0.20625 -0.2713 -0.20794 -0.27176 -0.20338 -0.26644 C -0.20195 -0.26459 -0.20039 -0.2632 -0.19896 -0.26158 C -0.19792 -0.25811 -0.19687 -0.25371 -0.19544 -0.25047 C -0.19427 -0.24815 -0.1918 -0.24422 -0.1918 -0.24399 C -0.19154 -0.24213 -0.19154 -0.23982 -0.19088 -0.23774 C -0.19049 -0.23658 -0.18971 -0.23588 -0.18919 -0.23473 C -0.18854 -0.23311 -0.18789 -0.23149 -0.18737 -0.22987 C -0.18555 -0.22454 -0.18398 -0.21922 -0.18203 -0.21389 C -0.18138 -0.2125 -0.1806 -0.21088 -0.18021 -0.20926 C -0.17943 -0.20625 -0.17838 -0.19977 -0.17838 -0.19954 C -0.17812 -0.19167 -0.17851 -0.18357 -0.1776 -0.17593 C -0.17721 -0.17338 -0.17552 -0.172 -0.17487 -0.16945 C -0.17435 -0.1676 -0.17422 -0.16528 -0.17396 -0.1632 C -0.17331 -0.15764 -0.17265 -0.14792 -0.17213 -0.1426 C -0.17252 -0.13519 -0.17265 -0.12755 -0.17305 -0.12037 C -0.17344 -0.11528 -0.17552 -0.10649 -0.17669 -0.10278 C -0.17682 -0.10209 -0.18021 -0.09213 -0.18203 -0.09005 C -0.18333 -0.08866 -0.18815 -0.08727 -0.18919 -0.08681 C -0.19088 -0.0875 -0.19284 -0.08727 -0.19453 -0.08843 C -0.1957 -0.08936 -0.19622 -0.0919 -0.19713 -0.09329 C -0.19805 -0.09445 -0.19896 -0.09537 -0.19987 -0.09653 C -0.20104 -0.09792 -0.20221 -0.09954 -0.20338 -0.10116 C -0.20404 -0.10278 -0.20508 -0.10417 -0.20521 -0.10602 C -0.20586 -0.11852 -0.20417 -0.11737 -0.19896 -0.12338 C -0.19544 -0.12176 -0.19167 -0.12107 -0.18828 -0.11875 C -0.18685 -0.11783 -0.18594 -0.11528 -0.18463 -0.11389 C -0.18385 -0.1132 -0.18294 -0.11297 -0.18203 -0.11227 C -0.1789 -0.10672 -0.17995 -0.1095 -0.17838 -0.1044 L -0.17838 -0.10417 " pathEditMode="relative" rAng="0" ptsTypes="AAAAAAAAAAAAAAAAAAAAAAAAAAAAAAAAAAA">
                                      <p:cBhvr>
                                        <p:cTn id="33" dur="1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0" y="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102" grpId="0" animBg="1"/>
      <p:bldP spid="10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88CA26-4193-8784-42A7-EC8204C3B232}"/>
              </a:ext>
            </a:extLst>
          </p:cNvPr>
          <p:cNvSpPr txBox="1"/>
          <p:nvPr/>
        </p:nvSpPr>
        <p:spPr>
          <a:xfrm>
            <a:off x="3569388" y="533781"/>
            <a:ext cx="770821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88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8800" smtClean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লেখা</a:t>
            </a:r>
            <a:r>
              <a:rPr lang="en-US" sz="88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র প্রবাহ দেখি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A black lines on a white background&#10;&#10;Description automatically generated">
            <a:extLst>
              <a:ext uri="{FF2B5EF4-FFF2-40B4-BE49-F238E27FC236}">
                <a16:creationId xmlns:a16="http://schemas.microsoft.com/office/drawing/2014/main" id="{F1DE6952-BC0A-B801-2C8F-AC20B3C995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" b="48708"/>
          <a:stretch/>
        </p:blipFill>
        <p:spPr>
          <a:xfrm>
            <a:off x="2971800" y="1721157"/>
            <a:ext cx="6248401" cy="444137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CA5F65-0CBE-B261-230E-A2A73D12818A}"/>
              </a:ext>
            </a:extLst>
          </p:cNvPr>
          <p:cNvSpPr/>
          <p:nvPr/>
        </p:nvSpPr>
        <p:spPr>
          <a:xfrm>
            <a:off x="4349206" y="2327580"/>
            <a:ext cx="4059652" cy="24290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B284F8-B1BC-051D-DB20-704397599467}"/>
              </a:ext>
            </a:extLst>
          </p:cNvPr>
          <p:cNvSpPr/>
          <p:nvPr/>
        </p:nvSpPr>
        <p:spPr>
          <a:xfrm rot="8697162">
            <a:off x="4233424" y="3183879"/>
            <a:ext cx="2591413" cy="314788"/>
          </a:xfrm>
          <a:custGeom>
            <a:avLst/>
            <a:gdLst>
              <a:gd name="connsiteX0" fmla="*/ 0 w 2473868"/>
              <a:gd name="connsiteY0" fmla="*/ 0 h 273973"/>
              <a:gd name="connsiteX1" fmla="*/ 2473868 w 2473868"/>
              <a:gd name="connsiteY1" fmla="*/ 0 h 273973"/>
              <a:gd name="connsiteX2" fmla="*/ 2473868 w 2473868"/>
              <a:gd name="connsiteY2" fmla="*/ 273973 h 273973"/>
              <a:gd name="connsiteX3" fmla="*/ 0 w 2473868"/>
              <a:gd name="connsiteY3" fmla="*/ 273973 h 273973"/>
              <a:gd name="connsiteX4" fmla="*/ 0 w 2473868"/>
              <a:gd name="connsiteY4" fmla="*/ 0 h 273973"/>
              <a:gd name="connsiteX0" fmla="*/ 0 w 2473868"/>
              <a:gd name="connsiteY0" fmla="*/ 6790 h 280763"/>
              <a:gd name="connsiteX1" fmla="*/ 2187259 w 2473868"/>
              <a:gd name="connsiteY1" fmla="*/ 0 h 280763"/>
              <a:gd name="connsiteX2" fmla="*/ 2473868 w 2473868"/>
              <a:gd name="connsiteY2" fmla="*/ 280763 h 280763"/>
              <a:gd name="connsiteX3" fmla="*/ 0 w 2473868"/>
              <a:gd name="connsiteY3" fmla="*/ 280763 h 280763"/>
              <a:gd name="connsiteX4" fmla="*/ 0 w 2473868"/>
              <a:gd name="connsiteY4" fmla="*/ 6790 h 280763"/>
              <a:gd name="connsiteX0" fmla="*/ 0 w 2473868"/>
              <a:gd name="connsiteY0" fmla="*/ 0 h 273973"/>
              <a:gd name="connsiteX1" fmla="*/ 2263204 w 2473868"/>
              <a:gd name="connsiteY1" fmla="*/ 46481 h 273973"/>
              <a:gd name="connsiteX2" fmla="*/ 2473868 w 2473868"/>
              <a:gd name="connsiteY2" fmla="*/ 273973 h 273973"/>
              <a:gd name="connsiteX3" fmla="*/ 0 w 2473868"/>
              <a:gd name="connsiteY3" fmla="*/ 273973 h 273973"/>
              <a:gd name="connsiteX4" fmla="*/ 0 w 2473868"/>
              <a:gd name="connsiteY4" fmla="*/ 0 h 273973"/>
              <a:gd name="connsiteX0" fmla="*/ 0 w 2473868"/>
              <a:gd name="connsiteY0" fmla="*/ 0 h 273973"/>
              <a:gd name="connsiteX1" fmla="*/ 2286034 w 2473868"/>
              <a:gd name="connsiteY1" fmla="*/ 13933 h 273973"/>
              <a:gd name="connsiteX2" fmla="*/ 2473868 w 2473868"/>
              <a:gd name="connsiteY2" fmla="*/ 273973 h 273973"/>
              <a:gd name="connsiteX3" fmla="*/ 0 w 2473868"/>
              <a:gd name="connsiteY3" fmla="*/ 273973 h 273973"/>
              <a:gd name="connsiteX4" fmla="*/ 0 w 2473868"/>
              <a:gd name="connsiteY4" fmla="*/ 0 h 273973"/>
              <a:gd name="connsiteX0" fmla="*/ 0 w 2532486"/>
              <a:gd name="connsiteY0" fmla="*/ 0 h 282715"/>
              <a:gd name="connsiteX1" fmla="*/ 2286034 w 2532486"/>
              <a:gd name="connsiteY1" fmla="*/ 13933 h 282715"/>
              <a:gd name="connsiteX2" fmla="*/ 2532486 w 2532486"/>
              <a:gd name="connsiteY2" fmla="*/ 282715 h 282715"/>
              <a:gd name="connsiteX3" fmla="*/ 0 w 2532486"/>
              <a:gd name="connsiteY3" fmla="*/ 273973 h 282715"/>
              <a:gd name="connsiteX4" fmla="*/ 0 w 2532486"/>
              <a:gd name="connsiteY4" fmla="*/ 0 h 28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2486" h="282715">
                <a:moveTo>
                  <a:pt x="0" y="0"/>
                </a:moveTo>
                <a:lnTo>
                  <a:pt x="2286034" y="13933"/>
                </a:lnTo>
                <a:lnTo>
                  <a:pt x="2532486" y="282715"/>
                </a:lnTo>
                <a:lnTo>
                  <a:pt x="0" y="273973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8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01">
            <a:extLst>
              <a:ext uri="{FF2B5EF4-FFF2-40B4-BE49-F238E27FC236}">
                <a16:creationId xmlns:a16="http://schemas.microsoft.com/office/drawing/2014/main" id="{B9CF1018-ED17-F923-EC79-4E087782BC5A}"/>
              </a:ext>
            </a:extLst>
          </p:cNvPr>
          <p:cNvSpPr/>
          <p:nvPr/>
        </p:nvSpPr>
        <p:spPr>
          <a:xfrm rot="1752525">
            <a:off x="4350604" y="4194973"/>
            <a:ext cx="2573902" cy="878268"/>
          </a:xfrm>
          <a:custGeom>
            <a:avLst/>
            <a:gdLst>
              <a:gd name="connsiteX0" fmla="*/ 91089 w 2926097"/>
              <a:gd name="connsiteY0" fmla="*/ 154544 h 769895"/>
              <a:gd name="connsiteX1" fmla="*/ 274444 w 2926097"/>
              <a:gd name="connsiteY1" fmla="*/ 99406 h 769895"/>
              <a:gd name="connsiteX2" fmla="*/ 1099272 w 2926097"/>
              <a:gd name="connsiteY2" fmla="*/ 0 h 769895"/>
              <a:gd name="connsiteX3" fmla="*/ 2910532 w 2926097"/>
              <a:gd name="connsiteY3" fmla="*/ 623814 h 769895"/>
              <a:gd name="connsiteX4" fmla="*/ 2926097 w 2926097"/>
              <a:gd name="connsiteY4" fmla="*/ 642512 h 769895"/>
              <a:gd name="connsiteX5" fmla="*/ 2752123 w 2926097"/>
              <a:gd name="connsiteY5" fmla="*/ 769895 h 769895"/>
              <a:gd name="connsiteX6" fmla="*/ 2713221 w 2926097"/>
              <a:gd name="connsiteY6" fmla="*/ 726972 h 769895"/>
              <a:gd name="connsiteX7" fmla="*/ 1099272 w 2926097"/>
              <a:gd name="connsiteY7" fmla="*/ 216417 h 769895"/>
              <a:gd name="connsiteX8" fmla="*/ 128662 w 2926097"/>
              <a:gd name="connsiteY8" fmla="*/ 363823 h 769895"/>
              <a:gd name="connsiteX9" fmla="*/ 0 w 2926097"/>
              <a:gd name="connsiteY9" fmla="*/ 410920 h 769895"/>
              <a:gd name="connsiteX0" fmla="*/ 91089 w 2910532"/>
              <a:gd name="connsiteY0" fmla="*/ 154544 h 769895"/>
              <a:gd name="connsiteX1" fmla="*/ 274444 w 2910532"/>
              <a:gd name="connsiteY1" fmla="*/ 99406 h 769895"/>
              <a:gd name="connsiteX2" fmla="*/ 1099272 w 2910532"/>
              <a:gd name="connsiteY2" fmla="*/ 0 h 769895"/>
              <a:gd name="connsiteX3" fmla="*/ 2910532 w 2910532"/>
              <a:gd name="connsiteY3" fmla="*/ 623814 h 769895"/>
              <a:gd name="connsiteX4" fmla="*/ 2864733 w 2910532"/>
              <a:gd name="connsiteY4" fmla="*/ 703531 h 769895"/>
              <a:gd name="connsiteX5" fmla="*/ 2752123 w 2910532"/>
              <a:gd name="connsiteY5" fmla="*/ 769895 h 769895"/>
              <a:gd name="connsiteX6" fmla="*/ 2713221 w 2910532"/>
              <a:gd name="connsiteY6" fmla="*/ 726972 h 769895"/>
              <a:gd name="connsiteX7" fmla="*/ 1099272 w 2910532"/>
              <a:gd name="connsiteY7" fmla="*/ 216417 h 769895"/>
              <a:gd name="connsiteX8" fmla="*/ 128662 w 2910532"/>
              <a:gd name="connsiteY8" fmla="*/ 363823 h 769895"/>
              <a:gd name="connsiteX9" fmla="*/ 0 w 2910532"/>
              <a:gd name="connsiteY9" fmla="*/ 410920 h 769895"/>
              <a:gd name="connsiteX10" fmla="*/ 91089 w 2910532"/>
              <a:gd name="connsiteY10" fmla="*/ 154544 h 769895"/>
              <a:gd name="connsiteX0" fmla="*/ 91089 w 2910532"/>
              <a:gd name="connsiteY0" fmla="*/ 154544 h 769895"/>
              <a:gd name="connsiteX1" fmla="*/ 274444 w 2910532"/>
              <a:gd name="connsiteY1" fmla="*/ 99406 h 769895"/>
              <a:gd name="connsiteX2" fmla="*/ 1099272 w 2910532"/>
              <a:gd name="connsiteY2" fmla="*/ 0 h 769895"/>
              <a:gd name="connsiteX3" fmla="*/ 2910532 w 2910532"/>
              <a:gd name="connsiteY3" fmla="*/ 623814 h 769895"/>
              <a:gd name="connsiteX4" fmla="*/ 2811835 w 2910532"/>
              <a:gd name="connsiteY4" fmla="*/ 758011 h 769895"/>
              <a:gd name="connsiteX5" fmla="*/ 2752123 w 2910532"/>
              <a:gd name="connsiteY5" fmla="*/ 769895 h 769895"/>
              <a:gd name="connsiteX6" fmla="*/ 2713221 w 2910532"/>
              <a:gd name="connsiteY6" fmla="*/ 726972 h 769895"/>
              <a:gd name="connsiteX7" fmla="*/ 1099272 w 2910532"/>
              <a:gd name="connsiteY7" fmla="*/ 216417 h 769895"/>
              <a:gd name="connsiteX8" fmla="*/ 128662 w 2910532"/>
              <a:gd name="connsiteY8" fmla="*/ 363823 h 769895"/>
              <a:gd name="connsiteX9" fmla="*/ 0 w 2910532"/>
              <a:gd name="connsiteY9" fmla="*/ 410920 h 769895"/>
              <a:gd name="connsiteX10" fmla="*/ 91089 w 2910532"/>
              <a:gd name="connsiteY10" fmla="*/ 154544 h 769895"/>
              <a:gd name="connsiteX0" fmla="*/ 25167 w 2844610"/>
              <a:gd name="connsiteY0" fmla="*/ 154544 h 769895"/>
              <a:gd name="connsiteX1" fmla="*/ 208522 w 2844610"/>
              <a:gd name="connsiteY1" fmla="*/ 99406 h 769895"/>
              <a:gd name="connsiteX2" fmla="*/ 1033350 w 2844610"/>
              <a:gd name="connsiteY2" fmla="*/ 0 h 769895"/>
              <a:gd name="connsiteX3" fmla="*/ 2844610 w 2844610"/>
              <a:gd name="connsiteY3" fmla="*/ 623814 h 769895"/>
              <a:gd name="connsiteX4" fmla="*/ 2745913 w 2844610"/>
              <a:gd name="connsiteY4" fmla="*/ 758011 h 769895"/>
              <a:gd name="connsiteX5" fmla="*/ 2686201 w 2844610"/>
              <a:gd name="connsiteY5" fmla="*/ 769895 h 769895"/>
              <a:gd name="connsiteX6" fmla="*/ 2647299 w 2844610"/>
              <a:gd name="connsiteY6" fmla="*/ 726972 h 769895"/>
              <a:gd name="connsiteX7" fmla="*/ 1033350 w 2844610"/>
              <a:gd name="connsiteY7" fmla="*/ 216417 h 769895"/>
              <a:gd name="connsiteX8" fmla="*/ 62740 w 2844610"/>
              <a:gd name="connsiteY8" fmla="*/ 363823 h 769895"/>
              <a:gd name="connsiteX9" fmla="*/ 1 w 2844610"/>
              <a:gd name="connsiteY9" fmla="*/ 330135 h 769895"/>
              <a:gd name="connsiteX10" fmla="*/ 25167 w 2844610"/>
              <a:gd name="connsiteY10" fmla="*/ 154544 h 769895"/>
              <a:gd name="connsiteX0" fmla="*/ 0 w 2819443"/>
              <a:gd name="connsiteY0" fmla="*/ 154544 h 769895"/>
              <a:gd name="connsiteX1" fmla="*/ 183355 w 2819443"/>
              <a:gd name="connsiteY1" fmla="*/ 99406 h 769895"/>
              <a:gd name="connsiteX2" fmla="*/ 1008183 w 2819443"/>
              <a:gd name="connsiteY2" fmla="*/ 0 h 769895"/>
              <a:gd name="connsiteX3" fmla="*/ 2819443 w 2819443"/>
              <a:gd name="connsiteY3" fmla="*/ 623814 h 769895"/>
              <a:gd name="connsiteX4" fmla="*/ 2720746 w 2819443"/>
              <a:gd name="connsiteY4" fmla="*/ 758011 h 769895"/>
              <a:gd name="connsiteX5" fmla="*/ 2661034 w 2819443"/>
              <a:gd name="connsiteY5" fmla="*/ 769895 h 769895"/>
              <a:gd name="connsiteX6" fmla="*/ 2622132 w 2819443"/>
              <a:gd name="connsiteY6" fmla="*/ 726972 h 769895"/>
              <a:gd name="connsiteX7" fmla="*/ 1008183 w 2819443"/>
              <a:gd name="connsiteY7" fmla="*/ 216417 h 769895"/>
              <a:gd name="connsiteX8" fmla="*/ 37573 w 2819443"/>
              <a:gd name="connsiteY8" fmla="*/ 363823 h 769895"/>
              <a:gd name="connsiteX9" fmla="*/ 62031 w 2819443"/>
              <a:gd name="connsiteY9" fmla="*/ 264503 h 769895"/>
              <a:gd name="connsiteX10" fmla="*/ 0 w 2819443"/>
              <a:gd name="connsiteY10" fmla="*/ 154544 h 76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19443" h="769895">
                <a:moveTo>
                  <a:pt x="0" y="154544"/>
                </a:moveTo>
                <a:lnTo>
                  <a:pt x="183355" y="99406"/>
                </a:lnTo>
                <a:cubicBezTo>
                  <a:pt x="435906" y="35472"/>
                  <a:pt x="714886" y="0"/>
                  <a:pt x="1008183" y="0"/>
                </a:cubicBezTo>
                <a:cubicBezTo>
                  <a:pt x="1790310" y="0"/>
                  <a:pt x="2470626" y="252242"/>
                  <a:pt x="2819443" y="623814"/>
                </a:cubicBezTo>
                <a:lnTo>
                  <a:pt x="2720746" y="758011"/>
                </a:lnTo>
                <a:lnTo>
                  <a:pt x="2661034" y="769895"/>
                </a:lnTo>
                <a:lnTo>
                  <a:pt x="2622132" y="726972"/>
                </a:lnTo>
                <a:cubicBezTo>
                  <a:pt x="2311313" y="422862"/>
                  <a:pt x="1705108" y="216417"/>
                  <a:pt x="1008183" y="216417"/>
                </a:cubicBezTo>
                <a:cubicBezTo>
                  <a:pt x="651801" y="216417"/>
                  <a:pt x="319143" y="270401"/>
                  <a:pt x="37573" y="363823"/>
                </a:cubicBezTo>
                <a:lnTo>
                  <a:pt x="62031" y="264503"/>
                </a:lnTo>
                <a:lnTo>
                  <a:pt x="0" y="154544"/>
                </a:lnTo>
                <a:close/>
              </a:path>
            </a:pathLst>
          </a:custGeom>
          <a:solidFill>
            <a:srgbClr val="FF0000">
              <a:alpha val="8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03">
            <a:extLst>
              <a:ext uri="{FF2B5EF4-FFF2-40B4-BE49-F238E27FC236}">
                <a16:creationId xmlns:a16="http://schemas.microsoft.com/office/drawing/2014/main" id="{1D2C4BF2-C989-8716-0920-A4160914C382}"/>
              </a:ext>
            </a:extLst>
          </p:cNvPr>
          <p:cNvSpPr/>
          <p:nvPr/>
        </p:nvSpPr>
        <p:spPr>
          <a:xfrm rot="5400000">
            <a:off x="4875202" y="3909757"/>
            <a:ext cx="3302637" cy="245955"/>
          </a:xfrm>
          <a:custGeom>
            <a:avLst/>
            <a:gdLst>
              <a:gd name="connsiteX0" fmla="*/ 0 w 3712034"/>
              <a:gd name="connsiteY0" fmla="*/ 206828 h 206828"/>
              <a:gd name="connsiteX1" fmla="*/ 0 w 3712034"/>
              <a:gd name="connsiteY1" fmla="*/ 0 h 206828"/>
              <a:gd name="connsiteX2" fmla="*/ 3712034 w 3712034"/>
              <a:gd name="connsiteY2" fmla="*/ 0 h 206828"/>
              <a:gd name="connsiteX3" fmla="*/ 3712034 w 3712034"/>
              <a:gd name="connsiteY3" fmla="*/ 206828 h 20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2034" h="206828">
                <a:moveTo>
                  <a:pt x="0" y="206828"/>
                </a:moveTo>
                <a:lnTo>
                  <a:pt x="0" y="0"/>
                </a:lnTo>
                <a:lnTo>
                  <a:pt x="3712034" y="0"/>
                </a:lnTo>
                <a:lnTo>
                  <a:pt x="3712034" y="206828"/>
                </a:lnTo>
                <a:close/>
              </a:path>
            </a:pathLst>
          </a:custGeom>
          <a:solidFill>
            <a:srgbClr val="FF0000">
              <a:alpha val="8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6553200" y="2631441"/>
            <a:ext cx="1056640" cy="1585973"/>
          </a:xfrm>
          <a:custGeom>
            <a:avLst/>
            <a:gdLst>
              <a:gd name="connsiteX0" fmla="*/ 0 w 1056640"/>
              <a:gd name="connsiteY0" fmla="*/ 0 h 1517257"/>
              <a:gd name="connsiteX1" fmla="*/ 345440 w 1056640"/>
              <a:gd name="connsiteY1" fmla="*/ 101600 h 1517257"/>
              <a:gd name="connsiteX2" fmla="*/ 589280 w 1056640"/>
              <a:gd name="connsiteY2" fmla="*/ 213360 h 1517257"/>
              <a:gd name="connsiteX3" fmla="*/ 822960 w 1056640"/>
              <a:gd name="connsiteY3" fmla="*/ 406400 h 1517257"/>
              <a:gd name="connsiteX4" fmla="*/ 965200 w 1056640"/>
              <a:gd name="connsiteY4" fmla="*/ 670560 h 1517257"/>
              <a:gd name="connsiteX5" fmla="*/ 1036320 w 1056640"/>
              <a:gd name="connsiteY5" fmla="*/ 873760 h 1517257"/>
              <a:gd name="connsiteX6" fmla="*/ 1056640 w 1056640"/>
              <a:gd name="connsiteY6" fmla="*/ 1087120 h 1517257"/>
              <a:gd name="connsiteX7" fmla="*/ 1036320 w 1056640"/>
              <a:gd name="connsiteY7" fmla="*/ 1280160 h 1517257"/>
              <a:gd name="connsiteX8" fmla="*/ 965200 w 1056640"/>
              <a:gd name="connsiteY8" fmla="*/ 1442720 h 1517257"/>
              <a:gd name="connsiteX9" fmla="*/ 843280 w 1056640"/>
              <a:gd name="connsiteY9" fmla="*/ 1513840 h 1517257"/>
              <a:gd name="connsiteX10" fmla="*/ 670560 w 1056640"/>
              <a:gd name="connsiteY10" fmla="*/ 1503680 h 1517257"/>
              <a:gd name="connsiteX11" fmla="*/ 538480 w 1056640"/>
              <a:gd name="connsiteY11" fmla="*/ 1483360 h 1517257"/>
              <a:gd name="connsiteX12" fmla="*/ 457200 w 1056640"/>
              <a:gd name="connsiteY12" fmla="*/ 1422400 h 1517257"/>
              <a:gd name="connsiteX13" fmla="*/ 386080 w 1056640"/>
              <a:gd name="connsiteY13" fmla="*/ 1310640 h 1517257"/>
              <a:gd name="connsiteX14" fmla="*/ 477520 w 1056640"/>
              <a:gd name="connsiteY14" fmla="*/ 1158240 h 1517257"/>
              <a:gd name="connsiteX15" fmla="*/ 558800 w 1056640"/>
              <a:gd name="connsiteY15" fmla="*/ 1097280 h 1517257"/>
              <a:gd name="connsiteX16" fmla="*/ 701040 w 1056640"/>
              <a:gd name="connsiteY16" fmla="*/ 1117600 h 1517257"/>
              <a:gd name="connsiteX17" fmla="*/ 772160 w 1056640"/>
              <a:gd name="connsiteY17" fmla="*/ 1198880 h 1517257"/>
              <a:gd name="connsiteX18" fmla="*/ 792480 w 1056640"/>
              <a:gd name="connsiteY18" fmla="*/ 1341120 h 1517257"/>
              <a:gd name="connsiteX0" fmla="*/ 0 w 1056640"/>
              <a:gd name="connsiteY0" fmla="*/ 0 h 1517257"/>
              <a:gd name="connsiteX1" fmla="*/ 345440 w 1056640"/>
              <a:gd name="connsiteY1" fmla="*/ 101600 h 1517257"/>
              <a:gd name="connsiteX2" fmla="*/ 589280 w 1056640"/>
              <a:gd name="connsiteY2" fmla="*/ 213360 h 1517257"/>
              <a:gd name="connsiteX3" fmla="*/ 822960 w 1056640"/>
              <a:gd name="connsiteY3" fmla="*/ 406400 h 1517257"/>
              <a:gd name="connsiteX4" fmla="*/ 965200 w 1056640"/>
              <a:gd name="connsiteY4" fmla="*/ 670560 h 1517257"/>
              <a:gd name="connsiteX5" fmla="*/ 1036320 w 1056640"/>
              <a:gd name="connsiteY5" fmla="*/ 873760 h 1517257"/>
              <a:gd name="connsiteX6" fmla="*/ 1056640 w 1056640"/>
              <a:gd name="connsiteY6" fmla="*/ 1087120 h 1517257"/>
              <a:gd name="connsiteX7" fmla="*/ 1036320 w 1056640"/>
              <a:gd name="connsiteY7" fmla="*/ 1280160 h 1517257"/>
              <a:gd name="connsiteX8" fmla="*/ 965200 w 1056640"/>
              <a:gd name="connsiteY8" fmla="*/ 1442720 h 1517257"/>
              <a:gd name="connsiteX9" fmla="*/ 843280 w 1056640"/>
              <a:gd name="connsiteY9" fmla="*/ 1513840 h 1517257"/>
              <a:gd name="connsiteX10" fmla="*/ 670560 w 1056640"/>
              <a:gd name="connsiteY10" fmla="*/ 1503680 h 1517257"/>
              <a:gd name="connsiteX11" fmla="*/ 538480 w 1056640"/>
              <a:gd name="connsiteY11" fmla="*/ 1483360 h 1517257"/>
              <a:gd name="connsiteX12" fmla="*/ 457200 w 1056640"/>
              <a:gd name="connsiteY12" fmla="*/ 1422400 h 1517257"/>
              <a:gd name="connsiteX13" fmla="*/ 386080 w 1056640"/>
              <a:gd name="connsiteY13" fmla="*/ 1310640 h 1517257"/>
              <a:gd name="connsiteX14" fmla="*/ 477520 w 1056640"/>
              <a:gd name="connsiteY14" fmla="*/ 1158240 h 1517257"/>
              <a:gd name="connsiteX15" fmla="*/ 558800 w 1056640"/>
              <a:gd name="connsiteY15" fmla="*/ 1097280 h 1517257"/>
              <a:gd name="connsiteX16" fmla="*/ 701040 w 1056640"/>
              <a:gd name="connsiteY16" fmla="*/ 1117600 h 1517257"/>
              <a:gd name="connsiteX17" fmla="*/ 772160 w 1056640"/>
              <a:gd name="connsiteY17" fmla="*/ 1198880 h 1517257"/>
              <a:gd name="connsiteX18" fmla="*/ 792480 w 1056640"/>
              <a:gd name="connsiteY18" fmla="*/ 1423313 h 1517257"/>
              <a:gd name="connsiteX0" fmla="*/ 0 w 1056640"/>
              <a:gd name="connsiteY0" fmla="*/ 0 h 1555664"/>
              <a:gd name="connsiteX1" fmla="*/ 345440 w 1056640"/>
              <a:gd name="connsiteY1" fmla="*/ 101600 h 1555664"/>
              <a:gd name="connsiteX2" fmla="*/ 589280 w 1056640"/>
              <a:gd name="connsiteY2" fmla="*/ 213360 h 1555664"/>
              <a:gd name="connsiteX3" fmla="*/ 822960 w 1056640"/>
              <a:gd name="connsiteY3" fmla="*/ 406400 h 1555664"/>
              <a:gd name="connsiteX4" fmla="*/ 965200 w 1056640"/>
              <a:gd name="connsiteY4" fmla="*/ 670560 h 1555664"/>
              <a:gd name="connsiteX5" fmla="*/ 1036320 w 1056640"/>
              <a:gd name="connsiteY5" fmla="*/ 873760 h 1555664"/>
              <a:gd name="connsiteX6" fmla="*/ 1056640 w 1056640"/>
              <a:gd name="connsiteY6" fmla="*/ 1087120 h 1555664"/>
              <a:gd name="connsiteX7" fmla="*/ 1036320 w 1056640"/>
              <a:gd name="connsiteY7" fmla="*/ 1280160 h 1555664"/>
              <a:gd name="connsiteX8" fmla="*/ 965200 w 1056640"/>
              <a:gd name="connsiteY8" fmla="*/ 1442720 h 1555664"/>
              <a:gd name="connsiteX9" fmla="*/ 843280 w 1056640"/>
              <a:gd name="connsiteY9" fmla="*/ 1513840 h 1555664"/>
              <a:gd name="connsiteX10" fmla="*/ 691108 w 1056640"/>
              <a:gd name="connsiteY10" fmla="*/ 1555051 h 1555664"/>
              <a:gd name="connsiteX11" fmla="*/ 538480 w 1056640"/>
              <a:gd name="connsiteY11" fmla="*/ 1483360 h 1555664"/>
              <a:gd name="connsiteX12" fmla="*/ 457200 w 1056640"/>
              <a:gd name="connsiteY12" fmla="*/ 1422400 h 1555664"/>
              <a:gd name="connsiteX13" fmla="*/ 386080 w 1056640"/>
              <a:gd name="connsiteY13" fmla="*/ 1310640 h 1555664"/>
              <a:gd name="connsiteX14" fmla="*/ 477520 w 1056640"/>
              <a:gd name="connsiteY14" fmla="*/ 1158240 h 1555664"/>
              <a:gd name="connsiteX15" fmla="*/ 558800 w 1056640"/>
              <a:gd name="connsiteY15" fmla="*/ 1097280 h 1555664"/>
              <a:gd name="connsiteX16" fmla="*/ 701040 w 1056640"/>
              <a:gd name="connsiteY16" fmla="*/ 1117600 h 1555664"/>
              <a:gd name="connsiteX17" fmla="*/ 772160 w 1056640"/>
              <a:gd name="connsiteY17" fmla="*/ 1198880 h 1555664"/>
              <a:gd name="connsiteX18" fmla="*/ 792480 w 1056640"/>
              <a:gd name="connsiteY18" fmla="*/ 1423313 h 1555664"/>
              <a:gd name="connsiteX0" fmla="*/ 0 w 1056640"/>
              <a:gd name="connsiteY0" fmla="*/ 0 h 1558047"/>
              <a:gd name="connsiteX1" fmla="*/ 345440 w 1056640"/>
              <a:gd name="connsiteY1" fmla="*/ 101600 h 1558047"/>
              <a:gd name="connsiteX2" fmla="*/ 589280 w 1056640"/>
              <a:gd name="connsiteY2" fmla="*/ 213360 h 1558047"/>
              <a:gd name="connsiteX3" fmla="*/ 822960 w 1056640"/>
              <a:gd name="connsiteY3" fmla="*/ 406400 h 1558047"/>
              <a:gd name="connsiteX4" fmla="*/ 965200 w 1056640"/>
              <a:gd name="connsiteY4" fmla="*/ 670560 h 1558047"/>
              <a:gd name="connsiteX5" fmla="*/ 1036320 w 1056640"/>
              <a:gd name="connsiteY5" fmla="*/ 873760 h 1558047"/>
              <a:gd name="connsiteX6" fmla="*/ 1056640 w 1056640"/>
              <a:gd name="connsiteY6" fmla="*/ 1087120 h 1558047"/>
              <a:gd name="connsiteX7" fmla="*/ 1036320 w 1056640"/>
              <a:gd name="connsiteY7" fmla="*/ 1280160 h 1558047"/>
              <a:gd name="connsiteX8" fmla="*/ 965200 w 1056640"/>
              <a:gd name="connsiteY8" fmla="*/ 1442720 h 1558047"/>
              <a:gd name="connsiteX9" fmla="*/ 853555 w 1056640"/>
              <a:gd name="connsiteY9" fmla="*/ 1534388 h 1558047"/>
              <a:gd name="connsiteX10" fmla="*/ 691108 w 1056640"/>
              <a:gd name="connsiteY10" fmla="*/ 1555051 h 1558047"/>
              <a:gd name="connsiteX11" fmla="*/ 538480 w 1056640"/>
              <a:gd name="connsiteY11" fmla="*/ 1483360 h 1558047"/>
              <a:gd name="connsiteX12" fmla="*/ 457200 w 1056640"/>
              <a:gd name="connsiteY12" fmla="*/ 1422400 h 1558047"/>
              <a:gd name="connsiteX13" fmla="*/ 386080 w 1056640"/>
              <a:gd name="connsiteY13" fmla="*/ 1310640 h 1558047"/>
              <a:gd name="connsiteX14" fmla="*/ 477520 w 1056640"/>
              <a:gd name="connsiteY14" fmla="*/ 1158240 h 1558047"/>
              <a:gd name="connsiteX15" fmla="*/ 558800 w 1056640"/>
              <a:gd name="connsiteY15" fmla="*/ 1097280 h 1558047"/>
              <a:gd name="connsiteX16" fmla="*/ 701040 w 1056640"/>
              <a:gd name="connsiteY16" fmla="*/ 1117600 h 1558047"/>
              <a:gd name="connsiteX17" fmla="*/ 772160 w 1056640"/>
              <a:gd name="connsiteY17" fmla="*/ 1198880 h 1558047"/>
              <a:gd name="connsiteX18" fmla="*/ 792480 w 1056640"/>
              <a:gd name="connsiteY18" fmla="*/ 1423313 h 1558047"/>
              <a:gd name="connsiteX0" fmla="*/ 0 w 1056640"/>
              <a:gd name="connsiteY0" fmla="*/ 0 h 1558047"/>
              <a:gd name="connsiteX1" fmla="*/ 345440 w 1056640"/>
              <a:gd name="connsiteY1" fmla="*/ 101600 h 1558047"/>
              <a:gd name="connsiteX2" fmla="*/ 589280 w 1056640"/>
              <a:gd name="connsiteY2" fmla="*/ 213360 h 1558047"/>
              <a:gd name="connsiteX3" fmla="*/ 822960 w 1056640"/>
              <a:gd name="connsiteY3" fmla="*/ 406400 h 1558047"/>
              <a:gd name="connsiteX4" fmla="*/ 965200 w 1056640"/>
              <a:gd name="connsiteY4" fmla="*/ 670560 h 1558047"/>
              <a:gd name="connsiteX5" fmla="*/ 1036320 w 1056640"/>
              <a:gd name="connsiteY5" fmla="*/ 873760 h 1558047"/>
              <a:gd name="connsiteX6" fmla="*/ 1056640 w 1056640"/>
              <a:gd name="connsiteY6" fmla="*/ 1087120 h 1558047"/>
              <a:gd name="connsiteX7" fmla="*/ 1036320 w 1056640"/>
              <a:gd name="connsiteY7" fmla="*/ 1280160 h 1558047"/>
              <a:gd name="connsiteX8" fmla="*/ 965200 w 1056640"/>
              <a:gd name="connsiteY8" fmla="*/ 1442720 h 1558047"/>
              <a:gd name="connsiteX9" fmla="*/ 853555 w 1056640"/>
              <a:gd name="connsiteY9" fmla="*/ 1534388 h 1558047"/>
              <a:gd name="connsiteX10" fmla="*/ 691108 w 1056640"/>
              <a:gd name="connsiteY10" fmla="*/ 1555051 h 1558047"/>
              <a:gd name="connsiteX11" fmla="*/ 538480 w 1056640"/>
              <a:gd name="connsiteY11" fmla="*/ 1483360 h 1558047"/>
              <a:gd name="connsiteX12" fmla="*/ 457200 w 1056640"/>
              <a:gd name="connsiteY12" fmla="*/ 1463497 h 1558047"/>
              <a:gd name="connsiteX13" fmla="*/ 386080 w 1056640"/>
              <a:gd name="connsiteY13" fmla="*/ 1310640 h 1558047"/>
              <a:gd name="connsiteX14" fmla="*/ 477520 w 1056640"/>
              <a:gd name="connsiteY14" fmla="*/ 1158240 h 1558047"/>
              <a:gd name="connsiteX15" fmla="*/ 558800 w 1056640"/>
              <a:gd name="connsiteY15" fmla="*/ 1097280 h 1558047"/>
              <a:gd name="connsiteX16" fmla="*/ 701040 w 1056640"/>
              <a:gd name="connsiteY16" fmla="*/ 1117600 h 1558047"/>
              <a:gd name="connsiteX17" fmla="*/ 772160 w 1056640"/>
              <a:gd name="connsiteY17" fmla="*/ 1198880 h 1558047"/>
              <a:gd name="connsiteX18" fmla="*/ 792480 w 1056640"/>
              <a:gd name="connsiteY18" fmla="*/ 1423313 h 1558047"/>
              <a:gd name="connsiteX0" fmla="*/ 0 w 1056640"/>
              <a:gd name="connsiteY0" fmla="*/ 0 h 1556676"/>
              <a:gd name="connsiteX1" fmla="*/ 345440 w 1056640"/>
              <a:gd name="connsiteY1" fmla="*/ 101600 h 1556676"/>
              <a:gd name="connsiteX2" fmla="*/ 589280 w 1056640"/>
              <a:gd name="connsiteY2" fmla="*/ 213360 h 1556676"/>
              <a:gd name="connsiteX3" fmla="*/ 822960 w 1056640"/>
              <a:gd name="connsiteY3" fmla="*/ 406400 h 1556676"/>
              <a:gd name="connsiteX4" fmla="*/ 965200 w 1056640"/>
              <a:gd name="connsiteY4" fmla="*/ 670560 h 1556676"/>
              <a:gd name="connsiteX5" fmla="*/ 1036320 w 1056640"/>
              <a:gd name="connsiteY5" fmla="*/ 873760 h 1556676"/>
              <a:gd name="connsiteX6" fmla="*/ 1056640 w 1056640"/>
              <a:gd name="connsiteY6" fmla="*/ 1087120 h 1556676"/>
              <a:gd name="connsiteX7" fmla="*/ 1036320 w 1056640"/>
              <a:gd name="connsiteY7" fmla="*/ 1280160 h 1556676"/>
              <a:gd name="connsiteX8" fmla="*/ 965200 w 1056640"/>
              <a:gd name="connsiteY8" fmla="*/ 1442720 h 1556676"/>
              <a:gd name="connsiteX9" fmla="*/ 853555 w 1056640"/>
              <a:gd name="connsiteY9" fmla="*/ 1534388 h 1556676"/>
              <a:gd name="connsiteX10" fmla="*/ 691108 w 1056640"/>
              <a:gd name="connsiteY10" fmla="*/ 1555051 h 1556676"/>
              <a:gd name="connsiteX11" fmla="*/ 517932 w 1056640"/>
              <a:gd name="connsiteY11" fmla="*/ 1545005 h 1556676"/>
              <a:gd name="connsiteX12" fmla="*/ 457200 w 1056640"/>
              <a:gd name="connsiteY12" fmla="*/ 1463497 h 1556676"/>
              <a:gd name="connsiteX13" fmla="*/ 386080 w 1056640"/>
              <a:gd name="connsiteY13" fmla="*/ 1310640 h 1556676"/>
              <a:gd name="connsiteX14" fmla="*/ 477520 w 1056640"/>
              <a:gd name="connsiteY14" fmla="*/ 1158240 h 1556676"/>
              <a:gd name="connsiteX15" fmla="*/ 558800 w 1056640"/>
              <a:gd name="connsiteY15" fmla="*/ 1097280 h 1556676"/>
              <a:gd name="connsiteX16" fmla="*/ 701040 w 1056640"/>
              <a:gd name="connsiteY16" fmla="*/ 1117600 h 1556676"/>
              <a:gd name="connsiteX17" fmla="*/ 772160 w 1056640"/>
              <a:gd name="connsiteY17" fmla="*/ 1198880 h 1556676"/>
              <a:gd name="connsiteX18" fmla="*/ 792480 w 1056640"/>
              <a:gd name="connsiteY18" fmla="*/ 1423313 h 1556676"/>
              <a:gd name="connsiteX0" fmla="*/ 0 w 1056640"/>
              <a:gd name="connsiteY0" fmla="*/ 0 h 1556676"/>
              <a:gd name="connsiteX1" fmla="*/ 345440 w 1056640"/>
              <a:gd name="connsiteY1" fmla="*/ 101600 h 1556676"/>
              <a:gd name="connsiteX2" fmla="*/ 589280 w 1056640"/>
              <a:gd name="connsiteY2" fmla="*/ 213360 h 1556676"/>
              <a:gd name="connsiteX3" fmla="*/ 822960 w 1056640"/>
              <a:gd name="connsiteY3" fmla="*/ 406400 h 1556676"/>
              <a:gd name="connsiteX4" fmla="*/ 965200 w 1056640"/>
              <a:gd name="connsiteY4" fmla="*/ 670560 h 1556676"/>
              <a:gd name="connsiteX5" fmla="*/ 1036320 w 1056640"/>
              <a:gd name="connsiteY5" fmla="*/ 873760 h 1556676"/>
              <a:gd name="connsiteX6" fmla="*/ 1056640 w 1056640"/>
              <a:gd name="connsiteY6" fmla="*/ 1087120 h 1556676"/>
              <a:gd name="connsiteX7" fmla="*/ 1036320 w 1056640"/>
              <a:gd name="connsiteY7" fmla="*/ 1280160 h 1556676"/>
              <a:gd name="connsiteX8" fmla="*/ 965200 w 1056640"/>
              <a:gd name="connsiteY8" fmla="*/ 1442720 h 1556676"/>
              <a:gd name="connsiteX9" fmla="*/ 853555 w 1056640"/>
              <a:gd name="connsiteY9" fmla="*/ 1534388 h 1556676"/>
              <a:gd name="connsiteX10" fmla="*/ 691108 w 1056640"/>
              <a:gd name="connsiteY10" fmla="*/ 1555051 h 1556676"/>
              <a:gd name="connsiteX11" fmla="*/ 517932 w 1056640"/>
              <a:gd name="connsiteY11" fmla="*/ 1545005 h 1556676"/>
              <a:gd name="connsiteX12" fmla="*/ 457200 w 1056640"/>
              <a:gd name="connsiteY12" fmla="*/ 1463497 h 1556676"/>
              <a:gd name="connsiteX13" fmla="*/ 416903 w 1056640"/>
              <a:gd name="connsiteY13" fmla="*/ 1310640 h 1556676"/>
              <a:gd name="connsiteX14" fmla="*/ 477520 w 1056640"/>
              <a:gd name="connsiteY14" fmla="*/ 1158240 h 1556676"/>
              <a:gd name="connsiteX15" fmla="*/ 558800 w 1056640"/>
              <a:gd name="connsiteY15" fmla="*/ 1097280 h 1556676"/>
              <a:gd name="connsiteX16" fmla="*/ 701040 w 1056640"/>
              <a:gd name="connsiteY16" fmla="*/ 1117600 h 1556676"/>
              <a:gd name="connsiteX17" fmla="*/ 772160 w 1056640"/>
              <a:gd name="connsiteY17" fmla="*/ 1198880 h 1556676"/>
              <a:gd name="connsiteX18" fmla="*/ 792480 w 1056640"/>
              <a:gd name="connsiteY18" fmla="*/ 1423313 h 1556676"/>
              <a:gd name="connsiteX0" fmla="*/ 0 w 1056640"/>
              <a:gd name="connsiteY0" fmla="*/ 0 h 1556676"/>
              <a:gd name="connsiteX1" fmla="*/ 345440 w 1056640"/>
              <a:gd name="connsiteY1" fmla="*/ 101600 h 1556676"/>
              <a:gd name="connsiteX2" fmla="*/ 589280 w 1056640"/>
              <a:gd name="connsiteY2" fmla="*/ 213360 h 1556676"/>
              <a:gd name="connsiteX3" fmla="*/ 822960 w 1056640"/>
              <a:gd name="connsiteY3" fmla="*/ 406400 h 1556676"/>
              <a:gd name="connsiteX4" fmla="*/ 965200 w 1056640"/>
              <a:gd name="connsiteY4" fmla="*/ 670560 h 1556676"/>
              <a:gd name="connsiteX5" fmla="*/ 1036320 w 1056640"/>
              <a:gd name="connsiteY5" fmla="*/ 873760 h 1556676"/>
              <a:gd name="connsiteX6" fmla="*/ 1056640 w 1056640"/>
              <a:gd name="connsiteY6" fmla="*/ 1087120 h 1556676"/>
              <a:gd name="connsiteX7" fmla="*/ 1036320 w 1056640"/>
              <a:gd name="connsiteY7" fmla="*/ 1280160 h 1556676"/>
              <a:gd name="connsiteX8" fmla="*/ 965200 w 1056640"/>
              <a:gd name="connsiteY8" fmla="*/ 1442720 h 1556676"/>
              <a:gd name="connsiteX9" fmla="*/ 853555 w 1056640"/>
              <a:gd name="connsiteY9" fmla="*/ 1534388 h 1556676"/>
              <a:gd name="connsiteX10" fmla="*/ 691108 w 1056640"/>
              <a:gd name="connsiteY10" fmla="*/ 1555051 h 1556676"/>
              <a:gd name="connsiteX11" fmla="*/ 548754 w 1056640"/>
              <a:gd name="connsiteY11" fmla="*/ 1545005 h 1556676"/>
              <a:gd name="connsiteX12" fmla="*/ 457200 w 1056640"/>
              <a:gd name="connsiteY12" fmla="*/ 1463497 h 1556676"/>
              <a:gd name="connsiteX13" fmla="*/ 416903 w 1056640"/>
              <a:gd name="connsiteY13" fmla="*/ 1310640 h 1556676"/>
              <a:gd name="connsiteX14" fmla="*/ 477520 w 1056640"/>
              <a:gd name="connsiteY14" fmla="*/ 1158240 h 1556676"/>
              <a:gd name="connsiteX15" fmla="*/ 558800 w 1056640"/>
              <a:gd name="connsiteY15" fmla="*/ 1097280 h 1556676"/>
              <a:gd name="connsiteX16" fmla="*/ 701040 w 1056640"/>
              <a:gd name="connsiteY16" fmla="*/ 1117600 h 1556676"/>
              <a:gd name="connsiteX17" fmla="*/ 772160 w 1056640"/>
              <a:gd name="connsiteY17" fmla="*/ 1198880 h 1556676"/>
              <a:gd name="connsiteX18" fmla="*/ 792480 w 1056640"/>
              <a:gd name="connsiteY18" fmla="*/ 1423313 h 1556676"/>
              <a:gd name="connsiteX0" fmla="*/ 0 w 1056640"/>
              <a:gd name="connsiteY0" fmla="*/ 0 h 1597973"/>
              <a:gd name="connsiteX1" fmla="*/ 345440 w 1056640"/>
              <a:gd name="connsiteY1" fmla="*/ 101600 h 1597973"/>
              <a:gd name="connsiteX2" fmla="*/ 589280 w 1056640"/>
              <a:gd name="connsiteY2" fmla="*/ 213360 h 1597973"/>
              <a:gd name="connsiteX3" fmla="*/ 822960 w 1056640"/>
              <a:gd name="connsiteY3" fmla="*/ 406400 h 1597973"/>
              <a:gd name="connsiteX4" fmla="*/ 965200 w 1056640"/>
              <a:gd name="connsiteY4" fmla="*/ 670560 h 1597973"/>
              <a:gd name="connsiteX5" fmla="*/ 1036320 w 1056640"/>
              <a:gd name="connsiteY5" fmla="*/ 873760 h 1597973"/>
              <a:gd name="connsiteX6" fmla="*/ 1056640 w 1056640"/>
              <a:gd name="connsiteY6" fmla="*/ 1087120 h 1597973"/>
              <a:gd name="connsiteX7" fmla="*/ 1036320 w 1056640"/>
              <a:gd name="connsiteY7" fmla="*/ 1280160 h 1597973"/>
              <a:gd name="connsiteX8" fmla="*/ 965200 w 1056640"/>
              <a:gd name="connsiteY8" fmla="*/ 1442720 h 1597973"/>
              <a:gd name="connsiteX9" fmla="*/ 853555 w 1056640"/>
              <a:gd name="connsiteY9" fmla="*/ 1534388 h 1597973"/>
              <a:gd name="connsiteX10" fmla="*/ 691108 w 1056640"/>
              <a:gd name="connsiteY10" fmla="*/ 1555051 h 1597973"/>
              <a:gd name="connsiteX11" fmla="*/ 548754 w 1056640"/>
              <a:gd name="connsiteY11" fmla="*/ 1545005 h 1597973"/>
              <a:gd name="connsiteX12" fmla="*/ 457200 w 1056640"/>
              <a:gd name="connsiteY12" fmla="*/ 1463497 h 1597973"/>
              <a:gd name="connsiteX13" fmla="*/ 416903 w 1056640"/>
              <a:gd name="connsiteY13" fmla="*/ 1310640 h 1597973"/>
              <a:gd name="connsiteX14" fmla="*/ 477520 w 1056640"/>
              <a:gd name="connsiteY14" fmla="*/ 1158240 h 1597973"/>
              <a:gd name="connsiteX15" fmla="*/ 558800 w 1056640"/>
              <a:gd name="connsiteY15" fmla="*/ 1097280 h 1597973"/>
              <a:gd name="connsiteX16" fmla="*/ 701040 w 1056640"/>
              <a:gd name="connsiteY16" fmla="*/ 1117600 h 1597973"/>
              <a:gd name="connsiteX17" fmla="*/ 772160 w 1056640"/>
              <a:gd name="connsiteY17" fmla="*/ 1198880 h 1597973"/>
              <a:gd name="connsiteX18" fmla="*/ 741109 w 1056640"/>
              <a:gd name="connsiteY18" fmla="*/ 1597973 h 1597973"/>
              <a:gd name="connsiteX0" fmla="*/ 0 w 1056640"/>
              <a:gd name="connsiteY0" fmla="*/ 0 h 1597973"/>
              <a:gd name="connsiteX1" fmla="*/ 345440 w 1056640"/>
              <a:gd name="connsiteY1" fmla="*/ 101600 h 1597973"/>
              <a:gd name="connsiteX2" fmla="*/ 589280 w 1056640"/>
              <a:gd name="connsiteY2" fmla="*/ 213360 h 1597973"/>
              <a:gd name="connsiteX3" fmla="*/ 822960 w 1056640"/>
              <a:gd name="connsiteY3" fmla="*/ 406400 h 1597973"/>
              <a:gd name="connsiteX4" fmla="*/ 965200 w 1056640"/>
              <a:gd name="connsiteY4" fmla="*/ 670560 h 1597973"/>
              <a:gd name="connsiteX5" fmla="*/ 1036320 w 1056640"/>
              <a:gd name="connsiteY5" fmla="*/ 873760 h 1597973"/>
              <a:gd name="connsiteX6" fmla="*/ 1056640 w 1056640"/>
              <a:gd name="connsiteY6" fmla="*/ 1087120 h 1597973"/>
              <a:gd name="connsiteX7" fmla="*/ 1036320 w 1056640"/>
              <a:gd name="connsiteY7" fmla="*/ 1280160 h 1597973"/>
              <a:gd name="connsiteX8" fmla="*/ 965200 w 1056640"/>
              <a:gd name="connsiteY8" fmla="*/ 1442720 h 1597973"/>
              <a:gd name="connsiteX9" fmla="*/ 853555 w 1056640"/>
              <a:gd name="connsiteY9" fmla="*/ 1534388 h 1597973"/>
              <a:gd name="connsiteX10" fmla="*/ 691108 w 1056640"/>
              <a:gd name="connsiteY10" fmla="*/ 1555051 h 1597973"/>
              <a:gd name="connsiteX11" fmla="*/ 548754 w 1056640"/>
              <a:gd name="connsiteY11" fmla="*/ 1545005 h 1597973"/>
              <a:gd name="connsiteX12" fmla="*/ 457200 w 1056640"/>
              <a:gd name="connsiteY12" fmla="*/ 1463497 h 1597973"/>
              <a:gd name="connsiteX13" fmla="*/ 416903 w 1056640"/>
              <a:gd name="connsiteY13" fmla="*/ 1310640 h 1597973"/>
              <a:gd name="connsiteX14" fmla="*/ 477520 w 1056640"/>
              <a:gd name="connsiteY14" fmla="*/ 1158240 h 1597973"/>
              <a:gd name="connsiteX15" fmla="*/ 558800 w 1056640"/>
              <a:gd name="connsiteY15" fmla="*/ 1097280 h 1597973"/>
              <a:gd name="connsiteX16" fmla="*/ 701040 w 1056640"/>
              <a:gd name="connsiteY16" fmla="*/ 1117600 h 1597973"/>
              <a:gd name="connsiteX17" fmla="*/ 823530 w 1056640"/>
              <a:gd name="connsiteY17" fmla="*/ 1291347 h 1597973"/>
              <a:gd name="connsiteX18" fmla="*/ 741109 w 1056640"/>
              <a:gd name="connsiteY18" fmla="*/ 1597973 h 1597973"/>
              <a:gd name="connsiteX0" fmla="*/ 0 w 1056640"/>
              <a:gd name="connsiteY0" fmla="*/ 0 h 1556676"/>
              <a:gd name="connsiteX1" fmla="*/ 345440 w 1056640"/>
              <a:gd name="connsiteY1" fmla="*/ 101600 h 1556676"/>
              <a:gd name="connsiteX2" fmla="*/ 589280 w 1056640"/>
              <a:gd name="connsiteY2" fmla="*/ 213360 h 1556676"/>
              <a:gd name="connsiteX3" fmla="*/ 822960 w 1056640"/>
              <a:gd name="connsiteY3" fmla="*/ 406400 h 1556676"/>
              <a:gd name="connsiteX4" fmla="*/ 965200 w 1056640"/>
              <a:gd name="connsiteY4" fmla="*/ 670560 h 1556676"/>
              <a:gd name="connsiteX5" fmla="*/ 1036320 w 1056640"/>
              <a:gd name="connsiteY5" fmla="*/ 873760 h 1556676"/>
              <a:gd name="connsiteX6" fmla="*/ 1056640 w 1056640"/>
              <a:gd name="connsiteY6" fmla="*/ 1087120 h 1556676"/>
              <a:gd name="connsiteX7" fmla="*/ 1036320 w 1056640"/>
              <a:gd name="connsiteY7" fmla="*/ 1280160 h 1556676"/>
              <a:gd name="connsiteX8" fmla="*/ 965200 w 1056640"/>
              <a:gd name="connsiteY8" fmla="*/ 1442720 h 1556676"/>
              <a:gd name="connsiteX9" fmla="*/ 853555 w 1056640"/>
              <a:gd name="connsiteY9" fmla="*/ 1534388 h 1556676"/>
              <a:gd name="connsiteX10" fmla="*/ 691108 w 1056640"/>
              <a:gd name="connsiteY10" fmla="*/ 1555051 h 1556676"/>
              <a:gd name="connsiteX11" fmla="*/ 548754 w 1056640"/>
              <a:gd name="connsiteY11" fmla="*/ 1545005 h 1556676"/>
              <a:gd name="connsiteX12" fmla="*/ 457200 w 1056640"/>
              <a:gd name="connsiteY12" fmla="*/ 1463497 h 1556676"/>
              <a:gd name="connsiteX13" fmla="*/ 416903 w 1056640"/>
              <a:gd name="connsiteY13" fmla="*/ 1310640 h 1556676"/>
              <a:gd name="connsiteX14" fmla="*/ 477520 w 1056640"/>
              <a:gd name="connsiteY14" fmla="*/ 1158240 h 1556676"/>
              <a:gd name="connsiteX15" fmla="*/ 558800 w 1056640"/>
              <a:gd name="connsiteY15" fmla="*/ 1097280 h 1556676"/>
              <a:gd name="connsiteX16" fmla="*/ 701040 w 1056640"/>
              <a:gd name="connsiteY16" fmla="*/ 1117600 h 1556676"/>
              <a:gd name="connsiteX17" fmla="*/ 823530 w 1056640"/>
              <a:gd name="connsiteY17" fmla="*/ 1291347 h 1556676"/>
              <a:gd name="connsiteX18" fmla="*/ 782205 w 1056640"/>
              <a:gd name="connsiteY18" fmla="*/ 1526054 h 1556676"/>
              <a:gd name="connsiteX0" fmla="*/ 0 w 1056640"/>
              <a:gd name="connsiteY0" fmla="*/ 0 h 1556676"/>
              <a:gd name="connsiteX1" fmla="*/ 345440 w 1056640"/>
              <a:gd name="connsiteY1" fmla="*/ 101600 h 1556676"/>
              <a:gd name="connsiteX2" fmla="*/ 589280 w 1056640"/>
              <a:gd name="connsiteY2" fmla="*/ 213360 h 1556676"/>
              <a:gd name="connsiteX3" fmla="*/ 822960 w 1056640"/>
              <a:gd name="connsiteY3" fmla="*/ 406400 h 1556676"/>
              <a:gd name="connsiteX4" fmla="*/ 965200 w 1056640"/>
              <a:gd name="connsiteY4" fmla="*/ 670560 h 1556676"/>
              <a:gd name="connsiteX5" fmla="*/ 1036320 w 1056640"/>
              <a:gd name="connsiteY5" fmla="*/ 873760 h 1556676"/>
              <a:gd name="connsiteX6" fmla="*/ 1056640 w 1056640"/>
              <a:gd name="connsiteY6" fmla="*/ 1087120 h 1556676"/>
              <a:gd name="connsiteX7" fmla="*/ 1036320 w 1056640"/>
              <a:gd name="connsiteY7" fmla="*/ 1280160 h 1556676"/>
              <a:gd name="connsiteX8" fmla="*/ 965200 w 1056640"/>
              <a:gd name="connsiteY8" fmla="*/ 1442720 h 1556676"/>
              <a:gd name="connsiteX9" fmla="*/ 853555 w 1056640"/>
              <a:gd name="connsiteY9" fmla="*/ 1534388 h 1556676"/>
              <a:gd name="connsiteX10" fmla="*/ 691108 w 1056640"/>
              <a:gd name="connsiteY10" fmla="*/ 1555051 h 1556676"/>
              <a:gd name="connsiteX11" fmla="*/ 548754 w 1056640"/>
              <a:gd name="connsiteY11" fmla="*/ 1545005 h 1556676"/>
              <a:gd name="connsiteX12" fmla="*/ 457200 w 1056640"/>
              <a:gd name="connsiteY12" fmla="*/ 1463497 h 1556676"/>
              <a:gd name="connsiteX13" fmla="*/ 416903 w 1056640"/>
              <a:gd name="connsiteY13" fmla="*/ 1310640 h 1556676"/>
              <a:gd name="connsiteX14" fmla="*/ 477520 w 1056640"/>
              <a:gd name="connsiteY14" fmla="*/ 1158240 h 1556676"/>
              <a:gd name="connsiteX15" fmla="*/ 558800 w 1056640"/>
              <a:gd name="connsiteY15" fmla="*/ 1097280 h 1556676"/>
              <a:gd name="connsiteX16" fmla="*/ 701040 w 1056640"/>
              <a:gd name="connsiteY16" fmla="*/ 1117600 h 1556676"/>
              <a:gd name="connsiteX17" fmla="*/ 792708 w 1056640"/>
              <a:gd name="connsiteY17" fmla="*/ 1281072 h 1556676"/>
              <a:gd name="connsiteX18" fmla="*/ 782205 w 1056640"/>
              <a:gd name="connsiteY18" fmla="*/ 1526054 h 1556676"/>
              <a:gd name="connsiteX0" fmla="*/ 0 w 1056640"/>
              <a:gd name="connsiteY0" fmla="*/ 0 h 1585973"/>
              <a:gd name="connsiteX1" fmla="*/ 345440 w 1056640"/>
              <a:gd name="connsiteY1" fmla="*/ 101600 h 1585973"/>
              <a:gd name="connsiteX2" fmla="*/ 589280 w 1056640"/>
              <a:gd name="connsiteY2" fmla="*/ 213360 h 1585973"/>
              <a:gd name="connsiteX3" fmla="*/ 822960 w 1056640"/>
              <a:gd name="connsiteY3" fmla="*/ 406400 h 1585973"/>
              <a:gd name="connsiteX4" fmla="*/ 965200 w 1056640"/>
              <a:gd name="connsiteY4" fmla="*/ 670560 h 1585973"/>
              <a:gd name="connsiteX5" fmla="*/ 1036320 w 1056640"/>
              <a:gd name="connsiteY5" fmla="*/ 873760 h 1585973"/>
              <a:gd name="connsiteX6" fmla="*/ 1056640 w 1056640"/>
              <a:gd name="connsiteY6" fmla="*/ 1087120 h 1585973"/>
              <a:gd name="connsiteX7" fmla="*/ 1036320 w 1056640"/>
              <a:gd name="connsiteY7" fmla="*/ 1280160 h 1585973"/>
              <a:gd name="connsiteX8" fmla="*/ 965200 w 1056640"/>
              <a:gd name="connsiteY8" fmla="*/ 1442720 h 1585973"/>
              <a:gd name="connsiteX9" fmla="*/ 853555 w 1056640"/>
              <a:gd name="connsiteY9" fmla="*/ 1534388 h 1585973"/>
              <a:gd name="connsiteX10" fmla="*/ 680834 w 1056640"/>
              <a:gd name="connsiteY10" fmla="*/ 1585874 h 1585973"/>
              <a:gd name="connsiteX11" fmla="*/ 548754 w 1056640"/>
              <a:gd name="connsiteY11" fmla="*/ 1545005 h 1585973"/>
              <a:gd name="connsiteX12" fmla="*/ 457200 w 1056640"/>
              <a:gd name="connsiteY12" fmla="*/ 1463497 h 1585973"/>
              <a:gd name="connsiteX13" fmla="*/ 416903 w 1056640"/>
              <a:gd name="connsiteY13" fmla="*/ 1310640 h 1585973"/>
              <a:gd name="connsiteX14" fmla="*/ 477520 w 1056640"/>
              <a:gd name="connsiteY14" fmla="*/ 1158240 h 1585973"/>
              <a:gd name="connsiteX15" fmla="*/ 558800 w 1056640"/>
              <a:gd name="connsiteY15" fmla="*/ 1097280 h 1585973"/>
              <a:gd name="connsiteX16" fmla="*/ 701040 w 1056640"/>
              <a:gd name="connsiteY16" fmla="*/ 1117600 h 1585973"/>
              <a:gd name="connsiteX17" fmla="*/ 792708 w 1056640"/>
              <a:gd name="connsiteY17" fmla="*/ 1281072 h 1585973"/>
              <a:gd name="connsiteX18" fmla="*/ 782205 w 1056640"/>
              <a:gd name="connsiteY18" fmla="*/ 1526054 h 158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56640" h="1585973">
                <a:moveTo>
                  <a:pt x="0" y="0"/>
                </a:moveTo>
                <a:cubicBezTo>
                  <a:pt x="123613" y="33020"/>
                  <a:pt x="247227" y="66040"/>
                  <a:pt x="345440" y="101600"/>
                </a:cubicBezTo>
                <a:cubicBezTo>
                  <a:pt x="443653" y="137160"/>
                  <a:pt x="509693" y="162560"/>
                  <a:pt x="589280" y="213360"/>
                </a:cubicBezTo>
                <a:cubicBezTo>
                  <a:pt x="668867" y="264160"/>
                  <a:pt x="760307" y="330200"/>
                  <a:pt x="822960" y="406400"/>
                </a:cubicBezTo>
                <a:cubicBezTo>
                  <a:pt x="885613" y="482600"/>
                  <a:pt x="929640" y="592667"/>
                  <a:pt x="965200" y="670560"/>
                </a:cubicBezTo>
                <a:cubicBezTo>
                  <a:pt x="1000760" y="748453"/>
                  <a:pt x="1021080" y="804333"/>
                  <a:pt x="1036320" y="873760"/>
                </a:cubicBezTo>
                <a:cubicBezTo>
                  <a:pt x="1051560" y="943187"/>
                  <a:pt x="1056640" y="1019387"/>
                  <a:pt x="1056640" y="1087120"/>
                </a:cubicBezTo>
                <a:cubicBezTo>
                  <a:pt x="1056640" y="1154853"/>
                  <a:pt x="1051560" y="1220893"/>
                  <a:pt x="1036320" y="1280160"/>
                </a:cubicBezTo>
                <a:cubicBezTo>
                  <a:pt x="1021080" y="1339427"/>
                  <a:pt x="995661" y="1400349"/>
                  <a:pt x="965200" y="1442720"/>
                </a:cubicBezTo>
                <a:cubicBezTo>
                  <a:pt x="934739" y="1485091"/>
                  <a:pt x="900949" y="1510529"/>
                  <a:pt x="853555" y="1534388"/>
                </a:cubicBezTo>
                <a:cubicBezTo>
                  <a:pt x="806161" y="1558247"/>
                  <a:pt x="731634" y="1584105"/>
                  <a:pt x="680834" y="1585874"/>
                </a:cubicBezTo>
                <a:cubicBezTo>
                  <a:pt x="630034" y="1587643"/>
                  <a:pt x="586026" y="1565401"/>
                  <a:pt x="548754" y="1545005"/>
                </a:cubicBezTo>
                <a:cubicBezTo>
                  <a:pt x="511482" y="1524609"/>
                  <a:pt x="479175" y="1502558"/>
                  <a:pt x="457200" y="1463497"/>
                </a:cubicBezTo>
                <a:cubicBezTo>
                  <a:pt x="435225" y="1424436"/>
                  <a:pt x="413516" y="1361516"/>
                  <a:pt x="416903" y="1310640"/>
                </a:cubicBezTo>
                <a:cubicBezTo>
                  <a:pt x="420290" y="1259764"/>
                  <a:pt x="453871" y="1193800"/>
                  <a:pt x="477520" y="1158240"/>
                </a:cubicBezTo>
                <a:cubicBezTo>
                  <a:pt x="501169" y="1122680"/>
                  <a:pt x="521547" y="1104053"/>
                  <a:pt x="558800" y="1097280"/>
                </a:cubicBezTo>
                <a:cubicBezTo>
                  <a:pt x="596053" y="1090507"/>
                  <a:pt x="662055" y="1086968"/>
                  <a:pt x="701040" y="1117600"/>
                </a:cubicBezTo>
                <a:cubicBezTo>
                  <a:pt x="740025" y="1148232"/>
                  <a:pt x="779181" y="1212996"/>
                  <a:pt x="792708" y="1281072"/>
                </a:cubicBezTo>
                <a:cubicBezTo>
                  <a:pt x="806236" y="1349148"/>
                  <a:pt x="779665" y="1473560"/>
                  <a:pt x="782205" y="1526054"/>
                </a:cubicBezTo>
              </a:path>
            </a:pathLst>
          </a:custGeom>
          <a:noFill/>
          <a:ln w="203200">
            <a:solidFill>
              <a:srgbClr val="FF0000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13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2190">
        <p14:prism isInverted="1"/>
      </p:transition>
    </mc:Choice>
    <mc:Fallback xmlns="">
      <p:transition spd="slow" advClick="0" advTm="121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664DF1-621E-C164-7DBD-2E3998336D47}"/>
              </a:ext>
            </a:extLst>
          </p:cNvPr>
          <p:cNvSpPr/>
          <p:nvPr/>
        </p:nvSpPr>
        <p:spPr>
          <a:xfrm>
            <a:off x="4582885" y="2188028"/>
            <a:ext cx="4354286" cy="375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6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</a:t>
            </a:r>
            <a:endParaRPr lang="en-US" sz="54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A349030-4C2F-1197-FB4F-56F6A60F0544}"/>
              </a:ext>
            </a:extLst>
          </p:cNvPr>
          <p:cNvGrpSpPr/>
          <p:nvPr/>
        </p:nvGrpSpPr>
        <p:grpSpPr>
          <a:xfrm>
            <a:off x="9076646" y="3614058"/>
            <a:ext cx="2788783" cy="2362199"/>
            <a:chOff x="8031617" y="2699657"/>
            <a:chExt cx="3126242" cy="3308476"/>
          </a:xfrm>
        </p:grpSpPr>
        <p:pic>
          <p:nvPicPr>
            <p:cNvPr id="6" name="Picture 5" descr="A hand holding a pencil&#10;&#10;Description automatically generated">
              <a:extLst>
                <a:ext uri="{FF2B5EF4-FFF2-40B4-BE49-F238E27FC236}">
                  <a16:creationId xmlns:a16="http://schemas.microsoft.com/office/drawing/2014/main" id="{B05109F9-CC7E-FE0A-6A29-8451BECA1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=""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8031617" y="2699657"/>
              <a:ext cx="3126242" cy="330847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B0B2D3-1108-BDB9-399A-95C6F215E7C8}"/>
                </a:ext>
              </a:extLst>
            </p:cNvPr>
            <p:cNvSpPr/>
            <p:nvPr/>
          </p:nvSpPr>
          <p:spPr>
            <a:xfrm rot="19989004">
              <a:off x="8240966" y="3590511"/>
              <a:ext cx="200305" cy="173197"/>
            </a:xfrm>
            <a:custGeom>
              <a:avLst/>
              <a:gdLst>
                <a:gd name="connsiteX0" fmla="*/ 0 w 653143"/>
                <a:gd name="connsiteY0" fmla="*/ 0 h 304800"/>
                <a:gd name="connsiteX1" fmla="*/ 653143 w 653143"/>
                <a:gd name="connsiteY1" fmla="*/ 0 h 304800"/>
                <a:gd name="connsiteX2" fmla="*/ 653143 w 653143"/>
                <a:gd name="connsiteY2" fmla="*/ 304800 h 304800"/>
                <a:gd name="connsiteX3" fmla="*/ 0 w 653143"/>
                <a:gd name="connsiteY3" fmla="*/ 304800 h 304800"/>
                <a:gd name="connsiteX4" fmla="*/ 0 w 653143"/>
                <a:gd name="connsiteY4" fmla="*/ 0 h 304800"/>
                <a:gd name="connsiteX0" fmla="*/ 0 w 653143"/>
                <a:gd name="connsiteY0" fmla="*/ 0 h 304800"/>
                <a:gd name="connsiteX1" fmla="*/ 653143 w 653143"/>
                <a:gd name="connsiteY1" fmla="*/ 0 h 304800"/>
                <a:gd name="connsiteX2" fmla="*/ 653143 w 653143"/>
                <a:gd name="connsiteY2" fmla="*/ 304800 h 304800"/>
                <a:gd name="connsiteX3" fmla="*/ 21771 w 653143"/>
                <a:gd name="connsiteY3" fmla="*/ 195943 h 304800"/>
                <a:gd name="connsiteX4" fmla="*/ 0 w 653143"/>
                <a:gd name="connsiteY4" fmla="*/ 0 h 304800"/>
                <a:gd name="connsiteX0" fmla="*/ 0 w 653143"/>
                <a:gd name="connsiteY0" fmla="*/ 0 h 304800"/>
                <a:gd name="connsiteX1" fmla="*/ 653143 w 653143"/>
                <a:gd name="connsiteY1" fmla="*/ 0 h 304800"/>
                <a:gd name="connsiteX2" fmla="*/ 653143 w 653143"/>
                <a:gd name="connsiteY2" fmla="*/ 304800 h 304800"/>
                <a:gd name="connsiteX3" fmla="*/ 119743 w 653143"/>
                <a:gd name="connsiteY3" fmla="*/ 239486 h 304800"/>
                <a:gd name="connsiteX4" fmla="*/ 0 w 653143"/>
                <a:gd name="connsiteY4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143" h="304800">
                  <a:moveTo>
                    <a:pt x="0" y="0"/>
                  </a:moveTo>
                  <a:lnTo>
                    <a:pt x="653143" y="0"/>
                  </a:lnTo>
                  <a:lnTo>
                    <a:pt x="653143" y="304800"/>
                  </a:lnTo>
                  <a:lnTo>
                    <a:pt x="119743" y="239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0D632BA-03CE-F848-F349-33282AE16DC5}"/>
              </a:ext>
            </a:extLst>
          </p:cNvPr>
          <p:cNvSpPr txBox="1"/>
          <p:nvPr/>
        </p:nvSpPr>
        <p:spPr>
          <a:xfrm>
            <a:off x="3215640" y="751503"/>
            <a:ext cx="5760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60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 উপর হাত ঘুরাই।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402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5010">
        <p14:prism isInverted="1"/>
      </p:transition>
    </mc:Choice>
    <mc:Fallback xmlns="">
      <p:transition spd="slow" advClick="0" advTm="150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0" presetClass="pat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5533 -0.25463 L -0.35533 -0.2544 C -0.32252 -0.26412 -0.34921 -0.25764 -0.27773 -0.25463 L -0.17421 -0.25139 C -0.16614 -0.25255 -0.1582 -0.2544 -0.15013 -0.25463 L -0.06979 -0.25301 L -0.04205 -0.25301 L -0.04114 -0.25301 " pathEditMode="relative" rAng="0" ptsTypes="AAAAAA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98 -0.19815 L -0.18398 -0.19792 L -0.18307 -0.19653 C -0.19192 -0.18912 -0.20104 -0.18195 -0.20976 -0.17431 C -0.21054 -0.17362 -0.21106 -0.17223 -0.21158 -0.17107 C -0.21367 -0.1669 -0.21575 -0.1625 -0.21783 -0.15834 C -0.21836 -0.15718 -0.21901 -0.15602 -0.21966 -0.1551 C -0.22786 -0.14306 -0.23046 -0.13936 -0.2401 -0.12987 C -0.24479 -0.12524 -0.24974 -0.12153 -0.25442 -0.11713 C -0.26171 -0.11019 -0.28125 -0.09121 -0.28841 -0.08218 C -0.29492 -0.07385 -0.30247 -0.0669 -0.30716 -0.0551 L -0.31328 -0.03936 C -0.31067 -0.0382 -0.30794 -0.0375 -0.30533 -0.03612 C -0.30247 -0.0345 -0.3 -0.03172 -0.29726 -0.02963 C -0.29635 -0.02917 -0.29544 -0.02871 -0.29466 -0.02825 C -0.29192 -0.02616 -0.28919 -0.02408 -0.28658 -0.02176 C -0.28541 -0.02084 -0.28424 -0.01945 -0.28294 -0.01852 C -0.27916 -0.01575 -0.27513 -0.01412 -0.27135 -0.01065 C -0.26757 -0.00718 -0.26432 -0.00186 -0.26067 0.00208 C -0.25312 0.01018 -0.24531 0.01527 -0.23841 0.02592 C -0.23632 0.02893 -0.23411 0.03194 -0.23216 0.03541 C -0.22291 0.05185 -0.22877 0.04745 -0.22226 0.05138 C -0.2194 0.05555 -0.21536 0.0581 -0.21341 0.06388 C -0.21015 0.07361 -0.20924 0.08518 -0.20716 0.09583 C -0.20664 0.09838 -0.20612 0.10115 -0.20533 0.1037 C -0.20143 0.11597 -0.19648 0.12754 -0.19283 0.14027 C -0.19036 0.14884 -0.19192 0.14467 -0.18841 0.153 C -0.18724 0.15879 -0.18619 0.16458 -0.18489 0.17037 C -0.18437 0.17222 -0.18359 0.17338 -0.18307 0.17523 C -0.17916 0.18726 -0.18372 0.17569 -0.17864 0.18773 C -0.17825 0.18935 -0.17799 0.19097 -0.17773 0.19259 C -0.1763 0.19907 -0.17395 0.20486 -0.17317 0.21157 C -0.17304 0.21342 -0.175 0.20949 -0.17591 0.20856 C -0.17617 0.20578 -0.17656 0.20324 -0.17682 0.20046 C -0.17773 0.18819 -0.17747 0.18657 -0.17864 0.17523 C -0.17877 0.17291 -0.17916 0.17083 -0.17942 0.16875 C -0.17981 0.15023 -0.18007 0.13171 -0.18033 0.11319 C -0.18059 0.09722 -0.18112 0.08148 -0.18125 0.0655 C -0.1819 0.01759 -0.18268 -0.11112 -0.18307 -0.15348 C -0.17968 -0.16366 -0.17942 -0.16158 -0.17942 -0.1757 C -0.17942 -0.20232 -0.18033 -0.22871 -0.18033 -0.2551 L -0.17773 -0.1838 C -0.17447 -0.18542 -0.17122 -0.18797 -0.16783 -0.18843 C -0.16549 -0.18889 -0.16315 -0.18774 -0.16067 -0.18704 C -0.15742 -0.18588 -0.15078 -0.18241 -0.14739 -0.18056 C -0.14453 -0.17547 -0.14453 -0.17524 -0.14023 -0.16945 C -0.13815 -0.16667 -0.13619 -0.16366 -0.13398 -0.16158 C -0.13203 -0.15973 -0.12981 -0.1595 -0.12773 -0.15834 C -0.12239 -0.15139 -0.11627 -0.14607 -0.11171 -0.13774 C -0.11041 -0.13565 -0.10937 -0.13334 -0.10807 -0.13125 C -0.10664 -0.12917 -0.10507 -0.12732 -0.10364 -0.125 C -0.10117 -0.12084 -0.0983 -0.11737 -0.09648 -0.11227 C -0.09505 -0.10811 -0.09362 -0.10371 -0.09205 -0.09954 C -0.08919 -0.0926 -0.08307 -0.07894 -0.08307 -0.07871 C -0.08281 -0.07639 -0.08125 -0.06667 -0.08125 -0.06459 C -0.08125 -0.05741 -0.08177 -0.04329 -0.08307 -0.0345 C -0.08398 -0.02848 -0.08606 -0.01922 -0.0875 -0.01389 C -0.08802 -0.01204 -0.0888 -0.01065 -0.08932 -0.00903 C -0.09088 0.00185 -0.08932 -0.00695 -0.09205 0.0037 C -0.0927 0.00625 -0.09296 0.00925 -0.09375 0.01157 C -0.0957 0.01689 -0.09961 0.02407 -0.10273 0.02754 C -0.10468 0.02939 -0.1069 0.03055 -0.10898 0.03217 C -0.11315 0.03171 -0.11744 0.03287 -0.12148 0.03055 C -0.12461 0.02893 -0.12955 0.02106 -0.12955 0.02129 C -0.13177 0.00532 -0.13086 0.01273 -0.13216 -0.00116 C -0.13203 -0.0051 -0.13216 -0.02107 -0.12955 -0.02662 C -0.12864 -0.02825 -0.12708 -0.02871 -0.12591 -0.02963 C -0.11796 -0.02871 -0.10976 -0.0294 -0.10182 -0.02662 C -0.09908 -0.02547 -0.097 -0.02153 -0.09466 -0.01852 C -0.09179 -0.01482 -0.09114 -0.01227 -0.08932 -0.00741 L -0.08932 -0.00718 " pathEditMode="relative" rAng="0" ptsTypes="AAAAAAAAAAAAAAAAAAAAAAAAAAAAAAAAAAAAAAAAAAAAAAAAAAAAAAAAAAAAAAAAAAAAAAA">
                                      <p:cBhvr>
                                        <p:cTn id="23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8" y="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53" presetClass="exit" presetSubtype="3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/>
      <p:bldP spid="5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88CA26-4193-8784-42A7-EC8204C3B232}"/>
              </a:ext>
            </a:extLst>
          </p:cNvPr>
          <p:cNvSpPr txBox="1"/>
          <p:nvPr/>
        </p:nvSpPr>
        <p:spPr>
          <a:xfrm>
            <a:off x="274320" y="294294"/>
            <a:ext cx="11623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smtClean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এবার শূন্যে হাত ঘুরিয়ে </a:t>
            </a:r>
            <a:r>
              <a:rPr lang="en-US" sz="40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40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লিখছি প্রথমে তোমরা মনোযোগ দিয়ে দেখ।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664DF1-621E-C164-7DBD-2E3998336D47}"/>
              </a:ext>
            </a:extLst>
          </p:cNvPr>
          <p:cNvSpPr/>
          <p:nvPr/>
        </p:nvSpPr>
        <p:spPr>
          <a:xfrm>
            <a:off x="4582885" y="2188028"/>
            <a:ext cx="4354286" cy="375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664DF1-621E-C164-7DBD-2E3998336D47}"/>
              </a:ext>
            </a:extLst>
          </p:cNvPr>
          <p:cNvSpPr/>
          <p:nvPr/>
        </p:nvSpPr>
        <p:spPr>
          <a:xfrm>
            <a:off x="4582885" y="2188028"/>
            <a:ext cx="4354286" cy="375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500" y="4439920"/>
            <a:ext cx="1280360" cy="177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05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3568">
        <p14:prism isInverted="1"/>
      </p:transition>
    </mc:Choice>
    <mc:Fallback xmlns="">
      <p:transition spd="slow" advClick="0" advTm="235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857 -0.44051 L -0.39857 -0.44027 C -0.3961 -0.44097 -0.39362 -0.4412 -0.39115 -0.44189 C -0.39024 -0.44213 -0.38946 -0.44305 -0.38867 -0.44352 C -0.38646 -0.44421 -0.38412 -0.44421 -0.3819 -0.4449 C -0.3806 -0.44537 -0.37917 -0.44606 -0.37774 -0.44629 C -0.3737 -0.44722 -0.3694 -0.44745 -0.36524 -0.44791 C -0.35469 -0.44745 -0.34414 -0.44722 -0.3336 -0.44629 C -0.33282 -0.44629 -0.33203 -0.44514 -0.33112 -0.4449 C -0.32839 -0.44421 -0.32552 -0.44398 -0.32279 -0.44352 C -0.3211 -0.44305 -0.3194 -0.44236 -0.31784 -0.44189 L -0.22865 -0.44352 C -0.22331 -0.44352 -0.2181 -0.44467 -0.21276 -0.4449 L -0.1836 -0.44629 C -0.16589 -0.45416 -0.17878 -0.44907 -0.13529 -0.44629 C -0.13438 -0.44629 -0.1336 -0.44537 -0.13282 -0.4449 C -0.13112 -0.44421 -0.12943 -0.44398 -0.12774 -0.44352 C -0.12696 -0.44305 -0.12617 -0.44236 -0.12526 -0.44189 C -0.12396 -0.44143 -0.12253 -0.44097 -0.1211 -0.44051 L -0.08034 -0.44189 C -0.07474 -0.44236 -0.06914 -0.44375 -0.06367 -0.4449 L -0.01771 -0.44352 L -0.18529 -0.40046 C -0.18776 -0.39953 -0.19037 -0.39861 -0.19284 -0.39745 C -0.19362 -0.39722 -0.19453 -0.39676 -0.19532 -0.39606 C -0.2017 -0.39027 -0.19401 -0.39537 -0.20026 -0.39166 C -0.20339 -0.38333 -0.20013 -0.38981 -0.20443 -0.38564 C -0.20625 -0.38402 -0.20951 -0.37963 -0.20951 -0.37939 C -0.20977 -0.37824 -0.20977 -0.37662 -0.21029 -0.37523 C -0.21172 -0.37199 -0.21524 -0.36643 -0.21524 -0.3662 C -0.21693 -0.35787 -0.21485 -0.36504 -0.21862 -0.36041 C -0.21966 -0.35926 -0.22019 -0.3574 -0.2211 -0.35602 C -0.22188 -0.35486 -0.22279 -0.35393 -0.22357 -0.35301 C -0.22422 -0.35162 -0.22448 -0.34953 -0.22526 -0.34861 C -0.2263 -0.34745 -0.22748 -0.34768 -0.22865 -0.34722 C -0.22943 -0.34676 -0.23034 -0.34606 -0.23112 -0.3456 C -0.23138 -0.34421 -0.23138 -0.34236 -0.2319 -0.3412 C -0.23308 -0.33865 -0.23529 -0.33773 -0.23698 -0.3368 C -0.24167 -0.32824 -0.23711 -0.33518 -0.24193 -0.33078 C -0.24844 -0.325 -0.24063 -0.33009 -0.24701 -0.32639 C -0.25091 -0.31574 -0.24532 -0.32893 -0.25365 -0.31898 C -0.25443 -0.31805 -0.25521 -0.31666 -0.25612 -0.31597 C -0.25769 -0.31481 -0.26107 -0.31296 -0.26107 -0.31273 C -0.26172 -0.31157 -0.26198 -0.30972 -0.26276 -0.30856 C -0.26341 -0.30764 -0.26446 -0.30787 -0.26524 -0.30717 C -0.26615 -0.30625 -0.26693 -0.30509 -0.26784 -0.30416 C -0.27188 -0.29328 -0.26641 -0.30625 -0.27279 -0.29676 C -0.27357 -0.2956 -0.27383 -0.29375 -0.27448 -0.29236 C -0.27526 -0.29074 -0.27617 -0.28935 -0.27696 -0.28796 C -0.27917 -0.27592 -0.27591 -0.28981 -0.28034 -0.28194 C -0.28477 -0.27407 -0.27696 -0.27986 -0.2836 -0.27592 C -0.28425 -0.27407 -0.28425 -0.27129 -0.28529 -0.27014 C -0.28672 -0.26828 -0.2888 -0.26875 -0.29024 -0.26713 C -0.29349 -0.26319 -0.2918 -0.26481 -0.29532 -0.26273 C -0.2961 -0.26111 -0.29688 -0.25949 -0.29779 -0.2581 C -0.29857 -0.2574 -0.29948 -0.2574 -0.30026 -0.25671 C -0.30117 -0.25602 -0.30196 -0.25486 -0.30274 -0.2537 C -0.30651 -0.24375 -0.30209 -0.25347 -0.3069 -0.24791 C -0.31107 -0.24305 -0.30808 -0.24444 -0.31107 -0.23889 C -0.31185 -0.23773 -0.31276 -0.23703 -0.31367 -0.23588 C -0.31394 -0.23402 -0.3138 -0.23171 -0.31446 -0.23009 C -0.31498 -0.22893 -0.31615 -0.22916 -0.31693 -0.22847 C -0.31784 -0.22777 -0.31862 -0.22662 -0.3194 -0.22569 C -0.32136 -0.21551 -0.31862 -0.22708 -0.32526 -0.21527 C -0.32617 -0.21365 -0.32683 -0.2118 -0.32774 -0.21088 C -0.3293 -0.20926 -0.33138 -0.20949 -0.33282 -0.20787 C -0.3336 -0.20694 -0.33451 -0.20602 -0.33529 -0.20486 C -0.3362 -0.20347 -0.33672 -0.20139 -0.33776 -0.20046 C -0.33933 -0.19884 -0.34128 -0.1993 -0.34284 -0.19745 L -0.34779 -0.19143 L -0.35026 -0.18865 C -0.35091 -0.18703 -0.35117 -0.18518 -0.35196 -0.18402 C -0.35352 -0.1824 -0.3569 -0.18125 -0.3569 -0.18102 C -0.35755 -0.17963 -0.35782 -0.17777 -0.3586 -0.17662 C -0.36016 -0.175 -0.36198 -0.17477 -0.36367 -0.17384 C -0.36446 -0.17314 -0.36537 -0.17314 -0.36615 -0.17222 C -0.36693 -0.17129 -0.36797 -0.17083 -0.36862 -0.16921 C -0.36901 -0.16852 -0.36862 -0.16736 -0.36862 -0.16643 L -0.36862 -0.1662 C -0.36641 -0.16481 -0.36407 -0.16365 -0.36198 -0.1618 C -0.36107 -0.16111 -0.36003 -0.16041 -0.35951 -0.15902 C -0.35886 -0.15717 -0.35925 -0.15463 -0.3586 -0.15301 C -0.35742 -0.14977 -0.35534 -0.15 -0.35365 -0.14861 C -0.34714 -0.14282 -0.35495 -0.14791 -0.34857 -0.14421 C -0.34805 -0.14259 -0.34779 -0.14074 -0.34701 -0.13958 C -0.34623 -0.13865 -0.34532 -0.13842 -0.3444 -0.13819 C -0.34232 -0.1375 -0.33998 -0.13727 -0.33776 -0.1368 C -0.33698 -0.13611 -0.3362 -0.13564 -0.33529 -0.13518 C -0.33425 -0.13472 -0.33308 -0.13449 -0.3319 -0.13379 C -0.33099 -0.1331 -0.33034 -0.13148 -0.32943 -0.13078 C -0.32865 -0.13009 -0.32774 -0.13009 -0.32696 -0.12939 C -0.32526 -0.12754 -0.32383 -0.12453 -0.32201 -0.12338 C -0.3211 -0.12291 -0.32032 -0.12222 -0.3194 -0.12199 C -0.31211 -0.11828 -0.31966 -0.12245 -0.31367 -0.11898 C -0.31302 -0.11736 -0.31276 -0.11551 -0.31198 -0.11458 C -0.31042 -0.11273 -0.3086 -0.1125 -0.3069 -0.11157 C -0.30612 -0.11111 -0.30534 -0.11041 -0.30443 -0.10995 C -0.30339 -0.10949 -0.30222 -0.10902 -0.30117 -0.10856 C -0.30026 -0.1081 -0.29948 -0.1074 -0.29857 -0.10717 C -0.29636 -0.10602 -0.29401 -0.10602 -0.29193 -0.10416 C -0.29089 -0.10301 -0.28972 -0.10208 -0.28867 -0.10115 C -0.28776 -0.10046 -0.28685 -0.10046 -0.28607 -0.09977 C -0.28438 -0.09791 -0.28308 -0.0949 -0.28112 -0.09375 C -0.28034 -0.09328 -0.27943 -0.09305 -0.27865 -0.09236 C -0.27683 -0.09051 -0.27357 -0.08634 -0.27357 -0.08611 C -0.27305 -0.08495 -0.27279 -0.08287 -0.27201 -0.08194 C -0.27045 -0.08032 -0.26693 -0.07893 -0.26693 -0.0787 C -0.26667 -0.07754 -0.26667 -0.07569 -0.26615 -0.07453 C -0.26498 -0.07176 -0.26276 -0.07106 -0.26107 -0.07014 C -0.26055 -0.06852 -0.26016 -0.06689 -0.25951 -0.06551 C -0.25703 -0.06041 -0.25547 -0.05926 -0.25196 -0.05532 L -0.24948 -0.05231 C -0.24857 -0.04768 -0.24883 -0.04652 -0.2461 -0.04328 C -0.24545 -0.04259 -0.2444 -0.04236 -0.24362 -0.04189 C -0.2431 -0.03842 -0.24297 -0.03402 -0.24115 -0.03148 C -0.2405 -0.03055 -0.23946 -0.03055 -0.23867 -0.03009 C -0.23477 -0.0199 -0.23724 -0.02222 -0.23282 -0.01967 C -0.23073 -0.00856 -0.23373 -0.02176 -0.22943 -0.01227 C -0.22891 -0.01111 -0.22904 -0.00926 -0.22865 -0.00787 C -0.22813 -0.00625 -0.22761 -0.00463 -0.22696 -0.00324 C -0.22539 -0.00046 -0.22396 -3.33333E-6 -0.22201 0.00116 C -0.22123 0.00463 -0.2211 0.00718 -0.2194 0.00996 C -0.21875 0.01135 -0.21784 0.01204 -0.21693 0.01297 C -0.2125 0.02477 -0.21836 0.01042 -0.21276 0.02037 C -0.21211 0.02153 -0.21159 0.02315 -0.21107 0.02477 C -0.21055 0.02662 -0.21029 0.02917 -0.20951 0.03079 C -0.20808 0.03334 -0.20443 0.03658 -0.20443 0.03681 C -0.20417 0.0382 -0.20404 0.03982 -0.20365 0.04121 C -0.20261 0.04422 -0.20026 0.05 -0.20026 0.05023 C -0.19909 0.05903 -0.19987 0.05394 -0.19779 0.06482 L -0.19701 0.06922 C -0.19662 0.07084 -0.19662 0.07246 -0.1961 0.07361 C -0.19505 0.07662 -0.19336 0.07917 -0.19284 0.08264 L -0.18946 0.10047 L -0.18776 0.10926 C -0.1875 0.11065 -0.1875 0.1125 -0.18698 0.11366 C -0.18646 0.11528 -0.18568 0.11644 -0.18529 0.11806 C -0.18464 0.12107 -0.1836 0.12709 -0.1836 0.12732 C -0.18334 0.13496 -0.18321 0.14283 -0.18282 0.1507 C -0.18255 0.15533 -0.1819 0.15973 -0.1819 0.16412 C -0.1819 0.16713 -0.18255 0.15811 -0.18282 0.1551 C -0.18308 0.15186 -0.18347 0.14838 -0.1836 0.14491 C -0.18555 0.11436 -0.18308 0.14283 -0.18607 0.11065 C -0.18646 0.08889 -0.18607 0.06273 -0.18776 0.03959 C -0.18802 0.03704 -0.18828 0.03473 -0.18867 0.03218 C -0.18894 0.00695 -0.18946 -0.01805 -0.18946 -0.04328 C -0.18946 -0.07338 -0.18907 -0.1037 -0.18867 -0.13379 C -0.18841 -0.15023 -0.18841 -0.14838 -0.18698 -0.15902 C -0.18724 -0.19791 -0.18776 -0.23703 -0.18776 -0.27592 C -0.18776 -0.325 -0.18972 -0.33032 -0.18529 -0.36203 C -0.18503 -0.36342 -0.18477 -0.36481 -0.18451 -0.36643 C -0.18412 -0.37291 -0.1836 -0.37916 -0.1836 -0.38564 C -0.1836 -0.40393 -0.18451 -0.42222 -0.18451 -0.44051 L -0.18112 -0.40486 C -0.175 -0.40439 -0.16888 -0.40416 -0.16276 -0.40347 C -0.1612 -0.40324 -0.15534 -0.39953 -0.15443 -0.39907 L -0.15196 -0.39745 C -0.15117 -0.39699 -0.15013 -0.39699 -0.14948 -0.39606 C -0.14857 -0.39514 -0.14792 -0.39375 -0.14701 -0.39305 C -0.14584 -0.39236 -0.14466 -0.39213 -0.14362 -0.39166 C -0.14271 -0.3912 -0.14193 -0.39051 -0.14115 -0.39004 C -0.13998 -0.38958 -0.13894 -0.38912 -0.13776 -0.38865 C -0.13295 -0.38611 -0.13763 -0.38842 -0.13282 -0.38426 C -0.13203 -0.38356 -0.13112 -0.3831 -0.13034 -0.38264 C -0.12995 -0.38125 -0.13008 -0.37939 -0.12943 -0.37824 C -0.12878 -0.37708 -0.12774 -0.37754 -0.12696 -0.37685 C -0.12578 -0.37546 -0.12474 -0.37384 -0.12357 -0.37222 C -0.12279 -0.37129 -0.12201 -0.37037 -0.1211 -0.36944 C -0.12084 -0.36782 -0.12097 -0.36574 -0.12032 -0.36481 C -0.11888 -0.36319 -0.11524 -0.36203 -0.11524 -0.3618 C -0.1125 -0.35463 -0.11446 -0.35856 -0.1086 -0.35162 L -0.10612 -0.34861 L -0.10365 -0.3456 C -0.10339 -0.34421 -0.10339 -0.34236 -0.10274 -0.3412 C -0.10222 -0.34004 -0.10104 -0.34051 -0.10026 -0.33981 C -0.09935 -0.33889 -0.09857 -0.33773 -0.09779 -0.3368 C -0.09727 -0.33518 -0.09662 -0.33379 -0.0961 -0.3324 C -0.09571 -0.33102 -0.09597 -0.32893 -0.09532 -0.32777 C -0.09466 -0.32685 -0.09362 -0.32685 -0.09284 -0.32639 C -0.08972 -0.31018 -0.09453 -0.33472 -0.09024 -0.31759 C -0.08959 -0.31458 -0.0892 -0.31157 -0.08867 -0.30856 C -0.08828 -0.30717 -0.08815 -0.30555 -0.08776 -0.30416 C -0.08724 -0.30208 -0.08659 -0.30023 -0.08607 -0.29814 C -0.08581 -0.29676 -0.08568 -0.29514 -0.08529 -0.29375 C -0.08477 -0.29213 -0.08399 -0.29097 -0.0836 -0.28935 C -0.08295 -0.28657 -0.0819 -0.28055 -0.0819 -0.28032 C -0.08164 -0.27546 -0.08151 -0.2706 -0.08112 -0.26551 C -0.08099 -0.26365 -0.0806 -0.26157 -0.08034 -0.25972 C -0.07982 -0.25648 -0.07826 -0.24768 -0.07774 -0.24328 C -0.0763 -0.23032 -0.07774 -0.23865 -0.07617 -0.23009 C -0.07409 -0.19838 -0.07422 -0.20486 -0.07617 -0.15162 C -0.0763 -0.14699 -0.07852 -0.14652 -0.08034 -0.1456 C -0.08255 -0.13379 -0.07917 -0.14768 -0.0836 -0.13958 C -0.08451 -0.13819 -0.08438 -0.13541 -0.08529 -0.13379 C -0.08594 -0.13264 -0.08698 -0.1331 -0.08776 -0.13217 L -0.09532 -0.12338 C -0.0961 -0.12245 -0.09688 -0.12106 -0.09779 -0.12037 L -0.10026 -0.11898 C -0.10755 -0.1199 -0.11472 -0.1206 -0.12201 -0.12199 C -0.12487 -0.12245 -0.12422 -0.1243 -0.12696 -0.12639 C -0.12852 -0.12754 -0.1319 -0.12939 -0.1319 -0.12916 C -0.13255 -0.13125 -0.13269 -0.13356 -0.1336 -0.13518 C -0.13425 -0.13634 -0.13529 -0.13611 -0.13607 -0.1368 C -0.13698 -0.1375 -0.13776 -0.13865 -0.13867 -0.13958 L -0.14024 -0.14861 L -0.14115 -0.15301 C -0.14089 -0.16296 -0.14076 -0.17268 -0.14024 -0.18264 C -0.14024 -0.18426 -0.14011 -0.18588 -0.13946 -0.18703 C -0.1388 -0.18819 -0.13776 -0.18796 -0.13698 -0.18865 C -0.13672 -0.19004 -0.13672 -0.19189 -0.13607 -0.19305 C -0.13529 -0.1949 -0.13125 -0.19791 -0.13034 -0.19884 C -0.12943 -0.19977 -0.12865 -0.20115 -0.12774 -0.20185 C -0.12604 -0.20347 -0.12266 -0.20439 -0.1211 -0.20486 C -0.11745 -0.20439 -0.11394 -0.20416 -0.11029 -0.20347 C -0.10938 -0.20324 -0.10847 -0.20277 -0.10782 -0.20185 C -0.10703 -0.20069 -0.10677 -0.19884 -0.10612 -0.19745 C -0.10443 -0.19421 -0.10065 -0.18912 -0.09948 -0.18402 C -0.0987 -0.18125 -0.09779 -0.17523 -0.09779 -0.175 C -0.09792 -0.17176 -0.09688 -0.15648 -0.10026 -0.15162 C -0.10091 -0.15046 -0.10196 -0.15069 -0.10274 -0.15 C -0.10677 -0.14652 -0.10378 -0.14699 -0.1069 -0.14699 L -0.1069 -0.14676 " pathEditMode="relative" rAng="0" ptsTypes="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36" y="2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88CA26-4193-8784-42A7-EC8204C3B232}"/>
              </a:ext>
            </a:extLst>
          </p:cNvPr>
          <p:cNvSpPr txBox="1"/>
          <p:nvPr/>
        </p:nvSpPr>
        <p:spPr>
          <a:xfrm>
            <a:off x="1239520" y="294294"/>
            <a:ext cx="9712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smtClean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চলো এবার আমরা সবাই একসাথে শূন্যে হাত ঘুরিয়ে </a:t>
            </a:r>
            <a:r>
              <a:rPr lang="en-US" sz="40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40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লিখি।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664DF1-621E-C164-7DBD-2E3998336D47}"/>
              </a:ext>
            </a:extLst>
          </p:cNvPr>
          <p:cNvSpPr/>
          <p:nvPr/>
        </p:nvSpPr>
        <p:spPr>
          <a:xfrm>
            <a:off x="4582885" y="2188028"/>
            <a:ext cx="4354286" cy="375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500" y="4439920"/>
            <a:ext cx="1280360" cy="177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88CA26-4193-8784-42A7-EC8204C3B232}"/>
              </a:ext>
            </a:extLst>
          </p:cNvPr>
          <p:cNvSpPr txBox="1"/>
          <p:nvPr/>
        </p:nvSpPr>
        <p:spPr>
          <a:xfrm>
            <a:off x="1209040" y="1218854"/>
            <a:ext cx="97129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smtClean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এবার তোমরা শূন্যে হাত ঘুরিয়ে </a:t>
            </a:r>
            <a:r>
              <a:rPr lang="en-US" sz="60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600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লেখ।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336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1940">
        <p14:prism isInverted="1"/>
      </p:transition>
    </mc:Choice>
    <mc:Fallback xmlns="">
      <p:transition spd="slow" advClick="0" advTm="119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857 -0.44051 L -0.39857 -0.44027 C -0.3961 -0.44097 -0.39362 -0.4412 -0.39115 -0.44189 C -0.39024 -0.44213 -0.38946 -0.44305 -0.38867 -0.44352 C -0.38646 -0.44421 -0.38412 -0.44421 -0.3819 -0.4449 C -0.3806 -0.44537 -0.37917 -0.44606 -0.37774 -0.44629 C -0.3737 -0.44722 -0.3694 -0.44745 -0.36524 -0.44791 C -0.35469 -0.44745 -0.34414 -0.44722 -0.3336 -0.44629 C -0.33282 -0.44629 -0.33203 -0.44514 -0.33112 -0.4449 C -0.32839 -0.44421 -0.32552 -0.44398 -0.32279 -0.44352 C -0.3211 -0.44305 -0.3194 -0.44236 -0.31784 -0.44189 L -0.22865 -0.44352 C -0.22331 -0.44352 -0.2181 -0.44467 -0.21276 -0.4449 L -0.1836 -0.44629 C -0.16589 -0.45416 -0.17878 -0.44907 -0.13529 -0.44629 C -0.13438 -0.44629 -0.1336 -0.44537 -0.13282 -0.4449 C -0.13112 -0.44421 -0.12943 -0.44398 -0.12774 -0.44352 C -0.12696 -0.44305 -0.12617 -0.44236 -0.12526 -0.44189 C -0.12396 -0.44143 -0.12253 -0.44097 -0.1211 -0.44051 L -0.08034 -0.44189 C -0.07474 -0.44236 -0.06914 -0.44375 -0.06367 -0.4449 L -0.01771 -0.44352 L -0.18529 -0.40046 C -0.18776 -0.39953 -0.19037 -0.39861 -0.19284 -0.39745 C -0.19362 -0.39722 -0.19453 -0.39676 -0.19532 -0.39606 C -0.2017 -0.39027 -0.19401 -0.39537 -0.20026 -0.39166 C -0.20339 -0.38333 -0.20013 -0.38981 -0.20443 -0.38564 C -0.20625 -0.38402 -0.20951 -0.37963 -0.20951 -0.37939 C -0.20977 -0.37824 -0.20977 -0.37662 -0.21029 -0.37523 C -0.21172 -0.37199 -0.21524 -0.36643 -0.21524 -0.3662 C -0.21693 -0.35787 -0.21485 -0.36504 -0.21862 -0.36041 C -0.21966 -0.35926 -0.22019 -0.3574 -0.2211 -0.35602 C -0.22188 -0.35486 -0.22279 -0.35393 -0.22357 -0.35301 C -0.22422 -0.35162 -0.22448 -0.34953 -0.22526 -0.34861 C -0.2263 -0.34745 -0.22748 -0.34768 -0.22865 -0.34722 C -0.22943 -0.34676 -0.23034 -0.34606 -0.23112 -0.3456 C -0.23138 -0.34421 -0.23138 -0.34236 -0.2319 -0.3412 C -0.23308 -0.33865 -0.23529 -0.33773 -0.23698 -0.3368 C -0.24167 -0.32824 -0.23711 -0.33518 -0.24193 -0.33078 C -0.24844 -0.325 -0.24063 -0.33009 -0.24701 -0.32639 C -0.25091 -0.31574 -0.24532 -0.32893 -0.25365 -0.31898 C -0.25443 -0.31805 -0.25521 -0.31666 -0.25612 -0.31597 C -0.25769 -0.31481 -0.26107 -0.31296 -0.26107 -0.31273 C -0.26172 -0.31157 -0.26198 -0.30972 -0.26276 -0.30856 C -0.26341 -0.30764 -0.26446 -0.30787 -0.26524 -0.30717 C -0.26615 -0.30625 -0.26693 -0.30509 -0.26784 -0.30416 C -0.27188 -0.29328 -0.26641 -0.30625 -0.27279 -0.29676 C -0.27357 -0.2956 -0.27383 -0.29375 -0.27448 -0.29236 C -0.27526 -0.29074 -0.27617 -0.28935 -0.27696 -0.28796 C -0.27917 -0.27592 -0.27591 -0.28981 -0.28034 -0.28194 C -0.28477 -0.27407 -0.27696 -0.27986 -0.2836 -0.27592 C -0.28425 -0.27407 -0.28425 -0.27129 -0.28529 -0.27014 C -0.28672 -0.26828 -0.2888 -0.26875 -0.29024 -0.26713 C -0.29349 -0.26319 -0.2918 -0.26481 -0.29532 -0.26273 C -0.2961 -0.26111 -0.29688 -0.25949 -0.29779 -0.2581 C -0.29857 -0.2574 -0.29948 -0.2574 -0.30026 -0.25671 C -0.30117 -0.25602 -0.30196 -0.25486 -0.30274 -0.2537 C -0.30651 -0.24375 -0.30209 -0.25347 -0.3069 -0.24791 C -0.31107 -0.24305 -0.30808 -0.24444 -0.31107 -0.23889 C -0.31185 -0.23773 -0.31276 -0.23703 -0.31367 -0.23588 C -0.31394 -0.23402 -0.3138 -0.23171 -0.31446 -0.23009 C -0.31498 -0.22893 -0.31615 -0.22916 -0.31693 -0.22847 C -0.31784 -0.22777 -0.31862 -0.22662 -0.3194 -0.22569 C -0.32136 -0.21551 -0.31862 -0.22708 -0.32526 -0.21527 C -0.32617 -0.21365 -0.32683 -0.2118 -0.32774 -0.21088 C -0.3293 -0.20926 -0.33138 -0.20949 -0.33282 -0.20787 C -0.3336 -0.20694 -0.33451 -0.20602 -0.33529 -0.20486 C -0.3362 -0.20347 -0.33672 -0.20139 -0.33776 -0.20046 C -0.33933 -0.19884 -0.34128 -0.1993 -0.34284 -0.19745 L -0.34779 -0.19143 L -0.35026 -0.18865 C -0.35091 -0.18703 -0.35117 -0.18518 -0.35196 -0.18402 C -0.35352 -0.1824 -0.3569 -0.18125 -0.3569 -0.18102 C -0.35755 -0.17963 -0.35782 -0.17777 -0.3586 -0.17662 C -0.36016 -0.175 -0.36198 -0.17477 -0.36367 -0.17384 C -0.36446 -0.17314 -0.36537 -0.17314 -0.36615 -0.17222 C -0.36693 -0.17129 -0.36797 -0.17083 -0.36862 -0.16921 C -0.36901 -0.16852 -0.36862 -0.16736 -0.36862 -0.16643 L -0.36862 -0.1662 C -0.36641 -0.16481 -0.36407 -0.16365 -0.36198 -0.1618 C -0.36107 -0.16111 -0.36003 -0.16041 -0.35951 -0.15902 C -0.35886 -0.15717 -0.35925 -0.15463 -0.3586 -0.15301 C -0.35742 -0.14977 -0.35534 -0.15 -0.35365 -0.14861 C -0.34714 -0.14282 -0.35495 -0.14791 -0.34857 -0.14421 C -0.34805 -0.14259 -0.34779 -0.14074 -0.34701 -0.13958 C -0.34623 -0.13865 -0.34532 -0.13842 -0.3444 -0.13819 C -0.34232 -0.1375 -0.33998 -0.13727 -0.33776 -0.1368 C -0.33698 -0.13611 -0.3362 -0.13564 -0.33529 -0.13518 C -0.33425 -0.13472 -0.33308 -0.13449 -0.3319 -0.13379 C -0.33099 -0.1331 -0.33034 -0.13148 -0.32943 -0.13078 C -0.32865 -0.13009 -0.32774 -0.13009 -0.32696 -0.12939 C -0.32526 -0.12754 -0.32383 -0.12453 -0.32201 -0.12338 C -0.3211 -0.12291 -0.32032 -0.12222 -0.3194 -0.12199 C -0.31211 -0.11828 -0.31966 -0.12245 -0.31367 -0.11898 C -0.31302 -0.11736 -0.31276 -0.11551 -0.31198 -0.11458 C -0.31042 -0.11273 -0.3086 -0.1125 -0.3069 -0.11157 C -0.30612 -0.11111 -0.30534 -0.11041 -0.30443 -0.10995 C -0.30339 -0.10949 -0.30222 -0.10902 -0.30117 -0.10856 C -0.30026 -0.1081 -0.29948 -0.1074 -0.29857 -0.10717 C -0.29636 -0.10602 -0.29401 -0.10602 -0.29193 -0.10416 C -0.29089 -0.10301 -0.28972 -0.10208 -0.28867 -0.10115 C -0.28776 -0.10046 -0.28685 -0.10046 -0.28607 -0.09977 C -0.28438 -0.09791 -0.28308 -0.0949 -0.28112 -0.09375 C -0.28034 -0.09328 -0.27943 -0.09305 -0.27865 -0.09236 C -0.27683 -0.09051 -0.27357 -0.08634 -0.27357 -0.08611 C -0.27305 -0.08495 -0.27279 -0.08287 -0.27201 -0.08194 C -0.27045 -0.08032 -0.26693 -0.07893 -0.26693 -0.0787 C -0.26667 -0.07754 -0.26667 -0.07569 -0.26615 -0.07453 C -0.26498 -0.07176 -0.26276 -0.07106 -0.26107 -0.07014 C -0.26055 -0.06852 -0.26016 -0.06689 -0.25951 -0.06551 C -0.25703 -0.06041 -0.25547 -0.05926 -0.25196 -0.05532 L -0.24948 -0.05231 C -0.24857 -0.04768 -0.24883 -0.04652 -0.2461 -0.04328 C -0.24545 -0.04259 -0.2444 -0.04236 -0.24362 -0.04189 C -0.2431 -0.03842 -0.24297 -0.03402 -0.24115 -0.03148 C -0.2405 -0.03055 -0.23946 -0.03055 -0.23867 -0.03009 C -0.23477 -0.0199 -0.23724 -0.02222 -0.23282 -0.01967 C -0.23073 -0.00856 -0.23373 -0.02176 -0.22943 -0.01227 C -0.22891 -0.01111 -0.22904 -0.00926 -0.22865 -0.00787 C -0.22813 -0.00625 -0.22761 -0.00463 -0.22696 -0.00324 C -0.22539 -0.00046 -0.22396 -3.33333E-6 -0.22201 0.00116 C -0.22123 0.00463 -0.2211 0.00718 -0.2194 0.00996 C -0.21875 0.01135 -0.21784 0.01204 -0.21693 0.01297 C -0.2125 0.02477 -0.21836 0.01042 -0.21276 0.02037 C -0.21211 0.02153 -0.21159 0.02315 -0.21107 0.02477 C -0.21055 0.02662 -0.21029 0.02917 -0.20951 0.03079 C -0.20808 0.03334 -0.20443 0.03658 -0.20443 0.03681 C -0.20417 0.0382 -0.20404 0.03982 -0.20365 0.04121 C -0.20261 0.04422 -0.20026 0.05 -0.20026 0.05023 C -0.19909 0.05903 -0.19987 0.05394 -0.19779 0.06482 L -0.19701 0.06922 C -0.19662 0.07084 -0.19662 0.07246 -0.1961 0.07361 C -0.19505 0.07662 -0.19336 0.07917 -0.19284 0.08264 L -0.18946 0.10047 L -0.18776 0.10926 C -0.1875 0.11065 -0.1875 0.1125 -0.18698 0.11366 C -0.18646 0.11528 -0.18568 0.11644 -0.18529 0.11806 C -0.18464 0.12107 -0.1836 0.12709 -0.1836 0.12732 C -0.18334 0.13496 -0.18321 0.14283 -0.18282 0.1507 C -0.18255 0.15533 -0.1819 0.15973 -0.1819 0.16412 C -0.1819 0.16713 -0.18255 0.15811 -0.18282 0.1551 C -0.18308 0.15186 -0.18347 0.14838 -0.1836 0.14491 C -0.18555 0.11436 -0.18308 0.14283 -0.18607 0.11065 C -0.18646 0.08889 -0.18607 0.06273 -0.18776 0.03959 C -0.18802 0.03704 -0.18828 0.03473 -0.18867 0.03218 C -0.18894 0.00695 -0.18946 -0.01805 -0.18946 -0.04328 C -0.18946 -0.07338 -0.18907 -0.1037 -0.18867 -0.13379 C -0.18841 -0.15023 -0.18841 -0.14838 -0.18698 -0.15902 C -0.18724 -0.19791 -0.18776 -0.23703 -0.18776 -0.27592 C -0.18776 -0.325 -0.18972 -0.33032 -0.18529 -0.36203 C -0.18503 -0.36342 -0.18477 -0.36481 -0.18451 -0.36643 C -0.18412 -0.37291 -0.1836 -0.37916 -0.1836 -0.38564 C -0.1836 -0.40393 -0.18451 -0.42222 -0.18451 -0.44051 L -0.18112 -0.40486 C -0.175 -0.40439 -0.16888 -0.40416 -0.16276 -0.40347 C -0.1612 -0.40324 -0.15534 -0.39953 -0.15443 -0.39907 L -0.15196 -0.39745 C -0.15117 -0.39699 -0.15013 -0.39699 -0.14948 -0.39606 C -0.14857 -0.39514 -0.14792 -0.39375 -0.14701 -0.39305 C -0.14584 -0.39236 -0.14466 -0.39213 -0.14362 -0.39166 C -0.14271 -0.3912 -0.14193 -0.39051 -0.14115 -0.39004 C -0.13998 -0.38958 -0.13894 -0.38912 -0.13776 -0.38865 C -0.13295 -0.38611 -0.13763 -0.38842 -0.13282 -0.38426 C -0.13203 -0.38356 -0.13112 -0.3831 -0.13034 -0.38264 C -0.12995 -0.38125 -0.13008 -0.37939 -0.12943 -0.37824 C -0.12878 -0.37708 -0.12774 -0.37754 -0.12696 -0.37685 C -0.12578 -0.37546 -0.12474 -0.37384 -0.12357 -0.37222 C -0.12279 -0.37129 -0.12201 -0.37037 -0.1211 -0.36944 C -0.12084 -0.36782 -0.12097 -0.36574 -0.12032 -0.36481 C -0.11888 -0.36319 -0.11524 -0.36203 -0.11524 -0.3618 C -0.1125 -0.35463 -0.11446 -0.35856 -0.1086 -0.35162 L -0.10612 -0.34861 L -0.10365 -0.3456 C -0.10339 -0.34421 -0.10339 -0.34236 -0.10274 -0.3412 C -0.10222 -0.34004 -0.10104 -0.34051 -0.10026 -0.33981 C -0.09935 -0.33889 -0.09857 -0.33773 -0.09779 -0.3368 C -0.09727 -0.33518 -0.09662 -0.33379 -0.0961 -0.3324 C -0.09571 -0.33102 -0.09597 -0.32893 -0.09532 -0.32777 C -0.09466 -0.32685 -0.09362 -0.32685 -0.09284 -0.32639 C -0.08972 -0.31018 -0.09453 -0.33472 -0.09024 -0.31759 C -0.08959 -0.31458 -0.0892 -0.31157 -0.08867 -0.30856 C -0.08828 -0.30717 -0.08815 -0.30555 -0.08776 -0.30416 C -0.08724 -0.30208 -0.08659 -0.30023 -0.08607 -0.29814 C -0.08581 -0.29676 -0.08568 -0.29514 -0.08529 -0.29375 C -0.08477 -0.29213 -0.08399 -0.29097 -0.0836 -0.28935 C -0.08295 -0.28657 -0.0819 -0.28055 -0.0819 -0.28032 C -0.08164 -0.27546 -0.08151 -0.2706 -0.08112 -0.26551 C -0.08099 -0.26365 -0.0806 -0.26157 -0.08034 -0.25972 C -0.07982 -0.25648 -0.07826 -0.24768 -0.07774 -0.24328 C -0.0763 -0.23032 -0.07774 -0.23865 -0.07617 -0.23009 C -0.07409 -0.19838 -0.07422 -0.20486 -0.07617 -0.15162 C -0.0763 -0.14699 -0.07852 -0.14652 -0.08034 -0.1456 C -0.08255 -0.13379 -0.07917 -0.14768 -0.0836 -0.13958 C -0.08451 -0.13819 -0.08438 -0.13541 -0.08529 -0.13379 C -0.08594 -0.13264 -0.08698 -0.1331 -0.08776 -0.13217 L -0.09532 -0.12338 C -0.0961 -0.12245 -0.09688 -0.12106 -0.09779 -0.12037 L -0.10026 -0.11898 C -0.10755 -0.1199 -0.11472 -0.1206 -0.12201 -0.12199 C -0.12487 -0.12245 -0.12422 -0.1243 -0.12696 -0.12639 C -0.12852 -0.12754 -0.1319 -0.12939 -0.1319 -0.12916 C -0.13255 -0.13125 -0.13269 -0.13356 -0.1336 -0.13518 C -0.13425 -0.13634 -0.13529 -0.13611 -0.13607 -0.1368 C -0.13698 -0.1375 -0.13776 -0.13865 -0.13867 -0.13958 L -0.14024 -0.14861 L -0.14115 -0.15301 C -0.14089 -0.16296 -0.14076 -0.17268 -0.14024 -0.18264 C -0.14024 -0.18426 -0.14011 -0.18588 -0.13946 -0.18703 C -0.1388 -0.18819 -0.13776 -0.18796 -0.13698 -0.18865 C -0.13672 -0.19004 -0.13672 -0.19189 -0.13607 -0.19305 C -0.13529 -0.1949 -0.13125 -0.19791 -0.13034 -0.19884 C -0.12943 -0.19977 -0.12865 -0.20115 -0.12774 -0.20185 C -0.12604 -0.20347 -0.12266 -0.20439 -0.1211 -0.20486 C -0.11745 -0.20439 -0.11394 -0.20416 -0.11029 -0.20347 C -0.10938 -0.20324 -0.10847 -0.20277 -0.10782 -0.20185 C -0.10703 -0.20069 -0.10677 -0.19884 -0.10612 -0.19745 C -0.10443 -0.19421 -0.10065 -0.18912 -0.09948 -0.18402 C -0.0987 -0.18125 -0.09779 -0.17523 -0.09779 -0.175 C -0.09792 -0.17176 -0.09688 -0.15648 -0.10026 -0.15162 C -0.10091 -0.15046 -0.10196 -0.15069 -0.10274 -0.15 C -0.10677 -0.14652 -0.10378 -0.14699 -0.1069 -0.14699 L -0.1069 -0.14676 " pathEditMode="relative" rAng="0" ptsTypes="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3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36" y="2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53" presetClass="exit" presetSubtype="3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88CA26-4193-8784-42A7-EC8204C3B232}"/>
              </a:ext>
            </a:extLst>
          </p:cNvPr>
          <p:cNvSpPr txBox="1"/>
          <p:nvPr/>
        </p:nvSpPr>
        <p:spPr>
          <a:xfrm>
            <a:off x="3373447" y="294294"/>
            <a:ext cx="54451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ডট যুক্ত করে </a:t>
            </a:r>
            <a:r>
              <a:rPr lang="en-US" sz="6000">
                <a:solidFill>
                  <a:srgbClr val="FF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600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লে</a:t>
            </a:r>
            <a:r>
              <a:rPr lang="en-US" sz="600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খি।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CA5F65-0CBE-B261-230E-A2A73D12818A}"/>
              </a:ext>
            </a:extLst>
          </p:cNvPr>
          <p:cNvSpPr/>
          <p:nvPr/>
        </p:nvSpPr>
        <p:spPr>
          <a:xfrm>
            <a:off x="4957433" y="2286000"/>
            <a:ext cx="3637924" cy="282882"/>
          </a:xfrm>
          <a:prstGeom prst="rect">
            <a:avLst/>
          </a:prstGeom>
          <a:solidFill>
            <a:srgbClr val="FF0000">
              <a:alpha val="76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B284F8-B1BC-051D-DB20-704397599467}"/>
              </a:ext>
            </a:extLst>
          </p:cNvPr>
          <p:cNvSpPr/>
          <p:nvPr/>
        </p:nvSpPr>
        <p:spPr>
          <a:xfrm rot="8635008">
            <a:off x="4990102" y="3199652"/>
            <a:ext cx="2323120" cy="249869"/>
          </a:xfrm>
          <a:prstGeom prst="rect">
            <a:avLst/>
          </a:prstGeom>
          <a:solidFill>
            <a:srgbClr val="FF0000">
              <a:alpha val="76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01">
            <a:extLst>
              <a:ext uri="{FF2B5EF4-FFF2-40B4-BE49-F238E27FC236}">
                <a16:creationId xmlns:a16="http://schemas.microsoft.com/office/drawing/2014/main" id="{B9CF1018-ED17-F923-EC79-4E087782BC5A}"/>
              </a:ext>
            </a:extLst>
          </p:cNvPr>
          <p:cNvSpPr/>
          <p:nvPr/>
        </p:nvSpPr>
        <p:spPr>
          <a:xfrm rot="1974106">
            <a:off x="5016677" y="4295377"/>
            <a:ext cx="2556667" cy="842466"/>
          </a:xfrm>
          <a:custGeom>
            <a:avLst/>
            <a:gdLst>
              <a:gd name="connsiteX0" fmla="*/ 91089 w 2926097"/>
              <a:gd name="connsiteY0" fmla="*/ 154544 h 769895"/>
              <a:gd name="connsiteX1" fmla="*/ 274444 w 2926097"/>
              <a:gd name="connsiteY1" fmla="*/ 99406 h 769895"/>
              <a:gd name="connsiteX2" fmla="*/ 1099272 w 2926097"/>
              <a:gd name="connsiteY2" fmla="*/ 0 h 769895"/>
              <a:gd name="connsiteX3" fmla="*/ 2910532 w 2926097"/>
              <a:gd name="connsiteY3" fmla="*/ 623814 h 769895"/>
              <a:gd name="connsiteX4" fmla="*/ 2926097 w 2926097"/>
              <a:gd name="connsiteY4" fmla="*/ 642512 h 769895"/>
              <a:gd name="connsiteX5" fmla="*/ 2752123 w 2926097"/>
              <a:gd name="connsiteY5" fmla="*/ 769895 h 769895"/>
              <a:gd name="connsiteX6" fmla="*/ 2713221 w 2926097"/>
              <a:gd name="connsiteY6" fmla="*/ 726972 h 769895"/>
              <a:gd name="connsiteX7" fmla="*/ 1099272 w 2926097"/>
              <a:gd name="connsiteY7" fmla="*/ 216417 h 769895"/>
              <a:gd name="connsiteX8" fmla="*/ 128662 w 2926097"/>
              <a:gd name="connsiteY8" fmla="*/ 363823 h 769895"/>
              <a:gd name="connsiteX9" fmla="*/ 0 w 2926097"/>
              <a:gd name="connsiteY9" fmla="*/ 410920 h 769895"/>
              <a:gd name="connsiteX0" fmla="*/ 91089 w 2910532"/>
              <a:gd name="connsiteY0" fmla="*/ 154544 h 769895"/>
              <a:gd name="connsiteX1" fmla="*/ 274444 w 2910532"/>
              <a:gd name="connsiteY1" fmla="*/ 99406 h 769895"/>
              <a:gd name="connsiteX2" fmla="*/ 1099272 w 2910532"/>
              <a:gd name="connsiteY2" fmla="*/ 0 h 769895"/>
              <a:gd name="connsiteX3" fmla="*/ 2910532 w 2910532"/>
              <a:gd name="connsiteY3" fmla="*/ 623814 h 769895"/>
              <a:gd name="connsiteX4" fmla="*/ 2864733 w 2910532"/>
              <a:gd name="connsiteY4" fmla="*/ 703531 h 769895"/>
              <a:gd name="connsiteX5" fmla="*/ 2752123 w 2910532"/>
              <a:gd name="connsiteY5" fmla="*/ 769895 h 769895"/>
              <a:gd name="connsiteX6" fmla="*/ 2713221 w 2910532"/>
              <a:gd name="connsiteY6" fmla="*/ 726972 h 769895"/>
              <a:gd name="connsiteX7" fmla="*/ 1099272 w 2910532"/>
              <a:gd name="connsiteY7" fmla="*/ 216417 h 769895"/>
              <a:gd name="connsiteX8" fmla="*/ 128662 w 2910532"/>
              <a:gd name="connsiteY8" fmla="*/ 363823 h 769895"/>
              <a:gd name="connsiteX9" fmla="*/ 0 w 2910532"/>
              <a:gd name="connsiteY9" fmla="*/ 410920 h 769895"/>
              <a:gd name="connsiteX10" fmla="*/ 91089 w 2910532"/>
              <a:gd name="connsiteY10" fmla="*/ 154544 h 769895"/>
              <a:gd name="connsiteX0" fmla="*/ 91089 w 2910532"/>
              <a:gd name="connsiteY0" fmla="*/ 154544 h 769895"/>
              <a:gd name="connsiteX1" fmla="*/ 274444 w 2910532"/>
              <a:gd name="connsiteY1" fmla="*/ 99406 h 769895"/>
              <a:gd name="connsiteX2" fmla="*/ 1099272 w 2910532"/>
              <a:gd name="connsiteY2" fmla="*/ 0 h 769895"/>
              <a:gd name="connsiteX3" fmla="*/ 2910532 w 2910532"/>
              <a:gd name="connsiteY3" fmla="*/ 623814 h 769895"/>
              <a:gd name="connsiteX4" fmla="*/ 2811835 w 2910532"/>
              <a:gd name="connsiteY4" fmla="*/ 758011 h 769895"/>
              <a:gd name="connsiteX5" fmla="*/ 2752123 w 2910532"/>
              <a:gd name="connsiteY5" fmla="*/ 769895 h 769895"/>
              <a:gd name="connsiteX6" fmla="*/ 2713221 w 2910532"/>
              <a:gd name="connsiteY6" fmla="*/ 726972 h 769895"/>
              <a:gd name="connsiteX7" fmla="*/ 1099272 w 2910532"/>
              <a:gd name="connsiteY7" fmla="*/ 216417 h 769895"/>
              <a:gd name="connsiteX8" fmla="*/ 128662 w 2910532"/>
              <a:gd name="connsiteY8" fmla="*/ 363823 h 769895"/>
              <a:gd name="connsiteX9" fmla="*/ 0 w 2910532"/>
              <a:gd name="connsiteY9" fmla="*/ 410920 h 769895"/>
              <a:gd name="connsiteX10" fmla="*/ 91089 w 2910532"/>
              <a:gd name="connsiteY10" fmla="*/ 154544 h 769895"/>
              <a:gd name="connsiteX0" fmla="*/ 91089 w 2910532"/>
              <a:gd name="connsiteY0" fmla="*/ 203937 h 819288"/>
              <a:gd name="connsiteX1" fmla="*/ 274444 w 2910532"/>
              <a:gd name="connsiteY1" fmla="*/ 148799 h 819288"/>
              <a:gd name="connsiteX2" fmla="*/ 1116374 w 2910532"/>
              <a:gd name="connsiteY2" fmla="*/ 0 h 819288"/>
              <a:gd name="connsiteX3" fmla="*/ 2910532 w 2910532"/>
              <a:gd name="connsiteY3" fmla="*/ 673207 h 819288"/>
              <a:gd name="connsiteX4" fmla="*/ 2811835 w 2910532"/>
              <a:gd name="connsiteY4" fmla="*/ 807404 h 819288"/>
              <a:gd name="connsiteX5" fmla="*/ 2752123 w 2910532"/>
              <a:gd name="connsiteY5" fmla="*/ 819288 h 819288"/>
              <a:gd name="connsiteX6" fmla="*/ 2713221 w 2910532"/>
              <a:gd name="connsiteY6" fmla="*/ 776365 h 819288"/>
              <a:gd name="connsiteX7" fmla="*/ 1099272 w 2910532"/>
              <a:gd name="connsiteY7" fmla="*/ 265810 h 819288"/>
              <a:gd name="connsiteX8" fmla="*/ 128662 w 2910532"/>
              <a:gd name="connsiteY8" fmla="*/ 413216 h 819288"/>
              <a:gd name="connsiteX9" fmla="*/ 0 w 2910532"/>
              <a:gd name="connsiteY9" fmla="*/ 460313 h 819288"/>
              <a:gd name="connsiteX10" fmla="*/ 91089 w 2910532"/>
              <a:gd name="connsiteY10" fmla="*/ 203937 h 819288"/>
              <a:gd name="connsiteX0" fmla="*/ 91089 w 2910532"/>
              <a:gd name="connsiteY0" fmla="*/ 203937 h 819288"/>
              <a:gd name="connsiteX1" fmla="*/ 274444 w 2910532"/>
              <a:gd name="connsiteY1" fmla="*/ 148799 h 819288"/>
              <a:gd name="connsiteX2" fmla="*/ 1116374 w 2910532"/>
              <a:gd name="connsiteY2" fmla="*/ 0 h 819288"/>
              <a:gd name="connsiteX3" fmla="*/ 2910532 w 2910532"/>
              <a:gd name="connsiteY3" fmla="*/ 673207 h 819288"/>
              <a:gd name="connsiteX4" fmla="*/ 2811835 w 2910532"/>
              <a:gd name="connsiteY4" fmla="*/ 807404 h 819288"/>
              <a:gd name="connsiteX5" fmla="*/ 2752123 w 2910532"/>
              <a:gd name="connsiteY5" fmla="*/ 819288 h 819288"/>
              <a:gd name="connsiteX6" fmla="*/ 2713221 w 2910532"/>
              <a:gd name="connsiteY6" fmla="*/ 776365 h 819288"/>
              <a:gd name="connsiteX7" fmla="*/ 1108071 w 2910532"/>
              <a:gd name="connsiteY7" fmla="*/ 170754 h 819288"/>
              <a:gd name="connsiteX8" fmla="*/ 128662 w 2910532"/>
              <a:gd name="connsiteY8" fmla="*/ 413216 h 819288"/>
              <a:gd name="connsiteX9" fmla="*/ 0 w 2910532"/>
              <a:gd name="connsiteY9" fmla="*/ 460313 h 819288"/>
              <a:gd name="connsiteX10" fmla="*/ 91089 w 2910532"/>
              <a:gd name="connsiteY10" fmla="*/ 203937 h 819288"/>
              <a:gd name="connsiteX0" fmla="*/ 91089 w 2910532"/>
              <a:gd name="connsiteY0" fmla="*/ 203937 h 819288"/>
              <a:gd name="connsiteX1" fmla="*/ 274444 w 2910532"/>
              <a:gd name="connsiteY1" fmla="*/ 148799 h 819288"/>
              <a:gd name="connsiteX2" fmla="*/ 1116374 w 2910532"/>
              <a:gd name="connsiteY2" fmla="*/ 0 h 819288"/>
              <a:gd name="connsiteX3" fmla="*/ 2910532 w 2910532"/>
              <a:gd name="connsiteY3" fmla="*/ 673207 h 819288"/>
              <a:gd name="connsiteX4" fmla="*/ 2811835 w 2910532"/>
              <a:gd name="connsiteY4" fmla="*/ 807404 h 819288"/>
              <a:gd name="connsiteX5" fmla="*/ 2752123 w 2910532"/>
              <a:gd name="connsiteY5" fmla="*/ 819288 h 819288"/>
              <a:gd name="connsiteX6" fmla="*/ 2713221 w 2910532"/>
              <a:gd name="connsiteY6" fmla="*/ 776365 h 819288"/>
              <a:gd name="connsiteX7" fmla="*/ 1143085 w 2910532"/>
              <a:gd name="connsiteY7" fmla="*/ 199558 h 819288"/>
              <a:gd name="connsiteX8" fmla="*/ 128662 w 2910532"/>
              <a:gd name="connsiteY8" fmla="*/ 413216 h 819288"/>
              <a:gd name="connsiteX9" fmla="*/ 0 w 2910532"/>
              <a:gd name="connsiteY9" fmla="*/ 460313 h 819288"/>
              <a:gd name="connsiteX10" fmla="*/ 91089 w 2910532"/>
              <a:gd name="connsiteY10" fmla="*/ 203937 h 819288"/>
              <a:gd name="connsiteX0" fmla="*/ 91089 w 2910532"/>
              <a:gd name="connsiteY0" fmla="*/ 126416 h 741767"/>
              <a:gd name="connsiteX1" fmla="*/ 274444 w 2910532"/>
              <a:gd name="connsiteY1" fmla="*/ 71278 h 741767"/>
              <a:gd name="connsiteX2" fmla="*/ 1132037 w 2910532"/>
              <a:gd name="connsiteY2" fmla="*/ 1 h 741767"/>
              <a:gd name="connsiteX3" fmla="*/ 2910532 w 2910532"/>
              <a:gd name="connsiteY3" fmla="*/ 595686 h 741767"/>
              <a:gd name="connsiteX4" fmla="*/ 2811835 w 2910532"/>
              <a:gd name="connsiteY4" fmla="*/ 729883 h 741767"/>
              <a:gd name="connsiteX5" fmla="*/ 2752123 w 2910532"/>
              <a:gd name="connsiteY5" fmla="*/ 741767 h 741767"/>
              <a:gd name="connsiteX6" fmla="*/ 2713221 w 2910532"/>
              <a:gd name="connsiteY6" fmla="*/ 698844 h 741767"/>
              <a:gd name="connsiteX7" fmla="*/ 1143085 w 2910532"/>
              <a:gd name="connsiteY7" fmla="*/ 122037 h 741767"/>
              <a:gd name="connsiteX8" fmla="*/ 128662 w 2910532"/>
              <a:gd name="connsiteY8" fmla="*/ 335695 h 741767"/>
              <a:gd name="connsiteX9" fmla="*/ 0 w 2910532"/>
              <a:gd name="connsiteY9" fmla="*/ 382792 h 741767"/>
              <a:gd name="connsiteX10" fmla="*/ 91089 w 2910532"/>
              <a:gd name="connsiteY10" fmla="*/ 126416 h 741767"/>
              <a:gd name="connsiteX0" fmla="*/ 91089 w 2910532"/>
              <a:gd name="connsiteY0" fmla="*/ 189470 h 804821"/>
              <a:gd name="connsiteX1" fmla="*/ 274444 w 2910532"/>
              <a:gd name="connsiteY1" fmla="*/ 134332 h 804821"/>
              <a:gd name="connsiteX2" fmla="*/ 1154635 w 2910532"/>
              <a:gd name="connsiteY2" fmla="*/ 0 h 804821"/>
              <a:gd name="connsiteX3" fmla="*/ 2910532 w 2910532"/>
              <a:gd name="connsiteY3" fmla="*/ 658740 h 804821"/>
              <a:gd name="connsiteX4" fmla="*/ 2811835 w 2910532"/>
              <a:gd name="connsiteY4" fmla="*/ 792937 h 804821"/>
              <a:gd name="connsiteX5" fmla="*/ 2752123 w 2910532"/>
              <a:gd name="connsiteY5" fmla="*/ 804821 h 804821"/>
              <a:gd name="connsiteX6" fmla="*/ 2713221 w 2910532"/>
              <a:gd name="connsiteY6" fmla="*/ 761898 h 804821"/>
              <a:gd name="connsiteX7" fmla="*/ 1143085 w 2910532"/>
              <a:gd name="connsiteY7" fmla="*/ 185091 h 804821"/>
              <a:gd name="connsiteX8" fmla="*/ 128662 w 2910532"/>
              <a:gd name="connsiteY8" fmla="*/ 398749 h 804821"/>
              <a:gd name="connsiteX9" fmla="*/ 0 w 2910532"/>
              <a:gd name="connsiteY9" fmla="*/ 445846 h 804821"/>
              <a:gd name="connsiteX10" fmla="*/ 91089 w 2910532"/>
              <a:gd name="connsiteY10" fmla="*/ 189470 h 804821"/>
              <a:gd name="connsiteX0" fmla="*/ 91089 w 2910532"/>
              <a:gd name="connsiteY0" fmla="*/ 189470 h 804821"/>
              <a:gd name="connsiteX1" fmla="*/ 274444 w 2910532"/>
              <a:gd name="connsiteY1" fmla="*/ 134332 h 804821"/>
              <a:gd name="connsiteX2" fmla="*/ 1154635 w 2910532"/>
              <a:gd name="connsiteY2" fmla="*/ 0 h 804821"/>
              <a:gd name="connsiteX3" fmla="*/ 2910532 w 2910532"/>
              <a:gd name="connsiteY3" fmla="*/ 658740 h 804821"/>
              <a:gd name="connsiteX4" fmla="*/ 2811835 w 2910532"/>
              <a:gd name="connsiteY4" fmla="*/ 792937 h 804821"/>
              <a:gd name="connsiteX5" fmla="*/ 2752123 w 2910532"/>
              <a:gd name="connsiteY5" fmla="*/ 804821 h 804821"/>
              <a:gd name="connsiteX6" fmla="*/ 2713221 w 2910532"/>
              <a:gd name="connsiteY6" fmla="*/ 761898 h 804821"/>
              <a:gd name="connsiteX7" fmla="*/ 1146419 w 2910532"/>
              <a:gd name="connsiteY7" fmla="*/ 207862 h 804821"/>
              <a:gd name="connsiteX8" fmla="*/ 128662 w 2910532"/>
              <a:gd name="connsiteY8" fmla="*/ 398749 h 804821"/>
              <a:gd name="connsiteX9" fmla="*/ 0 w 2910532"/>
              <a:gd name="connsiteY9" fmla="*/ 445846 h 804821"/>
              <a:gd name="connsiteX10" fmla="*/ 91089 w 2910532"/>
              <a:gd name="connsiteY10" fmla="*/ 189470 h 804821"/>
              <a:gd name="connsiteX0" fmla="*/ 91089 w 2910532"/>
              <a:gd name="connsiteY0" fmla="*/ 107821 h 723172"/>
              <a:gd name="connsiteX1" fmla="*/ 274444 w 2910532"/>
              <a:gd name="connsiteY1" fmla="*/ 52683 h 723172"/>
              <a:gd name="connsiteX2" fmla="*/ 1161538 w 2910532"/>
              <a:gd name="connsiteY2" fmla="*/ 927 h 723172"/>
              <a:gd name="connsiteX3" fmla="*/ 2910532 w 2910532"/>
              <a:gd name="connsiteY3" fmla="*/ 577091 h 723172"/>
              <a:gd name="connsiteX4" fmla="*/ 2811835 w 2910532"/>
              <a:gd name="connsiteY4" fmla="*/ 711288 h 723172"/>
              <a:gd name="connsiteX5" fmla="*/ 2752123 w 2910532"/>
              <a:gd name="connsiteY5" fmla="*/ 723172 h 723172"/>
              <a:gd name="connsiteX6" fmla="*/ 2713221 w 2910532"/>
              <a:gd name="connsiteY6" fmla="*/ 680249 h 723172"/>
              <a:gd name="connsiteX7" fmla="*/ 1146419 w 2910532"/>
              <a:gd name="connsiteY7" fmla="*/ 126213 h 723172"/>
              <a:gd name="connsiteX8" fmla="*/ 128662 w 2910532"/>
              <a:gd name="connsiteY8" fmla="*/ 317100 h 723172"/>
              <a:gd name="connsiteX9" fmla="*/ 0 w 2910532"/>
              <a:gd name="connsiteY9" fmla="*/ 364197 h 723172"/>
              <a:gd name="connsiteX10" fmla="*/ 91089 w 2910532"/>
              <a:gd name="connsiteY10" fmla="*/ 107821 h 723172"/>
              <a:gd name="connsiteX0" fmla="*/ 91089 w 2910532"/>
              <a:gd name="connsiteY0" fmla="*/ 146693 h 762044"/>
              <a:gd name="connsiteX1" fmla="*/ 274444 w 2910532"/>
              <a:gd name="connsiteY1" fmla="*/ 91555 h 762044"/>
              <a:gd name="connsiteX2" fmla="*/ 1145321 w 2910532"/>
              <a:gd name="connsiteY2" fmla="*/ 0 h 762044"/>
              <a:gd name="connsiteX3" fmla="*/ 2910532 w 2910532"/>
              <a:gd name="connsiteY3" fmla="*/ 615963 h 762044"/>
              <a:gd name="connsiteX4" fmla="*/ 2811835 w 2910532"/>
              <a:gd name="connsiteY4" fmla="*/ 750160 h 762044"/>
              <a:gd name="connsiteX5" fmla="*/ 2752123 w 2910532"/>
              <a:gd name="connsiteY5" fmla="*/ 762044 h 762044"/>
              <a:gd name="connsiteX6" fmla="*/ 2713221 w 2910532"/>
              <a:gd name="connsiteY6" fmla="*/ 719121 h 762044"/>
              <a:gd name="connsiteX7" fmla="*/ 1146419 w 2910532"/>
              <a:gd name="connsiteY7" fmla="*/ 165085 h 762044"/>
              <a:gd name="connsiteX8" fmla="*/ 128662 w 2910532"/>
              <a:gd name="connsiteY8" fmla="*/ 355972 h 762044"/>
              <a:gd name="connsiteX9" fmla="*/ 0 w 2910532"/>
              <a:gd name="connsiteY9" fmla="*/ 403069 h 762044"/>
              <a:gd name="connsiteX10" fmla="*/ 91089 w 2910532"/>
              <a:gd name="connsiteY10" fmla="*/ 146693 h 762044"/>
              <a:gd name="connsiteX0" fmla="*/ 91089 w 2910532"/>
              <a:gd name="connsiteY0" fmla="*/ 178142 h 793493"/>
              <a:gd name="connsiteX1" fmla="*/ 274444 w 2910532"/>
              <a:gd name="connsiteY1" fmla="*/ 123004 h 793493"/>
              <a:gd name="connsiteX2" fmla="*/ 1136227 w 2910532"/>
              <a:gd name="connsiteY2" fmla="*/ 0 h 793493"/>
              <a:gd name="connsiteX3" fmla="*/ 2910532 w 2910532"/>
              <a:gd name="connsiteY3" fmla="*/ 647412 h 793493"/>
              <a:gd name="connsiteX4" fmla="*/ 2811835 w 2910532"/>
              <a:gd name="connsiteY4" fmla="*/ 781609 h 793493"/>
              <a:gd name="connsiteX5" fmla="*/ 2752123 w 2910532"/>
              <a:gd name="connsiteY5" fmla="*/ 793493 h 793493"/>
              <a:gd name="connsiteX6" fmla="*/ 2713221 w 2910532"/>
              <a:gd name="connsiteY6" fmla="*/ 750570 h 793493"/>
              <a:gd name="connsiteX7" fmla="*/ 1146419 w 2910532"/>
              <a:gd name="connsiteY7" fmla="*/ 196534 h 793493"/>
              <a:gd name="connsiteX8" fmla="*/ 128662 w 2910532"/>
              <a:gd name="connsiteY8" fmla="*/ 387421 h 793493"/>
              <a:gd name="connsiteX9" fmla="*/ 0 w 2910532"/>
              <a:gd name="connsiteY9" fmla="*/ 434518 h 793493"/>
              <a:gd name="connsiteX10" fmla="*/ 91089 w 2910532"/>
              <a:gd name="connsiteY10" fmla="*/ 178142 h 793493"/>
              <a:gd name="connsiteX0" fmla="*/ 45597 w 2865040"/>
              <a:gd name="connsiteY0" fmla="*/ 178142 h 793493"/>
              <a:gd name="connsiteX1" fmla="*/ 228952 w 2865040"/>
              <a:gd name="connsiteY1" fmla="*/ 123004 h 793493"/>
              <a:gd name="connsiteX2" fmla="*/ 1090735 w 2865040"/>
              <a:gd name="connsiteY2" fmla="*/ 0 h 793493"/>
              <a:gd name="connsiteX3" fmla="*/ 2865040 w 2865040"/>
              <a:gd name="connsiteY3" fmla="*/ 647412 h 793493"/>
              <a:gd name="connsiteX4" fmla="*/ 2766343 w 2865040"/>
              <a:gd name="connsiteY4" fmla="*/ 781609 h 793493"/>
              <a:gd name="connsiteX5" fmla="*/ 2706631 w 2865040"/>
              <a:gd name="connsiteY5" fmla="*/ 793493 h 793493"/>
              <a:gd name="connsiteX6" fmla="*/ 2667729 w 2865040"/>
              <a:gd name="connsiteY6" fmla="*/ 750570 h 793493"/>
              <a:gd name="connsiteX7" fmla="*/ 1100927 w 2865040"/>
              <a:gd name="connsiteY7" fmla="*/ 196534 h 793493"/>
              <a:gd name="connsiteX8" fmla="*/ 83170 w 2865040"/>
              <a:gd name="connsiteY8" fmla="*/ 387421 h 793493"/>
              <a:gd name="connsiteX9" fmla="*/ 0 w 2865040"/>
              <a:gd name="connsiteY9" fmla="*/ 383799 h 793493"/>
              <a:gd name="connsiteX10" fmla="*/ 45597 w 2865040"/>
              <a:gd name="connsiteY10" fmla="*/ 178142 h 79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65040" h="793493">
                <a:moveTo>
                  <a:pt x="45597" y="178142"/>
                </a:moveTo>
                <a:lnTo>
                  <a:pt x="228952" y="123004"/>
                </a:lnTo>
                <a:cubicBezTo>
                  <a:pt x="481503" y="59070"/>
                  <a:pt x="797438" y="0"/>
                  <a:pt x="1090735" y="0"/>
                </a:cubicBezTo>
                <a:cubicBezTo>
                  <a:pt x="1872862" y="0"/>
                  <a:pt x="2516223" y="275840"/>
                  <a:pt x="2865040" y="647412"/>
                </a:cubicBezTo>
                <a:lnTo>
                  <a:pt x="2766343" y="781609"/>
                </a:lnTo>
                <a:lnTo>
                  <a:pt x="2706631" y="793493"/>
                </a:lnTo>
                <a:lnTo>
                  <a:pt x="2667729" y="750570"/>
                </a:lnTo>
                <a:cubicBezTo>
                  <a:pt x="2356910" y="446460"/>
                  <a:pt x="1797852" y="196534"/>
                  <a:pt x="1100927" y="196534"/>
                </a:cubicBezTo>
                <a:cubicBezTo>
                  <a:pt x="744545" y="196534"/>
                  <a:pt x="364740" y="293999"/>
                  <a:pt x="83170" y="387421"/>
                </a:cubicBezTo>
                <a:lnTo>
                  <a:pt x="0" y="383799"/>
                </a:lnTo>
                <a:lnTo>
                  <a:pt x="45597" y="178142"/>
                </a:lnTo>
                <a:close/>
              </a:path>
            </a:pathLst>
          </a:custGeom>
          <a:solidFill>
            <a:srgbClr val="FF0000">
              <a:alpha val="76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03">
            <a:extLst>
              <a:ext uri="{FF2B5EF4-FFF2-40B4-BE49-F238E27FC236}">
                <a16:creationId xmlns:a16="http://schemas.microsoft.com/office/drawing/2014/main" id="{1D2C4BF2-C989-8716-0920-A4160914C382}"/>
              </a:ext>
            </a:extLst>
          </p:cNvPr>
          <p:cNvSpPr/>
          <p:nvPr/>
        </p:nvSpPr>
        <p:spPr>
          <a:xfrm rot="5400000">
            <a:off x="5455849" y="4047151"/>
            <a:ext cx="3281822" cy="233680"/>
          </a:xfrm>
          <a:custGeom>
            <a:avLst/>
            <a:gdLst>
              <a:gd name="connsiteX0" fmla="*/ 0 w 3712034"/>
              <a:gd name="connsiteY0" fmla="*/ 206828 h 206828"/>
              <a:gd name="connsiteX1" fmla="*/ 0 w 3712034"/>
              <a:gd name="connsiteY1" fmla="*/ 0 h 206828"/>
              <a:gd name="connsiteX2" fmla="*/ 3712034 w 3712034"/>
              <a:gd name="connsiteY2" fmla="*/ 0 h 206828"/>
              <a:gd name="connsiteX3" fmla="*/ 3712034 w 3712034"/>
              <a:gd name="connsiteY3" fmla="*/ 206828 h 20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2034" h="206828">
                <a:moveTo>
                  <a:pt x="0" y="206828"/>
                </a:moveTo>
                <a:lnTo>
                  <a:pt x="0" y="0"/>
                </a:lnTo>
                <a:lnTo>
                  <a:pt x="3712034" y="0"/>
                </a:lnTo>
                <a:lnTo>
                  <a:pt x="3712034" y="206828"/>
                </a:lnTo>
                <a:close/>
              </a:path>
            </a:pathLst>
          </a:custGeom>
          <a:solidFill>
            <a:srgbClr val="FF0000">
              <a:alpha val="76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47ED7FF-BF18-E6B5-E9C9-C2FCE5447427}"/>
              </a:ext>
            </a:extLst>
          </p:cNvPr>
          <p:cNvGrpSpPr/>
          <p:nvPr/>
        </p:nvGrpSpPr>
        <p:grpSpPr>
          <a:xfrm>
            <a:off x="7013059" y="2643752"/>
            <a:ext cx="1295161" cy="1515317"/>
            <a:chOff x="4290037" y="2237352"/>
            <a:chExt cx="1176770" cy="1515317"/>
          </a:xfrm>
          <a:solidFill>
            <a:srgbClr val="FF0000">
              <a:alpha val="76000"/>
            </a:srgbClr>
          </a:solidFill>
        </p:grpSpPr>
        <p:sp>
          <p:nvSpPr>
            <p:cNvPr id="18" name="Freeform: Shape 113">
              <a:extLst>
                <a:ext uri="{FF2B5EF4-FFF2-40B4-BE49-F238E27FC236}">
                  <a16:creationId xmlns:a16="http://schemas.microsoft.com/office/drawing/2014/main" id="{615CCADC-D407-2A18-CAF4-611FD34319EC}"/>
                </a:ext>
              </a:extLst>
            </p:cNvPr>
            <p:cNvSpPr/>
            <p:nvPr/>
          </p:nvSpPr>
          <p:spPr>
            <a:xfrm rot="6394378" flipH="1">
              <a:off x="4240487" y="2286902"/>
              <a:ext cx="1275869" cy="1176770"/>
            </a:xfrm>
            <a:custGeom>
              <a:avLst/>
              <a:gdLst>
                <a:gd name="connsiteX0" fmla="*/ 1161804 w 1188286"/>
                <a:gd name="connsiteY0" fmla="*/ 1336860 h 1429302"/>
                <a:gd name="connsiteX1" fmla="*/ 1188286 w 1188286"/>
                <a:gd name="connsiteY1" fmla="*/ 1111310 h 1429302"/>
                <a:gd name="connsiteX2" fmla="*/ 147487 w 1188286"/>
                <a:gd name="connsiteY2" fmla="*/ 14886 h 1429302"/>
                <a:gd name="connsiteX3" fmla="*/ 33882 w 1188286"/>
                <a:gd name="connsiteY3" fmla="*/ 0 h 1429302"/>
                <a:gd name="connsiteX4" fmla="*/ 33222 w 1188286"/>
                <a:gd name="connsiteY4" fmla="*/ 42130 h 1429302"/>
                <a:gd name="connsiteX5" fmla="*/ 17377 w 1188286"/>
                <a:gd name="connsiteY5" fmla="*/ 120961 h 1429302"/>
                <a:gd name="connsiteX6" fmla="*/ 0 w 1188286"/>
                <a:gd name="connsiteY6" fmla="*/ 164450 h 1429302"/>
                <a:gd name="connsiteX7" fmla="*/ 97562 w 1188286"/>
                <a:gd name="connsiteY7" fmla="*/ 177887 h 1429302"/>
                <a:gd name="connsiteX8" fmla="*/ 940567 w 1188286"/>
                <a:gd name="connsiteY8" fmla="*/ 1111310 h 1429302"/>
                <a:gd name="connsiteX9" fmla="*/ 893101 w 1188286"/>
                <a:gd name="connsiteY9" fmla="*/ 1394638 h 1429302"/>
                <a:gd name="connsiteX10" fmla="*/ 879043 w 1188286"/>
                <a:gd name="connsiteY10" fmla="*/ 1429302 h 1429302"/>
                <a:gd name="connsiteX11" fmla="*/ 1134120 w 1188286"/>
                <a:gd name="connsiteY11" fmla="*/ 1429302 h 1429302"/>
                <a:gd name="connsiteX0" fmla="*/ 1161804 w 1188286"/>
                <a:gd name="connsiteY0" fmla="*/ 1336860 h 1429302"/>
                <a:gd name="connsiteX1" fmla="*/ 1188286 w 1188286"/>
                <a:gd name="connsiteY1" fmla="*/ 1111310 h 1429302"/>
                <a:gd name="connsiteX2" fmla="*/ 147487 w 1188286"/>
                <a:gd name="connsiteY2" fmla="*/ 14886 h 1429302"/>
                <a:gd name="connsiteX3" fmla="*/ 33882 w 1188286"/>
                <a:gd name="connsiteY3" fmla="*/ 0 h 1429302"/>
                <a:gd name="connsiteX4" fmla="*/ 123073 w 1188286"/>
                <a:gd name="connsiteY4" fmla="*/ 99997 h 1429302"/>
                <a:gd name="connsiteX5" fmla="*/ 17377 w 1188286"/>
                <a:gd name="connsiteY5" fmla="*/ 120961 h 1429302"/>
                <a:gd name="connsiteX6" fmla="*/ 0 w 1188286"/>
                <a:gd name="connsiteY6" fmla="*/ 164450 h 1429302"/>
                <a:gd name="connsiteX7" fmla="*/ 97562 w 1188286"/>
                <a:gd name="connsiteY7" fmla="*/ 177887 h 1429302"/>
                <a:gd name="connsiteX8" fmla="*/ 940567 w 1188286"/>
                <a:gd name="connsiteY8" fmla="*/ 1111310 h 1429302"/>
                <a:gd name="connsiteX9" fmla="*/ 893101 w 1188286"/>
                <a:gd name="connsiteY9" fmla="*/ 1394638 h 1429302"/>
                <a:gd name="connsiteX10" fmla="*/ 879043 w 1188286"/>
                <a:gd name="connsiteY10" fmla="*/ 1429302 h 1429302"/>
                <a:gd name="connsiteX11" fmla="*/ 1134120 w 1188286"/>
                <a:gd name="connsiteY11" fmla="*/ 1429302 h 1429302"/>
                <a:gd name="connsiteX12" fmla="*/ 1161804 w 1188286"/>
                <a:gd name="connsiteY12" fmla="*/ 1336860 h 1429302"/>
                <a:gd name="connsiteX0" fmla="*/ 1161804 w 1188286"/>
                <a:gd name="connsiteY0" fmla="*/ 1321974 h 1414416"/>
                <a:gd name="connsiteX1" fmla="*/ 1188286 w 1188286"/>
                <a:gd name="connsiteY1" fmla="*/ 1096424 h 1414416"/>
                <a:gd name="connsiteX2" fmla="*/ 147487 w 1188286"/>
                <a:gd name="connsiteY2" fmla="*/ 0 h 1414416"/>
                <a:gd name="connsiteX3" fmla="*/ 70394 w 1188286"/>
                <a:gd name="connsiteY3" fmla="*/ 26510 h 1414416"/>
                <a:gd name="connsiteX4" fmla="*/ 123073 w 1188286"/>
                <a:gd name="connsiteY4" fmla="*/ 85111 h 1414416"/>
                <a:gd name="connsiteX5" fmla="*/ 17377 w 1188286"/>
                <a:gd name="connsiteY5" fmla="*/ 106075 h 1414416"/>
                <a:gd name="connsiteX6" fmla="*/ 0 w 1188286"/>
                <a:gd name="connsiteY6" fmla="*/ 149564 h 1414416"/>
                <a:gd name="connsiteX7" fmla="*/ 97562 w 1188286"/>
                <a:gd name="connsiteY7" fmla="*/ 163001 h 1414416"/>
                <a:gd name="connsiteX8" fmla="*/ 940567 w 1188286"/>
                <a:gd name="connsiteY8" fmla="*/ 1096424 h 1414416"/>
                <a:gd name="connsiteX9" fmla="*/ 893101 w 1188286"/>
                <a:gd name="connsiteY9" fmla="*/ 1379752 h 1414416"/>
                <a:gd name="connsiteX10" fmla="*/ 879043 w 1188286"/>
                <a:gd name="connsiteY10" fmla="*/ 1414416 h 1414416"/>
                <a:gd name="connsiteX11" fmla="*/ 1134120 w 1188286"/>
                <a:gd name="connsiteY11" fmla="*/ 1414416 h 1414416"/>
                <a:gd name="connsiteX12" fmla="*/ 1161804 w 1188286"/>
                <a:gd name="connsiteY12" fmla="*/ 1321974 h 1414416"/>
                <a:gd name="connsiteX0" fmla="*/ 1161804 w 1188286"/>
                <a:gd name="connsiteY0" fmla="*/ 1321974 h 1414416"/>
                <a:gd name="connsiteX1" fmla="*/ 1188286 w 1188286"/>
                <a:gd name="connsiteY1" fmla="*/ 1096424 h 1414416"/>
                <a:gd name="connsiteX2" fmla="*/ 147487 w 1188286"/>
                <a:gd name="connsiteY2" fmla="*/ 0 h 1414416"/>
                <a:gd name="connsiteX3" fmla="*/ 145111 w 1188286"/>
                <a:gd name="connsiteY3" fmla="*/ 69663 h 1414416"/>
                <a:gd name="connsiteX4" fmla="*/ 123073 w 1188286"/>
                <a:gd name="connsiteY4" fmla="*/ 85111 h 1414416"/>
                <a:gd name="connsiteX5" fmla="*/ 17377 w 1188286"/>
                <a:gd name="connsiteY5" fmla="*/ 106075 h 1414416"/>
                <a:gd name="connsiteX6" fmla="*/ 0 w 1188286"/>
                <a:gd name="connsiteY6" fmla="*/ 149564 h 1414416"/>
                <a:gd name="connsiteX7" fmla="*/ 97562 w 1188286"/>
                <a:gd name="connsiteY7" fmla="*/ 163001 h 1414416"/>
                <a:gd name="connsiteX8" fmla="*/ 940567 w 1188286"/>
                <a:gd name="connsiteY8" fmla="*/ 1096424 h 1414416"/>
                <a:gd name="connsiteX9" fmla="*/ 893101 w 1188286"/>
                <a:gd name="connsiteY9" fmla="*/ 1379752 h 1414416"/>
                <a:gd name="connsiteX10" fmla="*/ 879043 w 1188286"/>
                <a:gd name="connsiteY10" fmla="*/ 1414416 h 1414416"/>
                <a:gd name="connsiteX11" fmla="*/ 1134120 w 1188286"/>
                <a:gd name="connsiteY11" fmla="*/ 1414416 h 1414416"/>
                <a:gd name="connsiteX12" fmla="*/ 1161804 w 1188286"/>
                <a:gd name="connsiteY12" fmla="*/ 1321974 h 1414416"/>
                <a:gd name="connsiteX0" fmla="*/ 1161804 w 1188286"/>
                <a:gd name="connsiteY0" fmla="*/ 1321974 h 1414416"/>
                <a:gd name="connsiteX1" fmla="*/ 1188286 w 1188286"/>
                <a:gd name="connsiteY1" fmla="*/ 1096424 h 1414416"/>
                <a:gd name="connsiteX2" fmla="*/ 147487 w 1188286"/>
                <a:gd name="connsiteY2" fmla="*/ 0 h 1414416"/>
                <a:gd name="connsiteX3" fmla="*/ 131883 w 1188286"/>
                <a:gd name="connsiteY3" fmla="*/ 115782 h 1414416"/>
                <a:gd name="connsiteX4" fmla="*/ 123073 w 1188286"/>
                <a:gd name="connsiteY4" fmla="*/ 85111 h 1414416"/>
                <a:gd name="connsiteX5" fmla="*/ 17377 w 1188286"/>
                <a:gd name="connsiteY5" fmla="*/ 106075 h 1414416"/>
                <a:gd name="connsiteX6" fmla="*/ 0 w 1188286"/>
                <a:gd name="connsiteY6" fmla="*/ 149564 h 1414416"/>
                <a:gd name="connsiteX7" fmla="*/ 97562 w 1188286"/>
                <a:gd name="connsiteY7" fmla="*/ 163001 h 1414416"/>
                <a:gd name="connsiteX8" fmla="*/ 940567 w 1188286"/>
                <a:gd name="connsiteY8" fmla="*/ 1096424 h 1414416"/>
                <a:gd name="connsiteX9" fmla="*/ 893101 w 1188286"/>
                <a:gd name="connsiteY9" fmla="*/ 1379752 h 1414416"/>
                <a:gd name="connsiteX10" fmla="*/ 879043 w 1188286"/>
                <a:gd name="connsiteY10" fmla="*/ 1414416 h 1414416"/>
                <a:gd name="connsiteX11" fmla="*/ 1134120 w 1188286"/>
                <a:gd name="connsiteY11" fmla="*/ 1414416 h 1414416"/>
                <a:gd name="connsiteX12" fmla="*/ 1161804 w 1188286"/>
                <a:gd name="connsiteY12" fmla="*/ 1321974 h 141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8286" h="1414416">
                  <a:moveTo>
                    <a:pt x="1161804" y="1321974"/>
                  </a:moveTo>
                  <a:cubicBezTo>
                    <a:pt x="1179167" y="1249119"/>
                    <a:pt x="1188286" y="1173686"/>
                    <a:pt x="1188286" y="1096424"/>
                  </a:cubicBezTo>
                  <a:cubicBezTo>
                    <a:pt x="1188286" y="555591"/>
                    <a:pt x="741470" y="104358"/>
                    <a:pt x="147487" y="0"/>
                  </a:cubicBezTo>
                  <a:lnTo>
                    <a:pt x="131883" y="115782"/>
                  </a:lnTo>
                  <a:cubicBezTo>
                    <a:pt x="131663" y="129825"/>
                    <a:pt x="123293" y="71068"/>
                    <a:pt x="123073" y="85111"/>
                  </a:cubicBezTo>
                  <a:cubicBezTo>
                    <a:pt x="120282" y="111267"/>
                    <a:pt x="25201" y="79784"/>
                    <a:pt x="17377" y="106075"/>
                  </a:cubicBezTo>
                  <a:lnTo>
                    <a:pt x="0" y="149564"/>
                  </a:lnTo>
                  <a:lnTo>
                    <a:pt x="97562" y="163001"/>
                  </a:lnTo>
                  <a:cubicBezTo>
                    <a:pt x="578664" y="251844"/>
                    <a:pt x="940567" y="635993"/>
                    <a:pt x="940567" y="1096424"/>
                  </a:cubicBezTo>
                  <a:cubicBezTo>
                    <a:pt x="940567" y="1195088"/>
                    <a:pt x="923950" y="1290249"/>
                    <a:pt x="893101" y="1379752"/>
                  </a:cubicBezTo>
                  <a:lnTo>
                    <a:pt x="879043" y="1414416"/>
                  </a:lnTo>
                  <a:lnTo>
                    <a:pt x="1134120" y="1414416"/>
                  </a:lnTo>
                  <a:lnTo>
                    <a:pt x="1161804" y="1321974"/>
                  </a:lnTo>
                  <a:close/>
                </a:path>
              </a:pathLst>
            </a:custGeom>
            <a:grpFill/>
            <a:ln w="76200"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306EBBC-8509-0FB9-C3B0-E07FB743C3F0}"/>
                </a:ext>
              </a:extLst>
            </p:cNvPr>
            <p:cNvSpPr/>
            <p:nvPr/>
          </p:nvSpPr>
          <p:spPr>
            <a:xfrm>
              <a:off x="4845633" y="3230880"/>
              <a:ext cx="429735" cy="5217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47920" y="2214880"/>
            <a:ext cx="3606800" cy="3489960"/>
            <a:chOff x="558800" y="2275840"/>
            <a:chExt cx="3606800" cy="3489960"/>
          </a:xfrm>
        </p:grpSpPr>
        <p:grpSp>
          <p:nvGrpSpPr>
            <p:cNvPr id="121" name="Group 120"/>
            <p:cNvGrpSpPr/>
            <p:nvPr/>
          </p:nvGrpSpPr>
          <p:grpSpPr>
            <a:xfrm>
              <a:off x="558800" y="2367280"/>
              <a:ext cx="3606800" cy="3398520"/>
              <a:chOff x="558800" y="2367280"/>
              <a:chExt cx="3606800" cy="3398520"/>
            </a:xfrm>
          </p:grpSpPr>
          <p:grpSp>
            <p:nvGrpSpPr>
              <p:cNvPr id="120" name="Group 119"/>
              <p:cNvGrpSpPr/>
              <p:nvPr/>
            </p:nvGrpSpPr>
            <p:grpSpPr>
              <a:xfrm>
                <a:off x="2812213" y="2636008"/>
                <a:ext cx="910555" cy="1579772"/>
                <a:chOff x="2812213" y="2625848"/>
                <a:chExt cx="910555" cy="1579772"/>
              </a:xfrm>
            </p:grpSpPr>
            <p:grpSp>
              <p:nvGrpSpPr>
                <p:cNvPr id="119" name="Group 118"/>
                <p:cNvGrpSpPr/>
                <p:nvPr/>
              </p:nvGrpSpPr>
              <p:grpSpPr>
                <a:xfrm>
                  <a:off x="2812213" y="2625848"/>
                  <a:ext cx="910555" cy="1579772"/>
                  <a:chOff x="2812213" y="2625848"/>
                  <a:chExt cx="910555" cy="1579772"/>
                </a:xfrm>
              </p:grpSpPr>
              <p:sp>
                <p:nvSpPr>
                  <p:cNvPr id="58" name="Oval 57"/>
                  <p:cNvSpPr/>
                  <p:nvPr/>
                </p:nvSpPr>
                <p:spPr>
                  <a:xfrm rot="19479478">
                    <a:off x="3520469" y="3252719"/>
                    <a:ext cx="149439" cy="149439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" name="Oval 59"/>
                  <p:cNvSpPr/>
                  <p:nvPr/>
                </p:nvSpPr>
                <p:spPr>
                  <a:xfrm rot="19479478">
                    <a:off x="3429300" y="3077848"/>
                    <a:ext cx="156746" cy="156746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" name="Oval 60"/>
                  <p:cNvSpPr/>
                  <p:nvPr/>
                </p:nvSpPr>
                <p:spPr>
                  <a:xfrm rot="19479478">
                    <a:off x="2812213" y="2625848"/>
                    <a:ext cx="214089" cy="214089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/>
                  <p:cNvSpPr/>
                  <p:nvPr/>
                </p:nvSpPr>
                <p:spPr>
                  <a:xfrm rot="19479478">
                    <a:off x="3322332" y="2932016"/>
                    <a:ext cx="156746" cy="156746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" name="Oval 62"/>
                  <p:cNvSpPr/>
                  <p:nvPr/>
                </p:nvSpPr>
                <p:spPr>
                  <a:xfrm rot="19479478">
                    <a:off x="3172327" y="2782901"/>
                    <a:ext cx="156746" cy="156746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Oval 63"/>
                  <p:cNvSpPr/>
                  <p:nvPr/>
                </p:nvSpPr>
                <p:spPr>
                  <a:xfrm rot="19479478">
                    <a:off x="3022322" y="2694744"/>
                    <a:ext cx="156746" cy="156746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" name="Oval 100"/>
                  <p:cNvSpPr/>
                  <p:nvPr/>
                </p:nvSpPr>
                <p:spPr>
                  <a:xfrm rot="19479478">
                    <a:off x="3346848" y="375858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" name="Oval 101"/>
                  <p:cNvSpPr/>
                  <p:nvPr/>
                </p:nvSpPr>
                <p:spPr>
                  <a:xfrm rot="19479478">
                    <a:off x="3235088" y="382970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" name="Oval 102"/>
                  <p:cNvSpPr/>
                  <p:nvPr/>
                </p:nvSpPr>
                <p:spPr>
                  <a:xfrm rot="19479478">
                    <a:off x="3224928" y="399226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4" name="Oval 103"/>
                  <p:cNvSpPr/>
                  <p:nvPr/>
                </p:nvSpPr>
                <p:spPr>
                  <a:xfrm rot="19479478">
                    <a:off x="3367168" y="408370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5" name="Oval 104"/>
                  <p:cNvSpPr/>
                  <p:nvPr/>
                </p:nvSpPr>
                <p:spPr>
                  <a:xfrm rot="19479478">
                    <a:off x="3519568" y="404306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6" name="Oval 105"/>
                  <p:cNvSpPr/>
                  <p:nvPr/>
                </p:nvSpPr>
                <p:spPr>
                  <a:xfrm rot="19479478">
                    <a:off x="3590688" y="389066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7" name="Oval 106"/>
                  <p:cNvSpPr/>
                  <p:nvPr/>
                </p:nvSpPr>
                <p:spPr>
                  <a:xfrm rot="19479478">
                    <a:off x="3600848" y="372810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8" name="Oval 107"/>
                  <p:cNvSpPr/>
                  <p:nvPr/>
                </p:nvSpPr>
                <p:spPr>
                  <a:xfrm rot="19479478">
                    <a:off x="3600848" y="355538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" name="Oval 108"/>
                  <p:cNvSpPr/>
                  <p:nvPr/>
                </p:nvSpPr>
                <p:spPr>
                  <a:xfrm rot="19479478">
                    <a:off x="3600848" y="3413140"/>
                    <a:ext cx="121920" cy="12192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00" name="Oval 99"/>
                <p:cNvSpPr/>
                <p:nvPr/>
              </p:nvSpPr>
              <p:spPr>
                <a:xfrm rot="19479478">
                  <a:off x="3478928" y="376874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8" name="Group 117"/>
              <p:cNvGrpSpPr/>
              <p:nvPr/>
            </p:nvGrpSpPr>
            <p:grpSpPr>
              <a:xfrm>
                <a:off x="1061282" y="3959356"/>
                <a:ext cx="1665885" cy="1477909"/>
                <a:chOff x="1061282" y="3959356"/>
                <a:chExt cx="1665885" cy="1477909"/>
              </a:xfrm>
            </p:grpSpPr>
            <p:sp>
              <p:nvSpPr>
                <p:cNvPr id="59" name="Oval 58"/>
                <p:cNvSpPr/>
                <p:nvPr/>
              </p:nvSpPr>
              <p:spPr>
                <a:xfrm rot="940859">
                  <a:off x="1061282" y="3959356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 rot="940859">
                  <a:off x="1221478" y="4028179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 rot="940859">
                  <a:off x="1401993" y="4086841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 rot="940859">
                  <a:off x="1582509" y="4175984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 rot="940859">
                  <a:off x="1742705" y="4285446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 rot="940859">
                  <a:off x="1902901" y="4384749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 rot="940859">
                  <a:off x="2040413" y="4502074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 rot="940859">
                  <a:off x="2159969" y="4621697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 rot="940859">
                  <a:off x="2297481" y="4749183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 rot="940859">
                  <a:off x="2417037" y="4919606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Oval 97"/>
                <p:cNvSpPr/>
                <p:nvPr/>
              </p:nvSpPr>
              <p:spPr>
                <a:xfrm rot="940859">
                  <a:off x="2526433" y="5110348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 rot="940859">
                  <a:off x="2605247" y="5315345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/>
              <p:cNvGrpSpPr/>
              <p:nvPr/>
            </p:nvGrpSpPr>
            <p:grpSpPr>
              <a:xfrm>
                <a:off x="928698" y="2661610"/>
                <a:ext cx="1862326" cy="1356114"/>
                <a:chOff x="928698" y="2661610"/>
                <a:chExt cx="1862326" cy="1356114"/>
              </a:xfrm>
            </p:grpSpPr>
            <p:sp>
              <p:nvSpPr>
                <p:cNvPr id="42" name="Oval 41"/>
                <p:cNvSpPr/>
                <p:nvPr/>
              </p:nvSpPr>
              <p:spPr>
                <a:xfrm rot="19479478">
                  <a:off x="928698" y="3895804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 rot="19479478">
                  <a:off x="1053013" y="3807647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 rot="19479478">
                  <a:off x="1177327" y="3719491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 rot="19479478">
                  <a:off x="1301642" y="3631334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 rot="19479478">
                  <a:off x="1425957" y="3543177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 rot="19479478">
                  <a:off x="1550272" y="345502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 rot="19479478">
                  <a:off x="1674586" y="3366864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 rot="19479478">
                  <a:off x="1798901" y="3278707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 rot="19479478">
                  <a:off x="1923216" y="319055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 rot="19479478">
                  <a:off x="2047531" y="3102393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 rot="19479478">
                  <a:off x="2171845" y="3014237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 rot="19479478">
                  <a:off x="2316480" y="291592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 rot="19479478">
                  <a:off x="2460879" y="2710972"/>
                  <a:ext cx="217477" cy="217477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 rot="19479478">
                  <a:off x="2669104" y="266161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 rot="16200000">
                <a:off x="1056640" y="4043680"/>
                <a:ext cx="3322320" cy="121920"/>
                <a:chOff x="8331200" y="1473200"/>
                <a:chExt cx="3322320" cy="121920"/>
              </a:xfrm>
            </p:grpSpPr>
            <p:sp>
              <p:nvSpPr>
                <p:cNvPr id="65" name="Oval 64"/>
                <p:cNvSpPr/>
                <p:nvPr/>
              </p:nvSpPr>
              <p:spPr>
                <a:xfrm>
                  <a:off x="83312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84836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86360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87884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89408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90932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92456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93980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95504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97028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98552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100076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101600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103124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104648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106172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107696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109220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110744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112268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113792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11531600" y="14732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558800" y="2367280"/>
                <a:ext cx="3606800" cy="274320"/>
                <a:chOff x="538480" y="2367280"/>
                <a:chExt cx="3606800" cy="274320"/>
              </a:xfrm>
            </p:grpSpPr>
            <p:sp>
              <p:nvSpPr>
                <p:cNvPr id="7" name="Oval 6"/>
                <p:cNvSpPr/>
                <p:nvPr/>
              </p:nvSpPr>
              <p:spPr>
                <a:xfrm flipH="1" flipV="1">
                  <a:off x="538480" y="2367280"/>
                  <a:ext cx="274320" cy="2743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8229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9753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11277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12801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14325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5849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17373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18897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20421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21945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23469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24993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6517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8041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29565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31089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32613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34137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5661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37185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38709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4023360" y="2438400"/>
                  <a:ext cx="121920" cy="12192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 rot="3048401">
              <a:off x="3023128" y="2692322"/>
              <a:ext cx="464926" cy="445018"/>
              <a:chOff x="1300480" y="1239520"/>
              <a:chExt cx="375920" cy="375920"/>
            </a:xfrm>
          </p:grpSpPr>
          <p:cxnSp>
            <p:nvCxnSpPr>
              <p:cNvPr id="128" name="Straight Connector 127"/>
              <p:cNvCxnSpPr/>
              <p:nvPr/>
            </p:nvCxnSpPr>
            <p:spPr>
              <a:xfrm>
                <a:off x="1300480" y="1239520"/>
                <a:ext cx="355600" cy="1524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 flipV="1">
                <a:off x="1341120" y="1381760"/>
                <a:ext cx="335280" cy="2336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Group 137"/>
            <p:cNvGrpSpPr/>
            <p:nvPr/>
          </p:nvGrpSpPr>
          <p:grpSpPr>
            <a:xfrm rot="16687768">
              <a:off x="2471296" y="4042842"/>
              <a:ext cx="552237" cy="524894"/>
              <a:chOff x="1300480" y="1239520"/>
              <a:chExt cx="375920" cy="375920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300480" y="1239520"/>
                <a:ext cx="355600" cy="1524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1341120" y="1381760"/>
                <a:ext cx="335280" cy="2336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1" name="Group 140"/>
            <p:cNvGrpSpPr/>
            <p:nvPr/>
          </p:nvGrpSpPr>
          <p:grpSpPr>
            <a:xfrm rot="8585035">
              <a:off x="1873710" y="2826582"/>
              <a:ext cx="527392" cy="545532"/>
              <a:chOff x="1300480" y="1239520"/>
              <a:chExt cx="375920" cy="375920"/>
            </a:xfrm>
          </p:grpSpPr>
          <p:cxnSp>
            <p:nvCxnSpPr>
              <p:cNvPr id="142" name="Straight Connector 141"/>
              <p:cNvCxnSpPr/>
              <p:nvPr/>
            </p:nvCxnSpPr>
            <p:spPr>
              <a:xfrm>
                <a:off x="1300480" y="1239520"/>
                <a:ext cx="355600" cy="1524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 flipV="1">
                <a:off x="1341120" y="1381760"/>
                <a:ext cx="335280" cy="2336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4" name="Group 143"/>
            <p:cNvGrpSpPr/>
            <p:nvPr/>
          </p:nvGrpSpPr>
          <p:grpSpPr>
            <a:xfrm>
              <a:off x="1219200" y="2275840"/>
              <a:ext cx="558800" cy="538480"/>
              <a:chOff x="1300480" y="1239520"/>
              <a:chExt cx="375920" cy="375920"/>
            </a:xfrm>
          </p:grpSpPr>
          <p:cxnSp>
            <p:nvCxnSpPr>
              <p:cNvPr id="145" name="Straight Connector 144"/>
              <p:cNvCxnSpPr/>
              <p:nvPr/>
            </p:nvCxnSpPr>
            <p:spPr>
              <a:xfrm>
                <a:off x="1300480" y="1239520"/>
                <a:ext cx="355600" cy="1524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 flipV="1">
                <a:off x="1341120" y="1381760"/>
                <a:ext cx="335280" cy="2336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roup 146"/>
            <p:cNvGrpSpPr/>
            <p:nvPr/>
          </p:nvGrpSpPr>
          <p:grpSpPr>
            <a:xfrm rot="2204178">
              <a:off x="1582656" y="4147261"/>
              <a:ext cx="435942" cy="474458"/>
              <a:chOff x="1300480" y="1239520"/>
              <a:chExt cx="375920" cy="375920"/>
            </a:xfrm>
          </p:grpSpPr>
          <p:cxnSp>
            <p:nvCxnSpPr>
              <p:cNvPr id="148" name="Straight Connector 147"/>
              <p:cNvCxnSpPr/>
              <p:nvPr/>
            </p:nvCxnSpPr>
            <p:spPr>
              <a:xfrm>
                <a:off x="1300480" y="1239520"/>
                <a:ext cx="355600" cy="1524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V="1">
                <a:off x="1341120" y="1381760"/>
                <a:ext cx="335280" cy="2336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7782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1537">
        <p14:prism isInverted="1"/>
      </p:transition>
    </mc:Choice>
    <mc:Fallback xmlns="">
      <p:transition spd="slow" advClick="0" advTm="115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  <p:bldP spid="13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D2169C-BE29-333B-1D9E-870745544611}"/>
              </a:ext>
            </a:extLst>
          </p:cNvPr>
          <p:cNvSpPr txBox="1"/>
          <p:nvPr/>
        </p:nvSpPr>
        <p:spPr>
          <a:xfrm>
            <a:off x="536029" y="1644122"/>
            <a:ext cx="113038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এবার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তোমরা</a:t>
            </a:r>
            <a:r>
              <a:rPr lang="en-US" sz="540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নিজ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বইয়ে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ডটের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উপর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পেন্সিল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ঘুরিয়ে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54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বর্ণটি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লেখ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0850880" y="5039360"/>
            <a:ext cx="589280" cy="5689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222">
        <p14:prism isInverted="1"/>
      </p:transition>
    </mc:Choice>
    <mc:Fallback xmlns="">
      <p:transition spd="slow" advClick="0" advTm="102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D2169C-BE29-333B-1D9E-870745544611}"/>
              </a:ext>
            </a:extLst>
          </p:cNvPr>
          <p:cNvSpPr txBox="1"/>
          <p:nvPr/>
        </p:nvSpPr>
        <p:spPr>
          <a:xfrm>
            <a:off x="1307600" y="2123095"/>
            <a:ext cx="9576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এখন তোমরা খাতায় একটি কলার </a:t>
            </a:r>
          </a:p>
          <a:p>
            <a:pPr algn="ctr"/>
            <a:r>
              <a:rPr lang="en-US" sz="540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ছবি আঁক এবং ছবির পাশে </a:t>
            </a:r>
            <a:r>
              <a:rPr lang="en-US" sz="660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 </a:t>
            </a:r>
            <a:r>
              <a:rPr lang="en-US" sz="54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বর্ণটি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লেখ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00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815">
        <p14:prism isInverted="1"/>
      </p:transition>
    </mc:Choice>
    <mc:Fallback xmlns="">
      <p:transition spd="slow" advClick="0" advTm="38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980995C-0620-5B52-75A3-C969652A2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89" y="359229"/>
            <a:ext cx="11413423" cy="58565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DDBCA3B-4A14-9842-5566-FB45CB1454AE}"/>
              </a:ext>
            </a:extLst>
          </p:cNvPr>
          <p:cNvSpPr/>
          <p:nvPr/>
        </p:nvSpPr>
        <p:spPr>
          <a:xfrm>
            <a:off x="4351287" y="2331796"/>
            <a:ext cx="3294993" cy="3121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300" dirty="0">
                <a:ln w="38100"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515F84-913D-ABA4-88E6-E064FD74983A}"/>
              </a:ext>
            </a:extLst>
          </p:cNvPr>
          <p:cNvSpPr txBox="1"/>
          <p:nvPr/>
        </p:nvSpPr>
        <p:spPr>
          <a:xfrm>
            <a:off x="1333500" y="272517"/>
            <a:ext cx="95250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500" dirty="0" err="1">
                <a:solidFill>
                  <a:srgbClr val="00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আজ</a:t>
            </a:r>
            <a:r>
              <a:rPr lang="en-US" sz="11500" dirty="0">
                <a:solidFill>
                  <a:srgbClr val="00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11500" err="1">
                <a:solidFill>
                  <a:srgbClr val="00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আমরা</a:t>
            </a:r>
            <a:r>
              <a:rPr lang="en-US" sz="11500">
                <a:solidFill>
                  <a:srgbClr val="000000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শিখলাম  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742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8472">
        <p14:prism isInverted="1"/>
      </p:transition>
    </mc:Choice>
    <mc:Fallback xmlns="">
      <p:transition spd="slow" advClick="0" advTm="84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xit" presetSubtype="32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DBCA3B-4A14-9842-5566-FB45CB1454AE}"/>
              </a:ext>
            </a:extLst>
          </p:cNvPr>
          <p:cNvSpPr/>
          <p:nvPr/>
        </p:nvSpPr>
        <p:spPr>
          <a:xfrm>
            <a:off x="293914" y="1765738"/>
            <a:ext cx="11604172" cy="3121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0">
                <a:ln w="38100"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17000" dirty="0">
              <a:ln w="38100">
                <a:solidFill>
                  <a:srgbClr val="FF0000"/>
                </a:solidFill>
              </a:ln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05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9003">
        <p14:prism isInverted="1"/>
      </p:transition>
    </mc:Choice>
    <mc:Fallback xmlns="">
      <p:transition spd="slow" advClick="0" advTm="90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375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375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375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75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2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4.3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3.3|2|4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.6|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1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3|1.7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2.2|2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2.9|3.8|4.7|4.2|2.1|3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11.4|1.7|2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0|2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0|2.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6098</TotalTime>
  <Words>1009</Words>
  <Application>Microsoft Office PowerPoint</Application>
  <PresentationFormat>Widescreen</PresentationFormat>
  <Paragraphs>153</Paragraphs>
  <Slides>35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NikoshBAN</vt:lpstr>
      <vt:lpstr>SutonnyMJ</vt:lpstr>
      <vt:lpstr>Vladimir Script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Kazi Ashraful Islam</cp:lastModifiedBy>
  <cp:revision>419</cp:revision>
  <dcterms:created xsi:type="dcterms:W3CDTF">2021-08-02T07:49:33Z</dcterms:created>
  <dcterms:modified xsi:type="dcterms:W3CDTF">2026-07-21T18:48:04Z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2023-08-28T06:24:40Z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8130be0e-50f5-428c-8c23-7a6cfe5b8418</vt:lpwstr>
  </property>
  <property fmtid="{D5CDD505-2E9C-101B-9397-08002B2CF9AE}" pid="7" name="MSIP_Label_defa4170-0d19-0005-0004-bc88714345d2_ActionId">
    <vt:lpwstr>ff4ba1f4-6bcf-480e-bc59-713128b35ec0</vt:lpwstr>
  </property>
  <property fmtid="{D5CDD505-2E9C-101B-9397-08002B2CF9AE}" pid="8" name="MSIP_Label_defa4170-0d19-0005-0004-bc88714345d2_ContentBits">
    <vt:lpwstr>0</vt:lpwstr>
  </property>
</Properties>
</file>