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62" r:id="rId4"/>
    <p:sldId id="257" r:id="rId5"/>
    <p:sldId id="258" r:id="rId6"/>
    <p:sldId id="277" r:id="rId7"/>
    <p:sldId id="278" r:id="rId8"/>
    <p:sldId id="260" r:id="rId9"/>
    <p:sldId id="276" r:id="rId10"/>
    <p:sldId id="293" r:id="rId11"/>
    <p:sldId id="294" r:id="rId12"/>
    <p:sldId id="295" r:id="rId13"/>
    <p:sldId id="296" r:id="rId14"/>
    <p:sldId id="297" r:id="rId15"/>
    <p:sldId id="286" r:id="rId16"/>
    <p:sldId id="298" r:id="rId17"/>
    <p:sldId id="299" r:id="rId18"/>
    <p:sldId id="300" r:id="rId19"/>
    <p:sldId id="288" r:id="rId20"/>
    <p:sldId id="301" r:id="rId21"/>
    <p:sldId id="273" r:id="rId22"/>
    <p:sldId id="275" r:id="rId23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KGPS" initials="B" lastIdx="0" clrIdx="0">
    <p:extLst>
      <p:ext uri="{19B8F6BF-5375-455C-9EA6-DF929625EA0E}">
        <p15:presenceInfo xmlns:p15="http://schemas.microsoft.com/office/powerpoint/2012/main" xmlns="" userId="BKGP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26" autoAdjust="0"/>
    <p:restoredTop sz="94660"/>
  </p:normalViewPr>
  <p:slideViewPr>
    <p:cSldViewPr snapToGrid="0">
      <p:cViewPr>
        <p:scale>
          <a:sx n="66" d="100"/>
          <a:sy n="66" d="100"/>
        </p:scale>
        <p:origin x="-582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32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908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5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75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33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3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5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50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040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11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7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7CB27-01DB-42DB-B346-2155A042A89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9C469-EE7C-4EFF-8F70-11E88683F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2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58253" y="4302068"/>
            <a:ext cx="8487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17797" y="4868541"/>
            <a:ext cx="636814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695" y="474699"/>
            <a:ext cx="5786344" cy="3719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0890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50224" y="1080179"/>
            <a:ext cx="4316505" cy="16317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257800" y="1055526"/>
            <a:ext cx="5699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66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খালেদুন্নবী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3151150"/>
            <a:ext cx="6591300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২৫নং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বিষয়খালী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6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ঝিনাইদহ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ঝিনাইদহ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০১৭২১৫১৫৮৩২</a:t>
            </a:r>
          </a:p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golian Baiti" panose="03000500000000000000" pitchFamily="66" charset="0"/>
                <a:cs typeface="Mongolian Baiti" panose="03000500000000000000" pitchFamily="66" charset="0"/>
              </a:rPr>
              <a:t>khaladunnabi@gmail.com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73" y="1080179"/>
            <a:ext cx="4522942" cy="4522942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5257800" y="2004080"/>
            <a:ext cx="39256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0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0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413680" y="4268362"/>
            <a:ext cx="4877118" cy="70788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অধ্যায়-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জড়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6607263" y="810988"/>
            <a:ext cx="4489950" cy="1148892"/>
          </a:xfrm>
          <a:prstGeom prst="downArrow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000" dirty="0"/>
          </a:p>
        </p:txBody>
      </p:sp>
      <p:sp>
        <p:nvSpPr>
          <p:cNvPr id="11" name="Horizontal Scroll 10"/>
          <p:cNvSpPr/>
          <p:nvPr/>
        </p:nvSpPr>
        <p:spPr>
          <a:xfrm>
            <a:off x="6607263" y="1993896"/>
            <a:ext cx="4489950" cy="887185"/>
          </a:xfrm>
          <a:prstGeom prst="horizontalScroll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শ্রেণি-তৃতীয়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Horizontal Scroll 11"/>
          <p:cNvSpPr/>
          <p:nvPr/>
        </p:nvSpPr>
        <p:spPr>
          <a:xfrm>
            <a:off x="6607263" y="3068678"/>
            <a:ext cx="4489950" cy="887185"/>
          </a:xfrm>
          <a:prstGeom prst="horizontalScroll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881" y="321863"/>
            <a:ext cx="4692519" cy="62148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13680" y="5189563"/>
            <a:ext cx="4877118" cy="70788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পাঠ-7</a:t>
            </a:r>
          </a:p>
        </p:txBody>
      </p:sp>
    </p:spTree>
    <p:extLst>
      <p:ext uri="{BB962C8B-B14F-4D97-AF65-F5344CB8AC3E}">
        <p14:creationId xmlns:p14="http://schemas.microsoft.com/office/powerpoint/2010/main" val="191334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11" grpId="0" animBg="1"/>
      <p:bldP spid="12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93377" y="991962"/>
            <a:ext cx="10542493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....................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সহপাঠীদের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93377" y="2461405"/>
            <a:ext cx="10542493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4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উপকরণ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টিচিং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‍"৩য়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অধ্যায়-২: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"</a:t>
            </a: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endParaRPr lang="en-US" sz="3600" dirty="0"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41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6798"/>
            <a:ext cx="10515600" cy="132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72472"/>
            <a:ext cx="10515600" cy="233399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২.৩.১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অনুসন্ধানের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২.৩.২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নির্ভরশীলতার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অঙ্কন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২.৩.৩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ব্যবহার্য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আসবাবপত্রের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  <a:endParaRPr lang="en-US" dirty="0"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78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814388" y="589049"/>
            <a:ext cx="10515600" cy="95268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পূর্বজ্ঞান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4388" y="1840416"/>
            <a:ext cx="772449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মেরুদণ্ডী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12" y="2986368"/>
            <a:ext cx="1962150" cy="1638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008" y="2986368"/>
            <a:ext cx="2453846" cy="1638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8900" y="2986368"/>
            <a:ext cx="2118465" cy="1638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6622" y="2986368"/>
            <a:ext cx="1754871" cy="1638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0750" y="2986368"/>
            <a:ext cx="1765571" cy="1638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1383957" y="4924235"/>
            <a:ext cx="607859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37291" y="4924235"/>
            <a:ext cx="864339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উভচর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06877" y="4924235"/>
            <a:ext cx="955711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সরীসৃপ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535858" y="4924235"/>
            <a:ext cx="705642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253000" y="4924235"/>
            <a:ext cx="1130438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স্তন্যপায়ী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280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24409" y="796589"/>
            <a:ext cx="11324245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চিত্রগুলি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00" y="1842247"/>
            <a:ext cx="2538914" cy="4608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750" y="4414836"/>
            <a:ext cx="2761626" cy="1895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13" y="4764912"/>
            <a:ext cx="2705100" cy="1685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750" y="1818409"/>
            <a:ext cx="2761626" cy="2342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254" y="2079162"/>
            <a:ext cx="2706259" cy="22341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5919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29615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বাসস্থান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কাপড়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আসবাবপত্র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এসকল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এটাই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”</a:t>
            </a:r>
            <a:endParaRPr lang="en-US" sz="4000" dirty="0"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4986337"/>
            <a:ext cx="10515600" cy="13255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01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4861646"/>
            <a:ext cx="10515600" cy="13255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পারস্পরিক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নির্ভরশীলতা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বোঝায়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8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218" y="736670"/>
            <a:ext cx="5885564" cy="36681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850991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9483" y="507438"/>
            <a:ext cx="9525000" cy="7664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কাজ-১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28" y="463431"/>
            <a:ext cx="1080655" cy="81049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09483" y="1717673"/>
            <a:ext cx="9525000" cy="7664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ক-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ঘাসের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আঁক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483" y="2927908"/>
            <a:ext cx="6131858" cy="32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334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9483" y="507438"/>
            <a:ext cx="9525000" cy="7664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কাজ-১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28" y="463431"/>
            <a:ext cx="1080655" cy="81049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09483" y="1717673"/>
            <a:ext cx="9525000" cy="7664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খ-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গরুর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আঁক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75" b="56991"/>
          <a:stretch/>
        </p:blipFill>
        <p:spPr>
          <a:xfrm>
            <a:off x="3553526" y="2763016"/>
            <a:ext cx="3611772" cy="356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574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9483" y="507438"/>
            <a:ext cx="9525000" cy="7664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কাজ-১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28" y="463431"/>
            <a:ext cx="1080655" cy="81049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09483" y="1717673"/>
            <a:ext cx="9525000" cy="7664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গ-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আঁক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325" y="2927908"/>
            <a:ext cx="5704173" cy="32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371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9483" y="507438"/>
            <a:ext cx="9525000" cy="7664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কাজ-১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28" y="463431"/>
            <a:ext cx="1080655" cy="81049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09483" y="1717673"/>
            <a:ext cx="9525000" cy="7664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ঘ-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মাংশের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আঁক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517394" y="2927908"/>
            <a:ext cx="3943366" cy="3337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71870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9483" y="507438"/>
            <a:ext cx="9525000" cy="7664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কাজ-১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28" y="463431"/>
            <a:ext cx="1080655" cy="81049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09483" y="1717673"/>
            <a:ext cx="9525000" cy="7664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ঙ-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আঁক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3595" y="2628105"/>
            <a:ext cx="2606930" cy="38743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799239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905453"/>
            <a:ext cx="10515600" cy="6324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ভালভাবে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04147"/>
            <a:ext cx="10515600" cy="3515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574959" y="5537348"/>
            <a:ext cx="100142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খাদকের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3090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905453"/>
            <a:ext cx="10515600" cy="6324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90898"/>
            <a:ext cx="10515600" cy="38783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4390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9483" y="507438"/>
            <a:ext cx="9525000" cy="7664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কাজ-২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28" y="463431"/>
            <a:ext cx="1080655" cy="81049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09483" y="1822603"/>
            <a:ext cx="9525000" cy="24346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‍‍‍‍‍‍‍“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কেবল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বস্ত্র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বাসস্থান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আসবাবপত্রও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ছকে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প্রাপ্ত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জিনিসের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73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885583"/>
              </p:ext>
            </p:extLst>
          </p:nvPr>
        </p:nvGraphicFramePr>
        <p:xfrm>
          <a:off x="2471653" y="1475380"/>
          <a:ext cx="7046626" cy="3474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48090"/>
                <a:gridCol w="3798536"/>
              </a:tblGrid>
              <a:tr h="5701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উদ্ভিদ</a:t>
                      </a:r>
                      <a:r>
                        <a:rPr lang="en-US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থেকে</a:t>
                      </a:r>
                      <a:r>
                        <a:rPr lang="en-US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প্রাপ্ত</a:t>
                      </a:r>
                      <a:r>
                        <a:rPr lang="en-US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জিনিস</a:t>
                      </a:r>
                      <a:endParaRPr lang="en-US" sz="32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প্রাণী</a:t>
                      </a:r>
                      <a:r>
                        <a:rPr lang="en-US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থেকে</a:t>
                      </a:r>
                      <a:r>
                        <a:rPr lang="en-US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প্রাপ্ত</a:t>
                      </a:r>
                      <a:r>
                        <a:rPr lang="en-US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জিনিস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01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পোশাক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মাংস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01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ঘরবাড়ি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চামড়া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01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আসবাবপত্র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দুধ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01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আম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গোবর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01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নৌকা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ডিম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97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1674710"/>
            <a:ext cx="10515600" cy="6324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994784"/>
              </p:ext>
            </p:extLst>
          </p:nvPr>
        </p:nvGraphicFramePr>
        <p:xfrm>
          <a:off x="2457138" y="2709094"/>
          <a:ext cx="7046626" cy="3474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48090"/>
                <a:gridCol w="3798536"/>
              </a:tblGrid>
              <a:tr h="5701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প্রাপ্ত</a:t>
                      </a:r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জিনিস</a:t>
                      </a:r>
                      <a:endParaRPr lang="en-US" sz="32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ব্যবহারের</a:t>
                      </a:r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উদ্দেশ্য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01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মাংস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খাওয়ার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01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চামড়া</a:t>
                      </a:r>
                      <a:endParaRPr lang="en-US" sz="32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শীত</a:t>
                      </a:r>
                      <a:r>
                        <a:rPr lang="en-US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বস্ত্রের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01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কাঠ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আসবাবপত্রের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01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আম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খাওয়ার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57015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নৌকা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নদী</a:t>
                      </a:r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পারাপারের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838200" y="644196"/>
            <a:ext cx="10515600" cy="6324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>
                <a:ln w="0"/>
                <a:solidFill>
                  <a:srgbClr val="00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</a:t>
            </a:r>
            <a:r>
              <a:rPr lang="en-US" dirty="0" smtClean="0">
                <a:ln w="0"/>
                <a:solidFill>
                  <a:srgbClr val="00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n w="0"/>
                <a:solidFill>
                  <a:srgbClr val="00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dirty="0" smtClean="0">
                <a:ln w="0"/>
                <a:solidFill>
                  <a:srgbClr val="00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80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905453"/>
            <a:ext cx="10515600" cy="6324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06163"/>
            <a:ext cx="10561562" cy="3043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0911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2741560"/>
            <a:ext cx="10515600" cy="7644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8945" y="4094648"/>
            <a:ext cx="10084159" cy="898266"/>
          </a:xfrm>
          <a:prstGeom prst="rect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21806"/>
            <a:ext cx="2882900" cy="195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4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07841" y="5297492"/>
            <a:ext cx="6282204" cy="1061743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841" y="991914"/>
            <a:ext cx="6282204" cy="3633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740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958</TotalTime>
  <Words>356</Words>
  <Application>Microsoft Office PowerPoint</Application>
  <PresentationFormat>Custom</PresentationFormat>
  <Paragraphs>78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শিখনফল:</vt:lpstr>
      <vt:lpstr>PowerPoint Presentation</vt:lpstr>
      <vt:lpstr>PowerPoint Presentation</vt:lpstr>
      <vt:lpstr>প্রিয় শিক্ষার্থী</vt:lpstr>
      <vt:lpstr>PowerPoint Presentation</vt:lpstr>
      <vt:lpstr>দলীয় কাজ-১</vt:lpstr>
      <vt:lpstr>দলীয় কাজ-১</vt:lpstr>
      <vt:lpstr>দলীয় কাজ-১</vt:lpstr>
      <vt:lpstr>দলীয় কাজ-১</vt:lpstr>
      <vt:lpstr>দলীয় কাজ-১</vt:lpstr>
      <vt:lpstr>ছবিগুলো ভালভাবে লক্ষ করি-</vt:lpstr>
      <vt:lpstr>সারসংক্ষেপ</vt:lpstr>
      <vt:lpstr>দলীয় কাজ-২</vt:lpstr>
      <vt:lpstr>PowerPoint Presentation</vt:lpstr>
      <vt:lpstr>মানুষ বেঁচে থাকার জন্য উদ্ভিদ ও প্রাণীর উপর নির্ভরশীল-</vt:lpstr>
      <vt:lpstr>সারসংক্ষেপ</vt:lpstr>
      <vt:lpstr>বাড়ির কাজ</vt:lpstr>
      <vt:lpstr>সকলকে ধন্যবাদ।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BKGPS</dc:creator>
  <cp:lastModifiedBy>WALTON</cp:lastModifiedBy>
  <cp:revision>270</cp:revision>
  <dcterms:created xsi:type="dcterms:W3CDTF">2018-02-18T03:57:26Z</dcterms:created>
  <dcterms:modified xsi:type="dcterms:W3CDTF">2026-09-21T06:30:05Z</dcterms:modified>
</cp:coreProperties>
</file>