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6"/>
  </p:handoutMasterIdLst>
  <p:sldIdLst>
    <p:sldId id="256" r:id="rId2"/>
    <p:sldId id="261" r:id="rId3"/>
    <p:sldId id="257" r:id="rId4"/>
    <p:sldId id="262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68" d="100"/>
          <a:sy n="68" d="100"/>
        </p:scale>
        <p:origin x="-1212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D4B32-F62A-4616-A8A0-4FC7C0F06A28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2BB1A0-5A65-4D2C-969C-5CC326846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3069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21-Sep-26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21-Sep-26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21-Sep-26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tx1"/>
                </a:solidFill>
              </a:rPr>
              <a:t>Presented by</a:t>
            </a:r>
          </a:p>
          <a:p>
            <a:r>
              <a:rPr lang="en-US" i="1" dirty="0" err="1" smtClean="0">
                <a:solidFill>
                  <a:schemeClr val="tx1"/>
                </a:solidFill>
              </a:rPr>
              <a:t>Raisa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i="1" dirty="0" err="1" smtClean="0">
                <a:solidFill>
                  <a:schemeClr val="tx1"/>
                </a:solidFill>
              </a:rPr>
              <a:t>Nusrat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US" dirty="0" smtClean="0"/>
              <a:t>Cyber Security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0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Stay </a:t>
            </a:r>
            <a:r>
              <a:rPr lang="en-US" dirty="0"/>
              <a:t>Safe in the Digital World 🔐</a:t>
            </a:r>
            <a:br>
              <a:rPr lang="en-US" dirty="0"/>
            </a:b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0" y="2967335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What </a:t>
            </a:r>
            <a:r>
              <a:rPr lang="en-US" sz="3200" dirty="0"/>
              <a:t>is Cyber Security</a:t>
            </a:r>
            <a:r>
              <a:rPr lang="en-US" sz="3200" dirty="0" smtClean="0"/>
              <a:t>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Why </a:t>
            </a:r>
            <a:r>
              <a:rPr lang="en-US" sz="3200" dirty="0"/>
              <a:t>is it important</a:t>
            </a:r>
            <a:r>
              <a:rPr lang="en-US" sz="3200" dirty="0" smtClean="0"/>
              <a:t>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Common </a:t>
            </a:r>
            <a:r>
              <a:rPr lang="en-US" sz="3200" dirty="0"/>
              <a:t>cyber </a:t>
            </a:r>
            <a:r>
              <a:rPr lang="en-US" sz="3200" dirty="0" smtClean="0"/>
              <a:t>threats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How </a:t>
            </a:r>
            <a:r>
              <a:rPr lang="en-US" sz="3200" dirty="0"/>
              <a:t>to stay safe online</a:t>
            </a:r>
          </a:p>
        </p:txBody>
      </p:sp>
    </p:spTree>
    <p:extLst>
      <p:ext uri="{BB962C8B-B14F-4D97-AF65-F5344CB8AC3E}">
        <p14:creationId xmlns:p14="http://schemas.microsoft.com/office/powerpoint/2010/main" val="155817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45720" indent="0">
              <a:buNone/>
            </a:pPr>
            <a:r>
              <a:rPr lang="en-US" sz="4800" b="1" dirty="0"/>
              <a:t>Cyber Security</a:t>
            </a:r>
            <a:r>
              <a:rPr lang="en-US" sz="4800" dirty="0"/>
              <a:t> means protecting:</a:t>
            </a:r>
          </a:p>
          <a:p>
            <a:r>
              <a:rPr lang="en-US" sz="4800" dirty="0"/>
              <a:t>💻 Computers </a:t>
            </a:r>
          </a:p>
          <a:p>
            <a:r>
              <a:rPr lang="en-US" sz="4800" dirty="0"/>
              <a:t>📱 Mobile phones </a:t>
            </a:r>
          </a:p>
          <a:p>
            <a:r>
              <a:rPr lang="en-US" sz="4800" dirty="0"/>
              <a:t>🌐 Networks </a:t>
            </a:r>
          </a:p>
          <a:p>
            <a:r>
              <a:rPr lang="en-US" sz="4800" dirty="0"/>
              <a:t>🔒 Personal information </a:t>
            </a:r>
          </a:p>
          <a:p>
            <a:r>
              <a:rPr lang="en-US" sz="4800" dirty="0"/>
              <a:t>📁 Digital accounts</a:t>
            </a:r>
          </a:p>
          <a:p>
            <a:endParaRPr lang="en-US" sz="48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What is Cyber Security?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7153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905000"/>
            <a:ext cx="8407893" cy="440740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3600" dirty="0"/>
              <a:t>🎣</a:t>
            </a:r>
            <a:r>
              <a:rPr lang="en-US" sz="3200" b="1" dirty="0" smtClean="0"/>
              <a:t>Phishing</a:t>
            </a:r>
            <a:r>
              <a:rPr lang="en-US" sz="3200" dirty="0" smtClean="0"/>
              <a:t> </a:t>
            </a:r>
            <a:r>
              <a:rPr lang="en-US" sz="3200" dirty="0"/>
              <a:t>— Fake messages or links </a:t>
            </a:r>
          </a:p>
          <a:p>
            <a:pPr marL="45720" indent="0">
              <a:buNone/>
            </a:pPr>
            <a:r>
              <a:rPr lang="en-US" sz="3200" smtClean="0"/>
              <a:t>🦠 </a:t>
            </a:r>
            <a:r>
              <a:rPr lang="en-US" sz="3200" b="1" smtClean="0"/>
              <a:t>Malware</a:t>
            </a:r>
            <a:r>
              <a:rPr lang="en-US" sz="3200" smtClean="0"/>
              <a:t> </a:t>
            </a:r>
            <a:r>
              <a:rPr lang="en-US" sz="3200" dirty="0"/>
              <a:t>— Harmful software </a:t>
            </a:r>
            <a:endParaRPr lang="en-US" sz="3200" dirty="0" smtClean="0"/>
          </a:p>
          <a:p>
            <a:pPr marL="45720" indent="0">
              <a:buNone/>
            </a:pPr>
            <a:r>
              <a:rPr lang="en-US" sz="3200" dirty="0" smtClean="0"/>
              <a:t>🔑 </a:t>
            </a:r>
            <a:r>
              <a:rPr lang="en-US" sz="3200" b="1" dirty="0" smtClean="0"/>
              <a:t>Password Theft</a:t>
            </a:r>
            <a:r>
              <a:rPr lang="en-US" sz="3200" dirty="0" smtClean="0"/>
              <a:t> </a:t>
            </a:r>
          </a:p>
          <a:p>
            <a:pPr marL="45720" indent="0">
              <a:buNone/>
            </a:pPr>
            <a:r>
              <a:rPr lang="en-US" sz="3200" dirty="0" smtClean="0"/>
              <a:t>💬 </a:t>
            </a:r>
            <a:r>
              <a:rPr lang="en-US" sz="3200" b="1" dirty="0" err="1" smtClean="0"/>
              <a:t>Cyberbullying</a:t>
            </a:r>
            <a:r>
              <a:rPr lang="en-US" sz="3200" dirty="0" smtClean="0"/>
              <a:t> </a:t>
            </a:r>
          </a:p>
          <a:p>
            <a:pPr marL="45720" indent="0">
              <a:buNone/>
            </a:pPr>
            <a:r>
              <a:rPr lang="en-US" sz="3200" dirty="0" smtClean="0"/>
              <a:t>👀 </a:t>
            </a:r>
            <a:r>
              <a:rPr lang="en-US" sz="3200" b="1" dirty="0" err="1" smtClean="0"/>
              <a:t>Cyberstalking</a:t>
            </a:r>
            <a:endParaRPr lang="en-US" sz="1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Common Cyber Threats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0003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8081</TotalTime>
  <Words>77</Words>
  <Application>Microsoft Office PowerPoint</Application>
  <PresentationFormat>On-screen Show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Grid</vt:lpstr>
      <vt:lpstr>Cyber Security</vt:lpstr>
      <vt:lpstr>   Stay Safe in the Digital World 🔐 </vt:lpstr>
      <vt:lpstr>What is Cyber Security?</vt:lpstr>
      <vt:lpstr>Common Cyber Threats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Make Tea</dc:title>
  <dc:creator>HP</dc:creator>
  <cp:lastModifiedBy>HP</cp:lastModifiedBy>
  <cp:revision>19</cp:revision>
  <dcterms:created xsi:type="dcterms:W3CDTF">2006-08-16T00:00:00Z</dcterms:created>
  <dcterms:modified xsi:type="dcterms:W3CDTF">2026-09-21T13:50:06Z</dcterms:modified>
</cp:coreProperties>
</file>