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  <p:sldMasterId id="2147483756" r:id="rId3"/>
  </p:sldMasterIdLst>
  <p:sldIdLst>
    <p:sldId id="281" r:id="rId4"/>
    <p:sldId id="256" r:id="rId5"/>
    <p:sldId id="270" r:id="rId6"/>
    <p:sldId id="271" r:id="rId7"/>
    <p:sldId id="283" r:id="rId8"/>
    <p:sldId id="277" r:id="rId9"/>
    <p:sldId id="268" r:id="rId10"/>
    <p:sldId id="278" r:id="rId11"/>
    <p:sldId id="272" r:id="rId12"/>
    <p:sldId id="275" r:id="rId13"/>
    <p:sldId id="284" r:id="rId14"/>
    <p:sldId id="279" r:id="rId15"/>
    <p:sldId id="282" r:id="rId16"/>
    <p:sldId id="280" r:id="rId17"/>
    <p:sldId id="264" r:id="rId18"/>
  </p:sldIdLst>
  <p:sldSz cx="14630400" cy="8229600"/>
  <p:notesSz cx="6858000" cy="9144000"/>
  <p:defaultTextStyle>
    <a:defPPr>
      <a:defRPr lang="en-US"/>
    </a:defPPr>
    <a:lvl1pPr marL="0" algn="l" defTabSz="130615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3077" algn="l" defTabSz="130615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6155" algn="l" defTabSz="130615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9233" algn="l" defTabSz="130615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12311" algn="l" defTabSz="130615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65388" algn="l" defTabSz="130615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8465" algn="l" defTabSz="130615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71543" algn="l" defTabSz="130615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24620" algn="l" defTabSz="130615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3333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04" autoAdjust="0"/>
  </p:normalViewPr>
  <p:slideViewPr>
    <p:cSldViewPr>
      <p:cViewPr>
        <p:scale>
          <a:sx n="63" d="100"/>
          <a:sy n="63" d="100"/>
        </p:scale>
        <p:origin x="-516" y="72"/>
      </p:cViewPr>
      <p:guideLst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EFD1D-7CD8-4641-8E61-7C923446E610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A31A96-BB26-4D35-907C-0C62B4BC6453}">
      <dgm:prSet phldrT="[Text]"/>
      <dgm:spPr>
        <a:solidFill>
          <a:srgbClr val="0070C0"/>
        </a:solidFill>
        <a:ln>
          <a:solidFill>
            <a:schemeClr val="accent2"/>
          </a:solidFill>
        </a:ln>
      </dgm:spPr>
      <dgm:t>
        <a:bodyPr/>
        <a:lstStyle/>
        <a:p>
          <a:r>
            <a:rPr lang="as-IN" b="1" i="0" dirty="0" smtClean="0"/>
            <a:t>ব্যক্তিগত কাজে</a:t>
          </a:r>
          <a:endParaRPr lang="en-US" dirty="0"/>
        </a:p>
      </dgm:t>
    </dgm:pt>
    <dgm:pt modelId="{8FF5E89B-8320-4B9D-A950-DE6152BB70AF}" type="parTrans" cxnId="{397B3733-51E7-46DB-9ABF-8B5D6B79C0C0}">
      <dgm:prSet/>
      <dgm:spPr/>
      <dgm:t>
        <a:bodyPr/>
        <a:lstStyle/>
        <a:p>
          <a:endParaRPr lang="en-US"/>
        </a:p>
      </dgm:t>
    </dgm:pt>
    <dgm:pt modelId="{3614794A-4E8E-450F-8D38-C92B999CD48A}" type="sibTrans" cxnId="{397B3733-51E7-46DB-9ABF-8B5D6B79C0C0}">
      <dgm:prSet/>
      <dgm:spPr/>
      <dgm:t>
        <a:bodyPr/>
        <a:lstStyle/>
        <a:p>
          <a:endParaRPr lang="en-US"/>
        </a:p>
      </dgm:t>
    </dgm:pt>
    <dgm:pt modelId="{A8A459F6-9F03-4A08-A639-CE45D41580EA}">
      <dgm:prSet phldrT="[Text]" custT="1"/>
      <dgm:spPr/>
      <dgm:t>
        <a:bodyPr/>
        <a:lstStyle/>
        <a:p>
          <a:endParaRPr lang="en-US" sz="3600" dirty="0"/>
        </a:p>
      </dgm:t>
    </dgm:pt>
    <dgm:pt modelId="{1013E660-CEA7-45C4-88BD-9F597818B293}" type="parTrans" cxnId="{10EF2CE8-3F8C-43FC-A62B-952F2FA895DF}">
      <dgm:prSet/>
      <dgm:spPr/>
      <dgm:t>
        <a:bodyPr/>
        <a:lstStyle/>
        <a:p>
          <a:endParaRPr lang="en-US"/>
        </a:p>
      </dgm:t>
    </dgm:pt>
    <dgm:pt modelId="{F38EC4EF-351F-452C-8C6B-E2CEF9462479}" type="sibTrans" cxnId="{10EF2CE8-3F8C-43FC-A62B-952F2FA895DF}">
      <dgm:prSet/>
      <dgm:spPr/>
      <dgm:t>
        <a:bodyPr/>
        <a:lstStyle/>
        <a:p>
          <a:endParaRPr lang="en-US"/>
        </a:p>
      </dgm:t>
    </dgm:pt>
    <dgm:pt modelId="{EED9DA89-4B56-4FC7-B737-45A63BB31D8F}">
      <dgm:prSet phldrT="[Text]"/>
      <dgm:spPr>
        <a:solidFill>
          <a:srgbClr val="0070C0"/>
        </a:solidFill>
        <a:ln>
          <a:solidFill>
            <a:schemeClr val="accent2"/>
          </a:solidFill>
        </a:ln>
      </dgm:spPr>
      <dgm:t>
        <a:bodyPr/>
        <a:lstStyle/>
        <a:p>
          <a:r>
            <a:rPr lang="as-IN" b="1" i="0" dirty="0" smtClean="0"/>
            <a:t>শিক্ষা ক্ষেত্রে</a:t>
          </a:r>
          <a:endParaRPr lang="en-US" dirty="0"/>
        </a:p>
      </dgm:t>
    </dgm:pt>
    <dgm:pt modelId="{7B85E287-A9A6-4401-9950-6E9203851C42}" type="parTrans" cxnId="{D0792DC1-2862-46DF-BC67-71F16A71F257}">
      <dgm:prSet/>
      <dgm:spPr/>
      <dgm:t>
        <a:bodyPr/>
        <a:lstStyle/>
        <a:p>
          <a:endParaRPr lang="en-US"/>
        </a:p>
      </dgm:t>
    </dgm:pt>
    <dgm:pt modelId="{40285D04-BF44-4CF4-95C1-8C3A4C566214}" type="sibTrans" cxnId="{D0792DC1-2862-46DF-BC67-71F16A71F257}">
      <dgm:prSet/>
      <dgm:spPr/>
      <dgm:t>
        <a:bodyPr/>
        <a:lstStyle/>
        <a:p>
          <a:endParaRPr lang="en-US"/>
        </a:p>
      </dgm:t>
    </dgm:pt>
    <dgm:pt modelId="{6B248059-E84A-4E24-9498-80E8CF1FFA9C}">
      <dgm:prSet phldrT="[Text]" custT="1"/>
      <dgm:spPr/>
      <dgm:t>
        <a:bodyPr/>
        <a:lstStyle/>
        <a:p>
          <a:endParaRPr lang="en-US" sz="3600" dirty="0"/>
        </a:p>
      </dgm:t>
    </dgm:pt>
    <dgm:pt modelId="{83C57A37-D633-4AEA-AB29-A32E4E4CBC40}" type="parTrans" cxnId="{E1EB4E21-3A4E-4957-80C2-CDD2333E777A}">
      <dgm:prSet/>
      <dgm:spPr/>
      <dgm:t>
        <a:bodyPr/>
        <a:lstStyle/>
        <a:p>
          <a:endParaRPr lang="en-US"/>
        </a:p>
      </dgm:t>
    </dgm:pt>
    <dgm:pt modelId="{2187E9A5-CE64-4B14-A1D0-27AF6C6EE1A6}" type="sibTrans" cxnId="{E1EB4E21-3A4E-4957-80C2-CDD2333E777A}">
      <dgm:prSet/>
      <dgm:spPr/>
      <dgm:t>
        <a:bodyPr/>
        <a:lstStyle/>
        <a:p>
          <a:endParaRPr lang="en-US"/>
        </a:p>
      </dgm:t>
    </dgm:pt>
    <dgm:pt modelId="{B42C8215-31C1-4AF9-A920-264B45B12B55}">
      <dgm:prSet phldrT="[Text]"/>
      <dgm:spPr>
        <a:solidFill>
          <a:srgbClr val="0070C0"/>
        </a:solidFill>
        <a:ln>
          <a:solidFill>
            <a:schemeClr val="accent2"/>
          </a:solidFill>
        </a:ln>
      </dgm:spPr>
      <dgm:t>
        <a:bodyPr/>
        <a:lstStyle/>
        <a:p>
          <a:r>
            <a:rPr lang="as-IN" b="1" i="0" dirty="0" smtClean="0"/>
            <a:t>অফিস ও ব্যবসায়িক কাজে</a:t>
          </a:r>
          <a:endParaRPr lang="en-US" dirty="0"/>
        </a:p>
      </dgm:t>
    </dgm:pt>
    <dgm:pt modelId="{733991B3-6952-4D95-9B7E-2DC33AE38790}" type="parTrans" cxnId="{85E50240-B319-48EA-B930-28EEC7705FDD}">
      <dgm:prSet/>
      <dgm:spPr/>
      <dgm:t>
        <a:bodyPr/>
        <a:lstStyle/>
        <a:p>
          <a:endParaRPr lang="en-US"/>
        </a:p>
      </dgm:t>
    </dgm:pt>
    <dgm:pt modelId="{4095C514-8192-48DC-85AE-3BBD148C1C01}" type="sibTrans" cxnId="{85E50240-B319-48EA-B930-28EEC7705FDD}">
      <dgm:prSet/>
      <dgm:spPr/>
      <dgm:t>
        <a:bodyPr/>
        <a:lstStyle/>
        <a:p>
          <a:endParaRPr lang="en-US"/>
        </a:p>
      </dgm:t>
    </dgm:pt>
    <dgm:pt modelId="{F0BD250D-750B-4ED7-A24F-1F34F1F96232}">
      <dgm:prSet phldrT="[Text]" custT="1"/>
      <dgm:spPr/>
      <dgm:t>
        <a:bodyPr/>
        <a:lstStyle/>
        <a:p>
          <a:endParaRPr lang="en-US" sz="4000" dirty="0"/>
        </a:p>
      </dgm:t>
    </dgm:pt>
    <dgm:pt modelId="{76B3EFB6-3A95-4743-9CCF-0AB827DA3DC7}" type="parTrans" cxnId="{7679227E-1D8E-4719-8014-8A488D1AFE11}">
      <dgm:prSet/>
      <dgm:spPr/>
      <dgm:t>
        <a:bodyPr/>
        <a:lstStyle/>
        <a:p>
          <a:endParaRPr lang="en-US"/>
        </a:p>
      </dgm:t>
    </dgm:pt>
    <dgm:pt modelId="{E011AC65-52E5-483D-B740-2348F61DD5B0}" type="sibTrans" cxnId="{7679227E-1D8E-4719-8014-8A488D1AFE11}">
      <dgm:prSet/>
      <dgm:spPr/>
      <dgm:t>
        <a:bodyPr/>
        <a:lstStyle/>
        <a:p>
          <a:endParaRPr lang="en-US"/>
        </a:p>
      </dgm:t>
    </dgm:pt>
    <dgm:pt modelId="{135109D8-91B8-4353-804D-DA40C8FBD988}">
      <dgm:prSet custT="1"/>
      <dgm:spPr/>
      <dgm:t>
        <a:bodyPr/>
        <a:lstStyle/>
        <a:p>
          <a:endParaRPr lang="en-US" sz="3600" dirty="0"/>
        </a:p>
      </dgm:t>
    </dgm:pt>
    <dgm:pt modelId="{7293EF61-80C2-407C-A2E7-97DC22A775F2}" type="parTrans" cxnId="{24C30142-AD64-4ECA-A82F-DD106FFD2B77}">
      <dgm:prSet/>
      <dgm:spPr/>
      <dgm:t>
        <a:bodyPr/>
        <a:lstStyle/>
        <a:p>
          <a:endParaRPr lang="en-US"/>
        </a:p>
      </dgm:t>
    </dgm:pt>
    <dgm:pt modelId="{F7979BBB-3113-4B68-ABB2-61CF96AA2147}" type="sibTrans" cxnId="{24C30142-AD64-4ECA-A82F-DD106FFD2B77}">
      <dgm:prSet/>
      <dgm:spPr/>
      <dgm:t>
        <a:bodyPr/>
        <a:lstStyle/>
        <a:p>
          <a:endParaRPr lang="en-US"/>
        </a:p>
      </dgm:t>
    </dgm:pt>
    <dgm:pt modelId="{6B4ADB4F-62AE-4769-BE32-C09251880730}">
      <dgm:prSet/>
      <dgm:spPr>
        <a:solidFill>
          <a:srgbClr val="0070C0"/>
        </a:solidFill>
        <a:ln>
          <a:solidFill>
            <a:schemeClr val="accent2"/>
          </a:solidFill>
        </a:ln>
      </dgm:spPr>
      <dgm:t>
        <a:bodyPr/>
        <a:lstStyle/>
        <a:p>
          <a:r>
            <a:rPr lang="as-IN" b="1" i="0" dirty="0" smtClean="0"/>
            <a:t>ডেটা অ্যানালাইসিস</a:t>
          </a:r>
          <a:r>
            <a:rPr lang="en-US" b="1" i="0" dirty="0" smtClean="0"/>
            <a:t> </a:t>
          </a:r>
          <a:r>
            <a:rPr lang="as-IN" b="1" i="0" dirty="0" smtClean="0"/>
            <a:t>কাজে</a:t>
          </a:r>
          <a:endParaRPr lang="as-IN" dirty="0"/>
        </a:p>
      </dgm:t>
    </dgm:pt>
    <dgm:pt modelId="{029A368E-9173-43AE-B86A-89C6968EBE64}" type="sibTrans" cxnId="{92AC6BDC-8225-444B-8D10-E5A25593AFC0}">
      <dgm:prSet/>
      <dgm:spPr/>
      <dgm:t>
        <a:bodyPr/>
        <a:lstStyle/>
        <a:p>
          <a:endParaRPr lang="en-US"/>
        </a:p>
      </dgm:t>
    </dgm:pt>
    <dgm:pt modelId="{95FE4014-0423-414E-BA3D-4C49A0353AA7}" type="parTrans" cxnId="{92AC6BDC-8225-444B-8D10-E5A25593AFC0}">
      <dgm:prSet/>
      <dgm:spPr/>
      <dgm:t>
        <a:bodyPr/>
        <a:lstStyle/>
        <a:p>
          <a:endParaRPr lang="en-US"/>
        </a:p>
      </dgm:t>
    </dgm:pt>
    <dgm:pt modelId="{B68D8BFE-3DFB-43F0-9E11-F74BB4FDCFF8}" type="pres">
      <dgm:prSet presAssocID="{162EFD1D-7CD8-4641-8E61-7C923446E61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C16440A-EE25-4A97-9879-40398D4ABD5B}" type="pres">
      <dgm:prSet presAssocID="{FAA31A96-BB26-4D35-907C-0C62B4BC6453}" presName="composite" presStyleCnt="0"/>
      <dgm:spPr/>
    </dgm:pt>
    <dgm:pt modelId="{584CF5FE-27B0-4AB2-B457-70BA1CBFE6FB}" type="pres">
      <dgm:prSet presAssocID="{FAA31A96-BB26-4D35-907C-0C62B4BC6453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F59FA0-1816-42A2-B48F-B95EA8EE661A}" type="pres">
      <dgm:prSet presAssocID="{FAA31A96-BB26-4D35-907C-0C62B4BC6453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3A4771-171C-4A85-B97F-FA88386F8176}" type="pres">
      <dgm:prSet presAssocID="{3614794A-4E8E-450F-8D38-C92B999CD48A}" presName="space" presStyleCnt="0"/>
      <dgm:spPr/>
    </dgm:pt>
    <dgm:pt modelId="{5412ED02-3BF0-45C0-BB27-BEFA0CCDDD64}" type="pres">
      <dgm:prSet presAssocID="{EED9DA89-4B56-4FC7-B737-45A63BB31D8F}" presName="composite" presStyleCnt="0"/>
      <dgm:spPr/>
    </dgm:pt>
    <dgm:pt modelId="{FA887119-190D-4220-8A14-342919F1EBDA}" type="pres">
      <dgm:prSet presAssocID="{EED9DA89-4B56-4FC7-B737-45A63BB31D8F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DC9183-3498-4C32-ADCE-E708501416F9}" type="pres">
      <dgm:prSet presAssocID="{EED9DA89-4B56-4FC7-B737-45A63BB31D8F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518248-9126-48AF-9E2E-86212435F2CC}" type="pres">
      <dgm:prSet presAssocID="{40285D04-BF44-4CF4-95C1-8C3A4C566214}" presName="space" presStyleCnt="0"/>
      <dgm:spPr/>
    </dgm:pt>
    <dgm:pt modelId="{E742AA44-47E6-4E2B-9C31-286A4704BA5A}" type="pres">
      <dgm:prSet presAssocID="{B42C8215-31C1-4AF9-A920-264B45B12B55}" presName="composite" presStyleCnt="0"/>
      <dgm:spPr/>
    </dgm:pt>
    <dgm:pt modelId="{062876B4-208E-4F9A-A0E2-B622174EFA56}" type="pres">
      <dgm:prSet presAssocID="{B42C8215-31C1-4AF9-A920-264B45B12B55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DC2D41-8B86-4368-83D7-3C8B88219ED7}" type="pres">
      <dgm:prSet presAssocID="{B42C8215-31C1-4AF9-A920-264B45B12B55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13507D-4B34-48B3-A66A-842C6095DE8F}" type="pres">
      <dgm:prSet presAssocID="{4095C514-8192-48DC-85AE-3BBD148C1C01}" presName="space" presStyleCnt="0"/>
      <dgm:spPr/>
    </dgm:pt>
    <dgm:pt modelId="{9745314C-025B-4285-9594-57840068B644}" type="pres">
      <dgm:prSet presAssocID="{6B4ADB4F-62AE-4769-BE32-C09251880730}" presName="composite" presStyleCnt="0"/>
      <dgm:spPr/>
    </dgm:pt>
    <dgm:pt modelId="{9DCCCD82-E2B3-412E-B259-A8AEF539FE2C}" type="pres">
      <dgm:prSet presAssocID="{6B4ADB4F-62AE-4769-BE32-C09251880730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5989B6-E759-4D28-919C-C2899E78A175}" type="pres">
      <dgm:prSet presAssocID="{6B4ADB4F-62AE-4769-BE32-C09251880730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709BDB6-ED38-40A1-94C3-2A1113017A41}" type="presOf" srcId="{F0BD250D-750B-4ED7-A24F-1F34F1F96232}" destId="{37DC2D41-8B86-4368-83D7-3C8B88219ED7}" srcOrd="0" destOrd="0" presId="urn:microsoft.com/office/officeart/2005/8/layout/hList1"/>
    <dgm:cxn modelId="{162AD12C-C8FB-43D1-845A-79E457224DDE}" type="presOf" srcId="{162EFD1D-7CD8-4641-8E61-7C923446E610}" destId="{B68D8BFE-3DFB-43F0-9E11-F74BB4FDCFF8}" srcOrd="0" destOrd="0" presId="urn:microsoft.com/office/officeart/2005/8/layout/hList1"/>
    <dgm:cxn modelId="{E1EB4E21-3A4E-4957-80C2-CDD2333E777A}" srcId="{EED9DA89-4B56-4FC7-B737-45A63BB31D8F}" destId="{6B248059-E84A-4E24-9498-80E8CF1FFA9C}" srcOrd="0" destOrd="0" parTransId="{83C57A37-D633-4AEA-AB29-A32E4E4CBC40}" sibTransId="{2187E9A5-CE64-4B14-A1D0-27AF6C6EE1A6}"/>
    <dgm:cxn modelId="{37CAA40B-D6F0-401C-A76D-5ADEBF213ADB}" type="presOf" srcId="{135109D8-91B8-4353-804D-DA40C8FBD988}" destId="{475989B6-E759-4D28-919C-C2899E78A175}" srcOrd="0" destOrd="0" presId="urn:microsoft.com/office/officeart/2005/8/layout/hList1"/>
    <dgm:cxn modelId="{397B3733-51E7-46DB-9ABF-8B5D6B79C0C0}" srcId="{162EFD1D-7CD8-4641-8E61-7C923446E610}" destId="{FAA31A96-BB26-4D35-907C-0C62B4BC6453}" srcOrd="0" destOrd="0" parTransId="{8FF5E89B-8320-4B9D-A950-DE6152BB70AF}" sibTransId="{3614794A-4E8E-450F-8D38-C92B999CD48A}"/>
    <dgm:cxn modelId="{EDE943B1-6C68-458B-8321-44D38813C36B}" type="presOf" srcId="{B42C8215-31C1-4AF9-A920-264B45B12B55}" destId="{062876B4-208E-4F9A-A0E2-B622174EFA56}" srcOrd="0" destOrd="0" presId="urn:microsoft.com/office/officeart/2005/8/layout/hList1"/>
    <dgm:cxn modelId="{10EF2CE8-3F8C-43FC-A62B-952F2FA895DF}" srcId="{FAA31A96-BB26-4D35-907C-0C62B4BC6453}" destId="{A8A459F6-9F03-4A08-A639-CE45D41580EA}" srcOrd="0" destOrd="0" parTransId="{1013E660-CEA7-45C4-88BD-9F597818B293}" sibTransId="{F38EC4EF-351F-452C-8C6B-E2CEF9462479}"/>
    <dgm:cxn modelId="{7679227E-1D8E-4719-8014-8A488D1AFE11}" srcId="{B42C8215-31C1-4AF9-A920-264B45B12B55}" destId="{F0BD250D-750B-4ED7-A24F-1F34F1F96232}" srcOrd="0" destOrd="0" parTransId="{76B3EFB6-3A95-4743-9CCF-0AB827DA3DC7}" sibTransId="{E011AC65-52E5-483D-B740-2348F61DD5B0}"/>
    <dgm:cxn modelId="{2EF4D972-2D37-40D1-B0D6-DB596FFC1A7B}" type="presOf" srcId="{6B4ADB4F-62AE-4769-BE32-C09251880730}" destId="{9DCCCD82-E2B3-412E-B259-A8AEF539FE2C}" srcOrd="0" destOrd="0" presId="urn:microsoft.com/office/officeart/2005/8/layout/hList1"/>
    <dgm:cxn modelId="{53964642-7A74-4DEE-96FF-1E30101ED9F0}" type="presOf" srcId="{6B248059-E84A-4E24-9498-80E8CF1FFA9C}" destId="{62DC9183-3498-4C32-ADCE-E708501416F9}" srcOrd="0" destOrd="0" presId="urn:microsoft.com/office/officeart/2005/8/layout/hList1"/>
    <dgm:cxn modelId="{995C4CE3-6957-40D9-A7D9-25EF441208ED}" type="presOf" srcId="{A8A459F6-9F03-4A08-A639-CE45D41580EA}" destId="{13F59FA0-1816-42A2-B48F-B95EA8EE661A}" srcOrd="0" destOrd="0" presId="urn:microsoft.com/office/officeart/2005/8/layout/hList1"/>
    <dgm:cxn modelId="{24C30142-AD64-4ECA-A82F-DD106FFD2B77}" srcId="{6B4ADB4F-62AE-4769-BE32-C09251880730}" destId="{135109D8-91B8-4353-804D-DA40C8FBD988}" srcOrd="0" destOrd="0" parTransId="{7293EF61-80C2-407C-A2E7-97DC22A775F2}" sibTransId="{F7979BBB-3113-4B68-ABB2-61CF96AA2147}"/>
    <dgm:cxn modelId="{85E50240-B319-48EA-B930-28EEC7705FDD}" srcId="{162EFD1D-7CD8-4641-8E61-7C923446E610}" destId="{B42C8215-31C1-4AF9-A920-264B45B12B55}" srcOrd="2" destOrd="0" parTransId="{733991B3-6952-4D95-9B7E-2DC33AE38790}" sibTransId="{4095C514-8192-48DC-85AE-3BBD148C1C01}"/>
    <dgm:cxn modelId="{D0792DC1-2862-46DF-BC67-71F16A71F257}" srcId="{162EFD1D-7CD8-4641-8E61-7C923446E610}" destId="{EED9DA89-4B56-4FC7-B737-45A63BB31D8F}" srcOrd="1" destOrd="0" parTransId="{7B85E287-A9A6-4401-9950-6E9203851C42}" sibTransId="{40285D04-BF44-4CF4-95C1-8C3A4C566214}"/>
    <dgm:cxn modelId="{92AC6BDC-8225-444B-8D10-E5A25593AFC0}" srcId="{162EFD1D-7CD8-4641-8E61-7C923446E610}" destId="{6B4ADB4F-62AE-4769-BE32-C09251880730}" srcOrd="3" destOrd="0" parTransId="{95FE4014-0423-414E-BA3D-4C49A0353AA7}" sibTransId="{029A368E-9173-43AE-B86A-89C6968EBE64}"/>
    <dgm:cxn modelId="{5E3A7ACC-AA94-4423-88EB-80A878A47F84}" type="presOf" srcId="{EED9DA89-4B56-4FC7-B737-45A63BB31D8F}" destId="{FA887119-190D-4220-8A14-342919F1EBDA}" srcOrd="0" destOrd="0" presId="urn:microsoft.com/office/officeart/2005/8/layout/hList1"/>
    <dgm:cxn modelId="{052715B7-2AD3-4A7A-908D-C9C07687F281}" type="presOf" srcId="{FAA31A96-BB26-4D35-907C-0C62B4BC6453}" destId="{584CF5FE-27B0-4AB2-B457-70BA1CBFE6FB}" srcOrd="0" destOrd="0" presId="urn:microsoft.com/office/officeart/2005/8/layout/hList1"/>
    <dgm:cxn modelId="{5453C091-12C2-4CE4-B108-4F27E0D33564}" type="presParOf" srcId="{B68D8BFE-3DFB-43F0-9E11-F74BB4FDCFF8}" destId="{4C16440A-EE25-4A97-9879-40398D4ABD5B}" srcOrd="0" destOrd="0" presId="urn:microsoft.com/office/officeart/2005/8/layout/hList1"/>
    <dgm:cxn modelId="{92F2984C-4B29-4995-8A95-4A263C322756}" type="presParOf" srcId="{4C16440A-EE25-4A97-9879-40398D4ABD5B}" destId="{584CF5FE-27B0-4AB2-B457-70BA1CBFE6FB}" srcOrd="0" destOrd="0" presId="urn:microsoft.com/office/officeart/2005/8/layout/hList1"/>
    <dgm:cxn modelId="{F04328AB-43C4-4960-8BC7-FC6CA2AD3100}" type="presParOf" srcId="{4C16440A-EE25-4A97-9879-40398D4ABD5B}" destId="{13F59FA0-1816-42A2-B48F-B95EA8EE661A}" srcOrd="1" destOrd="0" presId="urn:microsoft.com/office/officeart/2005/8/layout/hList1"/>
    <dgm:cxn modelId="{3F8B8909-6908-4152-8811-D40EECB71405}" type="presParOf" srcId="{B68D8BFE-3DFB-43F0-9E11-F74BB4FDCFF8}" destId="{4E3A4771-171C-4A85-B97F-FA88386F8176}" srcOrd="1" destOrd="0" presId="urn:microsoft.com/office/officeart/2005/8/layout/hList1"/>
    <dgm:cxn modelId="{E4B04A12-1889-4484-91D4-32E566798401}" type="presParOf" srcId="{B68D8BFE-3DFB-43F0-9E11-F74BB4FDCFF8}" destId="{5412ED02-3BF0-45C0-BB27-BEFA0CCDDD64}" srcOrd="2" destOrd="0" presId="urn:microsoft.com/office/officeart/2005/8/layout/hList1"/>
    <dgm:cxn modelId="{05587E8B-1761-41D2-9B89-AA39FB771B60}" type="presParOf" srcId="{5412ED02-3BF0-45C0-BB27-BEFA0CCDDD64}" destId="{FA887119-190D-4220-8A14-342919F1EBDA}" srcOrd="0" destOrd="0" presId="urn:microsoft.com/office/officeart/2005/8/layout/hList1"/>
    <dgm:cxn modelId="{56E645DB-C771-49C8-B67F-43E3A4329339}" type="presParOf" srcId="{5412ED02-3BF0-45C0-BB27-BEFA0CCDDD64}" destId="{62DC9183-3498-4C32-ADCE-E708501416F9}" srcOrd="1" destOrd="0" presId="urn:microsoft.com/office/officeart/2005/8/layout/hList1"/>
    <dgm:cxn modelId="{BB6E2693-6D6D-44EC-811D-6BF81B0F4A9B}" type="presParOf" srcId="{B68D8BFE-3DFB-43F0-9E11-F74BB4FDCFF8}" destId="{A5518248-9126-48AF-9E2E-86212435F2CC}" srcOrd="3" destOrd="0" presId="urn:microsoft.com/office/officeart/2005/8/layout/hList1"/>
    <dgm:cxn modelId="{A0980C5B-B4FA-4650-AC16-D114289782D8}" type="presParOf" srcId="{B68D8BFE-3DFB-43F0-9E11-F74BB4FDCFF8}" destId="{E742AA44-47E6-4E2B-9C31-286A4704BA5A}" srcOrd="4" destOrd="0" presId="urn:microsoft.com/office/officeart/2005/8/layout/hList1"/>
    <dgm:cxn modelId="{33DCEFB5-5CD6-442A-AC03-BE349417D6C2}" type="presParOf" srcId="{E742AA44-47E6-4E2B-9C31-286A4704BA5A}" destId="{062876B4-208E-4F9A-A0E2-B622174EFA56}" srcOrd="0" destOrd="0" presId="urn:microsoft.com/office/officeart/2005/8/layout/hList1"/>
    <dgm:cxn modelId="{158C019F-7132-41CB-AA91-04446FCD5DCB}" type="presParOf" srcId="{E742AA44-47E6-4E2B-9C31-286A4704BA5A}" destId="{37DC2D41-8B86-4368-83D7-3C8B88219ED7}" srcOrd="1" destOrd="0" presId="urn:microsoft.com/office/officeart/2005/8/layout/hList1"/>
    <dgm:cxn modelId="{33DEAAF2-6ADE-4FCB-9E13-FDACF3C12493}" type="presParOf" srcId="{B68D8BFE-3DFB-43F0-9E11-F74BB4FDCFF8}" destId="{8D13507D-4B34-48B3-A66A-842C6095DE8F}" srcOrd="5" destOrd="0" presId="urn:microsoft.com/office/officeart/2005/8/layout/hList1"/>
    <dgm:cxn modelId="{D8272ED0-4812-4B5B-9F1D-31F5A6EE1009}" type="presParOf" srcId="{B68D8BFE-3DFB-43F0-9E11-F74BB4FDCFF8}" destId="{9745314C-025B-4285-9594-57840068B644}" srcOrd="6" destOrd="0" presId="urn:microsoft.com/office/officeart/2005/8/layout/hList1"/>
    <dgm:cxn modelId="{ABF21720-A215-4E8A-A522-C469C1C0FB81}" type="presParOf" srcId="{9745314C-025B-4285-9594-57840068B644}" destId="{9DCCCD82-E2B3-412E-B259-A8AEF539FE2C}" srcOrd="0" destOrd="0" presId="urn:microsoft.com/office/officeart/2005/8/layout/hList1"/>
    <dgm:cxn modelId="{2C70B150-3A04-4138-973B-3A0FFE8587D8}" type="presParOf" srcId="{9745314C-025B-4285-9594-57840068B644}" destId="{475989B6-E759-4D28-919C-C2899E78A17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2EFD1D-7CD8-4641-8E61-7C923446E610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A31A96-BB26-4D35-907C-0C62B4BC6453}">
      <dgm:prSet phldrT="[Text]"/>
      <dgm:spPr>
        <a:solidFill>
          <a:srgbClr val="0070C0"/>
        </a:solidFill>
        <a:ln>
          <a:solidFill>
            <a:schemeClr val="accent2"/>
          </a:solidFill>
        </a:ln>
      </dgm:spPr>
      <dgm:t>
        <a:bodyPr/>
        <a:lstStyle/>
        <a:p>
          <a:r>
            <a:rPr lang="as-IN" b="1" i="0" dirty="0" smtClean="0"/>
            <a:t>ব্যক্তিগত কাজে</a:t>
          </a:r>
          <a:endParaRPr lang="en-US" dirty="0"/>
        </a:p>
      </dgm:t>
    </dgm:pt>
    <dgm:pt modelId="{8FF5E89B-8320-4B9D-A950-DE6152BB70AF}" type="parTrans" cxnId="{397B3733-51E7-46DB-9ABF-8B5D6B79C0C0}">
      <dgm:prSet/>
      <dgm:spPr/>
      <dgm:t>
        <a:bodyPr/>
        <a:lstStyle/>
        <a:p>
          <a:endParaRPr lang="en-US"/>
        </a:p>
      </dgm:t>
    </dgm:pt>
    <dgm:pt modelId="{3614794A-4E8E-450F-8D38-C92B999CD48A}" type="sibTrans" cxnId="{397B3733-51E7-46DB-9ABF-8B5D6B79C0C0}">
      <dgm:prSet/>
      <dgm:spPr/>
      <dgm:t>
        <a:bodyPr/>
        <a:lstStyle/>
        <a:p>
          <a:endParaRPr lang="en-US"/>
        </a:p>
      </dgm:t>
    </dgm:pt>
    <dgm:pt modelId="{A8A459F6-9F03-4A08-A639-CE45D41580EA}">
      <dgm:prSet phldrT="[Text]" custT="1"/>
      <dgm:spPr/>
      <dgm:t>
        <a:bodyPr/>
        <a:lstStyle/>
        <a:p>
          <a:r>
            <a:rPr lang="as-IN" sz="3600" b="1" i="0" dirty="0" smtClean="0"/>
            <a:t>বাজেট ও খরচ ট্র্যাকিং:</a:t>
          </a:r>
          <a:endParaRPr lang="en-US" sz="3600" dirty="0"/>
        </a:p>
      </dgm:t>
    </dgm:pt>
    <dgm:pt modelId="{1013E660-CEA7-45C4-88BD-9F597818B293}" type="parTrans" cxnId="{10EF2CE8-3F8C-43FC-A62B-952F2FA895DF}">
      <dgm:prSet/>
      <dgm:spPr/>
      <dgm:t>
        <a:bodyPr/>
        <a:lstStyle/>
        <a:p>
          <a:endParaRPr lang="en-US"/>
        </a:p>
      </dgm:t>
    </dgm:pt>
    <dgm:pt modelId="{F38EC4EF-351F-452C-8C6B-E2CEF9462479}" type="sibTrans" cxnId="{10EF2CE8-3F8C-43FC-A62B-952F2FA895DF}">
      <dgm:prSet/>
      <dgm:spPr/>
      <dgm:t>
        <a:bodyPr/>
        <a:lstStyle/>
        <a:p>
          <a:endParaRPr lang="en-US"/>
        </a:p>
      </dgm:t>
    </dgm:pt>
    <dgm:pt modelId="{EED9DA89-4B56-4FC7-B737-45A63BB31D8F}">
      <dgm:prSet phldrT="[Text]"/>
      <dgm:spPr>
        <a:solidFill>
          <a:srgbClr val="0070C0"/>
        </a:solidFill>
        <a:ln>
          <a:solidFill>
            <a:schemeClr val="accent2"/>
          </a:solidFill>
        </a:ln>
      </dgm:spPr>
      <dgm:t>
        <a:bodyPr/>
        <a:lstStyle/>
        <a:p>
          <a:r>
            <a:rPr lang="as-IN" b="1" i="0" dirty="0" smtClean="0"/>
            <a:t>শিক্ষা ক্ষেত্রে</a:t>
          </a:r>
          <a:endParaRPr lang="en-US" dirty="0"/>
        </a:p>
      </dgm:t>
    </dgm:pt>
    <dgm:pt modelId="{7B85E287-A9A6-4401-9950-6E9203851C42}" type="parTrans" cxnId="{D0792DC1-2862-46DF-BC67-71F16A71F257}">
      <dgm:prSet/>
      <dgm:spPr/>
      <dgm:t>
        <a:bodyPr/>
        <a:lstStyle/>
        <a:p>
          <a:endParaRPr lang="en-US"/>
        </a:p>
      </dgm:t>
    </dgm:pt>
    <dgm:pt modelId="{40285D04-BF44-4CF4-95C1-8C3A4C566214}" type="sibTrans" cxnId="{D0792DC1-2862-46DF-BC67-71F16A71F257}">
      <dgm:prSet/>
      <dgm:spPr/>
      <dgm:t>
        <a:bodyPr/>
        <a:lstStyle/>
        <a:p>
          <a:endParaRPr lang="en-US"/>
        </a:p>
      </dgm:t>
    </dgm:pt>
    <dgm:pt modelId="{6B248059-E84A-4E24-9498-80E8CF1FFA9C}">
      <dgm:prSet phldrT="[Text]" custT="1"/>
      <dgm:spPr/>
      <dgm:t>
        <a:bodyPr/>
        <a:lstStyle/>
        <a:p>
          <a:endParaRPr lang="en-US" sz="3600" b="1" dirty="0"/>
        </a:p>
      </dgm:t>
    </dgm:pt>
    <dgm:pt modelId="{83C57A37-D633-4AEA-AB29-A32E4E4CBC40}" type="parTrans" cxnId="{E1EB4E21-3A4E-4957-80C2-CDD2333E777A}">
      <dgm:prSet/>
      <dgm:spPr/>
      <dgm:t>
        <a:bodyPr/>
        <a:lstStyle/>
        <a:p>
          <a:endParaRPr lang="en-US"/>
        </a:p>
      </dgm:t>
    </dgm:pt>
    <dgm:pt modelId="{2187E9A5-CE64-4B14-A1D0-27AF6C6EE1A6}" type="sibTrans" cxnId="{E1EB4E21-3A4E-4957-80C2-CDD2333E777A}">
      <dgm:prSet/>
      <dgm:spPr/>
      <dgm:t>
        <a:bodyPr/>
        <a:lstStyle/>
        <a:p>
          <a:endParaRPr lang="en-US"/>
        </a:p>
      </dgm:t>
    </dgm:pt>
    <dgm:pt modelId="{B42C8215-31C1-4AF9-A920-264B45B12B55}">
      <dgm:prSet phldrT="[Text]"/>
      <dgm:spPr>
        <a:solidFill>
          <a:srgbClr val="0070C0"/>
        </a:solidFill>
        <a:ln>
          <a:solidFill>
            <a:schemeClr val="accent2"/>
          </a:solidFill>
        </a:ln>
      </dgm:spPr>
      <dgm:t>
        <a:bodyPr/>
        <a:lstStyle/>
        <a:p>
          <a:r>
            <a:rPr lang="as-IN" b="1" i="0" dirty="0" smtClean="0"/>
            <a:t>অফিস ও ব্যবসায়িক কাজে</a:t>
          </a:r>
          <a:endParaRPr lang="en-US" dirty="0"/>
        </a:p>
      </dgm:t>
    </dgm:pt>
    <dgm:pt modelId="{733991B3-6952-4D95-9B7E-2DC33AE38790}" type="parTrans" cxnId="{85E50240-B319-48EA-B930-28EEC7705FDD}">
      <dgm:prSet/>
      <dgm:spPr/>
      <dgm:t>
        <a:bodyPr/>
        <a:lstStyle/>
        <a:p>
          <a:endParaRPr lang="en-US"/>
        </a:p>
      </dgm:t>
    </dgm:pt>
    <dgm:pt modelId="{4095C514-8192-48DC-85AE-3BBD148C1C01}" type="sibTrans" cxnId="{85E50240-B319-48EA-B930-28EEC7705FDD}">
      <dgm:prSet/>
      <dgm:spPr/>
      <dgm:t>
        <a:bodyPr/>
        <a:lstStyle/>
        <a:p>
          <a:endParaRPr lang="en-US"/>
        </a:p>
      </dgm:t>
    </dgm:pt>
    <dgm:pt modelId="{F0BD250D-750B-4ED7-A24F-1F34F1F96232}">
      <dgm:prSet phldrT="[Text]" custT="1"/>
      <dgm:spPr/>
      <dgm:t>
        <a:bodyPr/>
        <a:lstStyle/>
        <a:p>
          <a:r>
            <a:rPr lang="en-US" sz="3600" b="1" dirty="0" err="1" smtClean="0"/>
            <a:t>দাপ্তরিক</a:t>
          </a:r>
          <a:r>
            <a:rPr lang="en-US" sz="3600" b="1" dirty="0" smtClean="0"/>
            <a:t> </a:t>
          </a:r>
          <a:r>
            <a:rPr lang="en-US" sz="3600" b="1" dirty="0" err="1" smtClean="0"/>
            <a:t>কার্য</a:t>
          </a:r>
          <a:r>
            <a:rPr lang="en-US" sz="3600" b="1" dirty="0" smtClean="0"/>
            <a:t> </a:t>
          </a:r>
          <a:r>
            <a:rPr lang="as-IN" sz="3600" b="1" i="0" dirty="0" smtClean="0"/>
            <a:t>:</a:t>
          </a:r>
          <a:endParaRPr lang="en-US" sz="3600" b="1" dirty="0"/>
        </a:p>
      </dgm:t>
    </dgm:pt>
    <dgm:pt modelId="{76B3EFB6-3A95-4743-9CCF-0AB827DA3DC7}" type="parTrans" cxnId="{7679227E-1D8E-4719-8014-8A488D1AFE11}">
      <dgm:prSet/>
      <dgm:spPr/>
      <dgm:t>
        <a:bodyPr/>
        <a:lstStyle/>
        <a:p>
          <a:endParaRPr lang="en-US"/>
        </a:p>
      </dgm:t>
    </dgm:pt>
    <dgm:pt modelId="{E011AC65-52E5-483D-B740-2348F61DD5B0}" type="sibTrans" cxnId="{7679227E-1D8E-4719-8014-8A488D1AFE11}">
      <dgm:prSet/>
      <dgm:spPr/>
      <dgm:t>
        <a:bodyPr/>
        <a:lstStyle/>
        <a:p>
          <a:endParaRPr lang="en-US"/>
        </a:p>
      </dgm:t>
    </dgm:pt>
    <dgm:pt modelId="{135109D8-91B8-4353-804D-DA40C8FBD988}">
      <dgm:prSet custT="1"/>
      <dgm:spPr/>
      <dgm:t>
        <a:bodyPr/>
        <a:lstStyle/>
        <a:p>
          <a:endParaRPr lang="en-US" sz="3600" b="1" dirty="0"/>
        </a:p>
      </dgm:t>
    </dgm:pt>
    <dgm:pt modelId="{7293EF61-80C2-407C-A2E7-97DC22A775F2}" type="parTrans" cxnId="{24C30142-AD64-4ECA-A82F-DD106FFD2B77}">
      <dgm:prSet/>
      <dgm:spPr/>
      <dgm:t>
        <a:bodyPr/>
        <a:lstStyle/>
        <a:p>
          <a:endParaRPr lang="en-US"/>
        </a:p>
      </dgm:t>
    </dgm:pt>
    <dgm:pt modelId="{F7979BBB-3113-4B68-ABB2-61CF96AA2147}" type="sibTrans" cxnId="{24C30142-AD64-4ECA-A82F-DD106FFD2B77}">
      <dgm:prSet/>
      <dgm:spPr/>
      <dgm:t>
        <a:bodyPr/>
        <a:lstStyle/>
        <a:p>
          <a:endParaRPr lang="en-US"/>
        </a:p>
      </dgm:t>
    </dgm:pt>
    <dgm:pt modelId="{6B4ADB4F-62AE-4769-BE32-C09251880730}">
      <dgm:prSet/>
      <dgm:spPr>
        <a:solidFill>
          <a:srgbClr val="0070C0"/>
        </a:solidFill>
        <a:ln>
          <a:solidFill>
            <a:schemeClr val="accent2"/>
          </a:solidFill>
        </a:ln>
      </dgm:spPr>
      <dgm:t>
        <a:bodyPr/>
        <a:lstStyle/>
        <a:p>
          <a:r>
            <a:rPr lang="as-IN" b="1" i="0" dirty="0" smtClean="0"/>
            <a:t>ডেটা অ্যানালাইসিস</a:t>
          </a:r>
          <a:r>
            <a:rPr lang="en-US" b="1" i="0" dirty="0" smtClean="0"/>
            <a:t> </a:t>
          </a:r>
          <a:r>
            <a:rPr lang="as-IN" b="1" i="0" dirty="0" smtClean="0"/>
            <a:t>কাজে</a:t>
          </a:r>
          <a:endParaRPr lang="as-IN" dirty="0"/>
        </a:p>
      </dgm:t>
    </dgm:pt>
    <dgm:pt modelId="{029A368E-9173-43AE-B86A-89C6968EBE64}" type="sibTrans" cxnId="{92AC6BDC-8225-444B-8D10-E5A25593AFC0}">
      <dgm:prSet/>
      <dgm:spPr/>
      <dgm:t>
        <a:bodyPr/>
        <a:lstStyle/>
        <a:p>
          <a:endParaRPr lang="en-US"/>
        </a:p>
      </dgm:t>
    </dgm:pt>
    <dgm:pt modelId="{95FE4014-0423-414E-BA3D-4C49A0353AA7}" type="parTrans" cxnId="{92AC6BDC-8225-444B-8D10-E5A25593AFC0}">
      <dgm:prSet/>
      <dgm:spPr/>
      <dgm:t>
        <a:bodyPr/>
        <a:lstStyle/>
        <a:p>
          <a:endParaRPr lang="en-US"/>
        </a:p>
      </dgm:t>
    </dgm:pt>
    <dgm:pt modelId="{0471B212-1731-4169-BB2D-006FFE6912F7}">
      <dgm:prSet phldrT="[Text]" custT="1"/>
      <dgm:spPr/>
      <dgm:t>
        <a:bodyPr/>
        <a:lstStyle/>
        <a:p>
          <a:r>
            <a:rPr lang="as-IN" sz="3600" b="1" i="0" dirty="0" smtClean="0"/>
            <a:t>টু-ডু লিস্ট ও পরিকল্পনা:</a:t>
          </a:r>
          <a:endParaRPr lang="en-US" sz="3600" dirty="0"/>
        </a:p>
      </dgm:t>
    </dgm:pt>
    <dgm:pt modelId="{6006C91E-5AE8-4CC8-98A4-19D4A6634276}" type="parTrans" cxnId="{33EAD31B-3A89-4509-846D-C20D920903D2}">
      <dgm:prSet/>
      <dgm:spPr/>
      <dgm:t>
        <a:bodyPr/>
        <a:lstStyle/>
        <a:p>
          <a:endParaRPr lang="en-US"/>
        </a:p>
      </dgm:t>
    </dgm:pt>
    <dgm:pt modelId="{262288B8-2798-4E58-A9EA-CA29CE7A35E5}" type="sibTrans" cxnId="{33EAD31B-3A89-4509-846D-C20D920903D2}">
      <dgm:prSet/>
      <dgm:spPr/>
      <dgm:t>
        <a:bodyPr/>
        <a:lstStyle/>
        <a:p>
          <a:endParaRPr lang="en-US"/>
        </a:p>
      </dgm:t>
    </dgm:pt>
    <dgm:pt modelId="{6F6840C3-D310-4E5D-B807-FEAAD8A9F033}">
      <dgm:prSet phldrT="[Text]" custT="1"/>
      <dgm:spPr/>
      <dgm:t>
        <a:bodyPr/>
        <a:lstStyle/>
        <a:p>
          <a:r>
            <a:rPr lang="as-IN" sz="3600" b="1" i="0" dirty="0" smtClean="0"/>
            <a:t>ইভেন্ট প্ল্যানিং:</a:t>
          </a:r>
          <a:endParaRPr lang="en-US" sz="3600" dirty="0"/>
        </a:p>
      </dgm:t>
    </dgm:pt>
    <dgm:pt modelId="{410D9B9B-040F-45E2-BDF2-30541BE11D00}" type="parTrans" cxnId="{C17CD995-510E-4C55-BD9C-C867B9641894}">
      <dgm:prSet/>
      <dgm:spPr/>
      <dgm:t>
        <a:bodyPr/>
        <a:lstStyle/>
        <a:p>
          <a:endParaRPr lang="en-US"/>
        </a:p>
      </dgm:t>
    </dgm:pt>
    <dgm:pt modelId="{1BD8E206-0698-4AF5-BA15-92EFDE54679F}" type="sibTrans" cxnId="{C17CD995-510E-4C55-BD9C-C867B9641894}">
      <dgm:prSet/>
      <dgm:spPr/>
      <dgm:t>
        <a:bodyPr/>
        <a:lstStyle/>
        <a:p>
          <a:endParaRPr lang="en-US"/>
        </a:p>
      </dgm:t>
    </dgm:pt>
    <dgm:pt modelId="{FE71572E-9964-48EC-AFD5-828F6C8EA869}">
      <dgm:prSet phldrT="[Text]" custT="1"/>
      <dgm:spPr/>
      <dgm:t>
        <a:bodyPr/>
        <a:lstStyle/>
        <a:p>
          <a:endParaRPr lang="en-US" sz="3600" dirty="0"/>
        </a:p>
      </dgm:t>
    </dgm:pt>
    <dgm:pt modelId="{D866A25B-A005-45BE-A6C9-188D6B16AD88}" type="parTrans" cxnId="{F0DC67CF-4DD3-4844-A155-20569671CFF5}">
      <dgm:prSet/>
      <dgm:spPr/>
      <dgm:t>
        <a:bodyPr/>
        <a:lstStyle/>
        <a:p>
          <a:endParaRPr lang="en-US"/>
        </a:p>
      </dgm:t>
    </dgm:pt>
    <dgm:pt modelId="{0ABE5C1F-6C6F-48F7-9483-2DB34170781A}" type="sibTrans" cxnId="{F0DC67CF-4DD3-4844-A155-20569671CFF5}">
      <dgm:prSet/>
      <dgm:spPr/>
      <dgm:t>
        <a:bodyPr/>
        <a:lstStyle/>
        <a:p>
          <a:endParaRPr lang="en-US"/>
        </a:p>
      </dgm:t>
    </dgm:pt>
    <dgm:pt modelId="{3B18C2FB-622E-4252-B567-9C993CECE2D0}">
      <dgm:prSet phldrT="[Text]" custT="1"/>
      <dgm:spPr/>
      <dgm:t>
        <a:bodyPr/>
        <a:lstStyle/>
        <a:p>
          <a:endParaRPr lang="en-US" sz="3600" dirty="0"/>
        </a:p>
      </dgm:t>
    </dgm:pt>
    <dgm:pt modelId="{CB7BA05D-88C5-42ED-856C-AE84BB22D5F8}" type="parTrans" cxnId="{ED9E3659-453A-4ED3-A5EC-96EF3E6354D7}">
      <dgm:prSet/>
      <dgm:spPr/>
      <dgm:t>
        <a:bodyPr/>
        <a:lstStyle/>
        <a:p>
          <a:endParaRPr lang="en-US"/>
        </a:p>
      </dgm:t>
    </dgm:pt>
    <dgm:pt modelId="{7A1C9556-F081-4294-BD39-0D2F36A5AF45}" type="sibTrans" cxnId="{ED9E3659-453A-4ED3-A5EC-96EF3E6354D7}">
      <dgm:prSet/>
      <dgm:spPr/>
      <dgm:t>
        <a:bodyPr/>
        <a:lstStyle/>
        <a:p>
          <a:endParaRPr lang="en-US"/>
        </a:p>
      </dgm:t>
    </dgm:pt>
    <dgm:pt modelId="{19ABE4D7-5525-4805-9EC5-3B0A1FD5AD0C}">
      <dgm:prSet/>
      <dgm:spPr/>
      <dgm:t>
        <a:bodyPr/>
        <a:lstStyle/>
        <a:p>
          <a:r>
            <a:rPr lang="as-IN" b="1" i="0" dirty="0" smtClean="0"/>
            <a:t>স্টাডি শিডিউল:</a:t>
          </a:r>
          <a:endParaRPr lang="as-IN" b="1" dirty="0"/>
        </a:p>
      </dgm:t>
    </dgm:pt>
    <dgm:pt modelId="{F07219E0-A42E-47C0-B1CA-2CB99F44F391}" type="parTrans" cxnId="{19AFC137-910B-4721-9FE5-CA77C109B489}">
      <dgm:prSet/>
      <dgm:spPr/>
      <dgm:t>
        <a:bodyPr/>
        <a:lstStyle/>
        <a:p>
          <a:endParaRPr lang="en-US"/>
        </a:p>
      </dgm:t>
    </dgm:pt>
    <dgm:pt modelId="{7044F015-BECB-491C-B9E9-05EC1E113AE0}" type="sibTrans" cxnId="{19AFC137-910B-4721-9FE5-CA77C109B489}">
      <dgm:prSet/>
      <dgm:spPr/>
      <dgm:t>
        <a:bodyPr/>
        <a:lstStyle/>
        <a:p>
          <a:endParaRPr lang="en-US"/>
        </a:p>
      </dgm:t>
    </dgm:pt>
    <dgm:pt modelId="{5F889BC5-BBF5-4282-A775-37178598D621}">
      <dgm:prSet/>
      <dgm:spPr/>
      <dgm:t>
        <a:bodyPr/>
        <a:lstStyle/>
        <a:p>
          <a:endParaRPr lang="as-IN" b="1" dirty="0"/>
        </a:p>
      </dgm:t>
    </dgm:pt>
    <dgm:pt modelId="{83740173-BA7D-4B43-B892-E814C4DBEB96}" type="parTrans" cxnId="{E33741A1-D7E8-4B3E-AEC8-EED712A5F52F}">
      <dgm:prSet/>
      <dgm:spPr/>
      <dgm:t>
        <a:bodyPr/>
        <a:lstStyle/>
        <a:p>
          <a:endParaRPr lang="en-US"/>
        </a:p>
      </dgm:t>
    </dgm:pt>
    <dgm:pt modelId="{9008146C-E84C-467E-8993-570359C747FD}" type="sibTrans" cxnId="{E33741A1-D7E8-4B3E-AEC8-EED712A5F52F}">
      <dgm:prSet/>
      <dgm:spPr/>
      <dgm:t>
        <a:bodyPr/>
        <a:lstStyle/>
        <a:p>
          <a:endParaRPr lang="en-US"/>
        </a:p>
      </dgm:t>
    </dgm:pt>
    <dgm:pt modelId="{3C5BC5F2-3DE5-4C1D-9634-CE0D4F645193}">
      <dgm:prSet/>
      <dgm:spPr/>
      <dgm:t>
        <a:bodyPr/>
        <a:lstStyle/>
        <a:p>
          <a:r>
            <a:rPr lang="en-US" b="1" dirty="0" err="1" smtClean="0"/>
            <a:t>রেজাল্ট</a:t>
          </a:r>
          <a:r>
            <a:rPr lang="en-US" b="1" dirty="0" smtClean="0"/>
            <a:t>  </a:t>
          </a:r>
          <a:r>
            <a:rPr lang="en-US" b="1" dirty="0" err="1" smtClean="0"/>
            <a:t>তৈরি</a:t>
          </a:r>
          <a:endParaRPr lang="as-IN" b="1" dirty="0"/>
        </a:p>
      </dgm:t>
    </dgm:pt>
    <dgm:pt modelId="{B00A9BD7-9099-46DA-B8A8-47F64A6842C5}" type="parTrans" cxnId="{5E33E836-441A-4F50-A709-A4738BED9515}">
      <dgm:prSet/>
      <dgm:spPr/>
      <dgm:t>
        <a:bodyPr/>
        <a:lstStyle/>
        <a:p>
          <a:endParaRPr lang="en-US"/>
        </a:p>
      </dgm:t>
    </dgm:pt>
    <dgm:pt modelId="{EF8098B8-BCCE-4290-BDB5-4D238CBBA289}" type="sibTrans" cxnId="{5E33E836-441A-4F50-A709-A4738BED9515}">
      <dgm:prSet/>
      <dgm:spPr/>
      <dgm:t>
        <a:bodyPr/>
        <a:lstStyle/>
        <a:p>
          <a:endParaRPr lang="en-US"/>
        </a:p>
      </dgm:t>
    </dgm:pt>
    <dgm:pt modelId="{FB8AAA5C-4199-489E-9623-BBD4E01E3DC1}">
      <dgm:prSet/>
      <dgm:spPr/>
      <dgm:t>
        <a:bodyPr/>
        <a:lstStyle/>
        <a:p>
          <a:endParaRPr lang="as-IN" b="1" dirty="0"/>
        </a:p>
      </dgm:t>
    </dgm:pt>
    <dgm:pt modelId="{3C7D6A2A-ADF5-40B0-95A2-C853201EA14B}" type="parTrans" cxnId="{25934D02-4E9A-4442-8E0E-E0CC8CC2D0D2}">
      <dgm:prSet/>
      <dgm:spPr/>
      <dgm:t>
        <a:bodyPr/>
        <a:lstStyle/>
        <a:p>
          <a:endParaRPr lang="en-US"/>
        </a:p>
      </dgm:t>
    </dgm:pt>
    <dgm:pt modelId="{B03C1723-7557-43FA-A53C-F6909F90B116}" type="sibTrans" cxnId="{25934D02-4E9A-4442-8E0E-E0CC8CC2D0D2}">
      <dgm:prSet/>
      <dgm:spPr/>
      <dgm:t>
        <a:bodyPr/>
        <a:lstStyle/>
        <a:p>
          <a:endParaRPr lang="en-US"/>
        </a:p>
      </dgm:t>
    </dgm:pt>
    <dgm:pt modelId="{57133267-E171-4E22-9823-5AFD17EC621A}">
      <dgm:prSet/>
      <dgm:spPr/>
      <dgm:t>
        <a:bodyPr/>
        <a:lstStyle/>
        <a:p>
          <a:r>
            <a:rPr lang="as-IN" b="1" i="0" dirty="0" smtClean="0"/>
            <a:t>ফলাফল সংরক্ষণ:</a:t>
          </a:r>
          <a:endParaRPr lang="as-IN" b="1" dirty="0"/>
        </a:p>
      </dgm:t>
    </dgm:pt>
    <dgm:pt modelId="{204B4B60-A718-4E20-AA39-559000A62E8E}" type="sibTrans" cxnId="{52D5A501-9184-4575-9DD1-7C347ABD23A7}">
      <dgm:prSet/>
      <dgm:spPr/>
      <dgm:t>
        <a:bodyPr/>
        <a:lstStyle/>
        <a:p>
          <a:endParaRPr lang="en-US"/>
        </a:p>
      </dgm:t>
    </dgm:pt>
    <dgm:pt modelId="{3FA2BE6E-FEDB-4398-8E26-5897E2217B09}" type="parTrans" cxnId="{52D5A501-9184-4575-9DD1-7C347ABD23A7}">
      <dgm:prSet/>
      <dgm:spPr/>
      <dgm:t>
        <a:bodyPr/>
        <a:lstStyle/>
        <a:p>
          <a:endParaRPr lang="en-US"/>
        </a:p>
      </dgm:t>
    </dgm:pt>
    <dgm:pt modelId="{BC820817-59EF-4D0E-BC20-901A5EC10871}">
      <dgm:prSet custT="1"/>
      <dgm:spPr/>
      <dgm:t>
        <a:bodyPr/>
        <a:lstStyle/>
        <a:p>
          <a:r>
            <a:rPr lang="as-IN" sz="3200" b="1" i="0" dirty="0" smtClean="0"/>
            <a:t>বেতন ও ভাউচার তৈরি:</a:t>
          </a:r>
          <a:endParaRPr lang="as-IN" sz="3200" b="1" dirty="0"/>
        </a:p>
      </dgm:t>
    </dgm:pt>
    <dgm:pt modelId="{02049179-10A8-4701-AE9D-2A4FBB21E5E1}" type="parTrans" cxnId="{8478FA78-E81D-42CD-AF29-18D08096BDF3}">
      <dgm:prSet/>
      <dgm:spPr/>
      <dgm:t>
        <a:bodyPr/>
        <a:lstStyle/>
        <a:p>
          <a:endParaRPr lang="en-US"/>
        </a:p>
      </dgm:t>
    </dgm:pt>
    <dgm:pt modelId="{1A04B1BB-290E-4FBA-B000-EB709DDB42C3}" type="sibTrans" cxnId="{8478FA78-E81D-42CD-AF29-18D08096BDF3}">
      <dgm:prSet/>
      <dgm:spPr/>
      <dgm:t>
        <a:bodyPr/>
        <a:lstStyle/>
        <a:p>
          <a:endParaRPr lang="en-US"/>
        </a:p>
      </dgm:t>
    </dgm:pt>
    <dgm:pt modelId="{52E1D48E-C2C5-475A-ADFA-4B5EF14CE169}">
      <dgm:prSet custT="1"/>
      <dgm:spPr/>
      <dgm:t>
        <a:bodyPr/>
        <a:lstStyle/>
        <a:p>
          <a:r>
            <a:rPr lang="en-US" sz="3200" b="1" i="0" dirty="0" err="1" smtClean="0"/>
            <a:t>অনলাইন</a:t>
          </a:r>
          <a:r>
            <a:rPr lang="en-US" sz="3200" b="1" i="0" dirty="0" smtClean="0"/>
            <a:t> </a:t>
          </a:r>
          <a:r>
            <a:rPr lang="en-US" sz="3200" b="1" i="0" dirty="0" err="1" smtClean="0"/>
            <a:t>ভিক্তিক</a:t>
          </a:r>
          <a:r>
            <a:rPr lang="en-US" sz="3200" b="1" i="0" dirty="0" smtClean="0"/>
            <a:t> </a:t>
          </a:r>
          <a:r>
            <a:rPr lang="en-US" sz="3200" b="1" i="0" dirty="0" err="1" smtClean="0"/>
            <a:t>কার্য</a:t>
          </a:r>
          <a:r>
            <a:rPr lang="as-IN" sz="3200" b="1" i="0" dirty="0" smtClean="0"/>
            <a:t> :</a:t>
          </a:r>
          <a:endParaRPr lang="as-IN" sz="3200" b="1" dirty="0"/>
        </a:p>
      </dgm:t>
    </dgm:pt>
    <dgm:pt modelId="{B8D077D1-9485-4BE0-80CE-CF829A4D25AA}" type="parTrans" cxnId="{FFEB6A67-CD1D-44C8-B9B3-19876B31496B}">
      <dgm:prSet/>
      <dgm:spPr/>
      <dgm:t>
        <a:bodyPr/>
        <a:lstStyle/>
        <a:p>
          <a:endParaRPr lang="en-US"/>
        </a:p>
      </dgm:t>
    </dgm:pt>
    <dgm:pt modelId="{A3F7B0FE-9549-4588-8103-E73C5944634E}" type="sibTrans" cxnId="{FFEB6A67-CD1D-44C8-B9B3-19876B31496B}">
      <dgm:prSet/>
      <dgm:spPr/>
      <dgm:t>
        <a:bodyPr/>
        <a:lstStyle/>
        <a:p>
          <a:endParaRPr lang="en-US"/>
        </a:p>
      </dgm:t>
    </dgm:pt>
    <dgm:pt modelId="{620F5C78-94A5-4103-B758-E21E9E704DB5}">
      <dgm:prSet custT="1"/>
      <dgm:spPr/>
      <dgm:t>
        <a:bodyPr/>
        <a:lstStyle/>
        <a:p>
          <a:endParaRPr lang="as-IN" sz="3200" b="1" dirty="0"/>
        </a:p>
      </dgm:t>
    </dgm:pt>
    <dgm:pt modelId="{57015CC9-2EB1-4504-9A87-3EA50AC781C8}" type="parTrans" cxnId="{CC1304B6-5B88-4A02-A14C-AF10E09CEA62}">
      <dgm:prSet/>
      <dgm:spPr/>
      <dgm:t>
        <a:bodyPr/>
        <a:lstStyle/>
        <a:p>
          <a:endParaRPr lang="en-US"/>
        </a:p>
      </dgm:t>
    </dgm:pt>
    <dgm:pt modelId="{7EDFB932-66F8-40CF-876D-77943BFEE372}" type="sibTrans" cxnId="{CC1304B6-5B88-4A02-A14C-AF10E09CEA62}">
      <dgm:prSet/>
      <dgm:spPr/>
      <dgm:t>
        <a:bodyPr/>
        <a:lstStyle/>
        <a:p>
          <a:endParaRPr lang="en-US"/>
        </a:p>
      </dgm:t>
    </dgm:pt>
    <dgm:pt modelId="{67A29051-226F-4BB5-93A4-358D9A479891}">
      <dgm:prSet custT="1"/>
      <dgm:spPr/>
      <dgm:t>
        <a:bodyPr/>
        <a:lstStyle/>
        <a:p>
          <a:r>
            <a:rPr lang="as-IN" sz="2800" b="1" i="0" dirty="0" smtClean="0"/>
            <a:t>ডেটা এন্ট্রি:</a:t>
          </a:r>
          <a:endParaRPr lang="as-IN" sz="2800" b="1" dirty="0"/>
        </a:p>
      </dgm:t>
    </dgm:pt>
    <dgm:pt modelId="{4A352618-8E64-4506-A1ED-D080A8CBDF7B}" type="parTrans" cxnId="{B031FCDE-C5D1-45A2-88A8-D9E6AA392C29}">
      <dgm:prSet/>
      <dgm:spPr/>
      <dgm:t>
        <a:bodyPr/>
        <a:lstStyle/>
        <a:p>
          <a:endParaRPr lang="en-US"/>
        </a:p>
      </dgm:t>
    </dgm:pt>
    <dgm:pt modelId="{AE5F31C8-A4C5-4CEF-9BC9-006753F3F03B}" type="sibTrans" cxnId="{B031FCDE-C5D1-45A2-88A8-D9E6AA392C29}">
      <dgm:prSet/>
      <dgm:spPr/>
      <dgm:t>
        <a:bodyPr/>
        <a:lstStyle/>
        <a:p>
          <a:endParaRPr lang="en-US"/>
        </a:p>
      </dgm:t>
    </dgm:pt>
    <dgm:pt modelId="{41FCFECB-0AE3-46CF-A9FD-5F070F827B69}">
      <dgm:prSet custT="1"/>
      <dgm:spPr/>
      <dgm:t>
        <a:bodyPr/>
        <a:lstStyle/>
        <a:p>
          <a:r>
            <a:rPr lang="as-IN" sz="2800" b="1" i="0" dirty="0" smtClean="0"/>
            <a:t>ডেটা</a:t>
          </a:r>
          <a:r>
            <a:rPr lang="en-US" sz="2800" b="1" i="0" dirty="0" smtClean="0"/>
            <a:t> </a:t>
          </a:r>
          <a:r>
            <a:rPr lang="as-IN" sz="2800" b="1" i="0" dirty="0" smtClean="0"/>
            <a:t>ম্যানেজমেন্ট:</a:t>
          </a:r>
          <a:endParaRPr lang="as-IN" sz="2800" b="1" dirty="0"/>
        </a:p>
      </dgm:t>
    </dgm:pt>
    <dgm:pt modelId="{7F2BD12A-B8C4-4E5D-93CE-80A919D8EF0A}" type="parTrans" cxnId="{7DEC2E4B-9C58-4927-AA91-713C8370DAFA}">
      <dgm:prSet/>
      <dgm:spPr/>
      <dgm:t>
        <a:bodyPr/>
        <a:lstStyle/>
        <a:p>
          <a:endParaRPr lang="en-US"/>
        </a:p>
      </dgm:t>
    </dgm:pt>
    <dgm:pt modelId="{77887884-AA1F-4457-ABD3-5323638C7B5E}" type="sibTrans" cxnId="{7DEC2E4B-9C58-4927-AA91-713C8370DAFA}">
      <dgm:prSet/>
      <dgm:spPr/>
      <dgm:t>
        <a:bodyPr/>
        <a:lstStyle/>
        <a:p>
          <a:endParaRPr lang="en-US"/>
        </a:p>
      </dgm:t>
    </dgm:pt>
    <dgm:pt modelId="{47F6380D-235F-440E-88CD-9753FA2BE3E9}">
      <dgm:prSet custT="1"/>
      <dgm:spPr/>
      <dgm:t>
        <a:bodyPr/>
        <a:lstStyle/>
        <a:p>
          <a:r>
            <a:rPr lang="as-IN" sz="2800" b="1" i="0" dirty="0" smtClean="0"/>
            <a:t>গ্রাফ বা পাই চার্ট:</a:t>
          </a:r>
          <a:endParaRPr lang="as-IN" sz="2800" b="1" dirty="0"/>
        </a:p>
      </dgm:t>
    </dgm:pt>
    <dgm:pt modelId="{A62F380A-4EA6-4594-83D9-16AB8E9A047C}" type="parTrans" cxnId="{7C722C0A-425E-4C4B-A9DA-3A199E566B82}">
      <dgm:prSet/>
      <dgm:spPr/>
      <dgm:t>
        <a:bodyPr/>
        <a:lstStyle/>
        <a:p>
          <a:endParaRPr lang="en-US"/>
        </a:p>
      </dgm:t>
    </dgm:pt>
    <dgm:pt modelId="{771492E5-2C9A-45AC-8EBA-7D546C324AB1}" type="sibTrans" cxnId="{7C722C0A-425E-4C4B-A9DA-3A199E566B82}">
      <dgm:prSet/>
      <dgm:spPr/>
      <dgm:t>
        <a:bodyPr/>
        <a:lstStyle/>
        <a:p>
          <a:endParaRPr lang="en-US"/>
        </a:p>
      </dgm:t>
    </dgm:pt>
    <dgm:pt modelId="{B68D8BFE-3DFB-43F0-9E11-F74BB4FDCFF8}" type="pres">
      <dgm:prSet presAssocID="{162EFD1D-7CD8-4641-8E61-7C923446E61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C16440A-EE25-4A97-9879-40398D4ABD5B}" type="pres">
      <dgm:prSet presAssocID="{FAA31A96-BB26-4D35-907C-0C62B4BC6453}" presName="composite" presStyleCnt="0"/>
      <dgm:spPr/>
    </dgm:pt>
    <dgm:pt modelId="{584CF5FE-27B0-4AB2-B457-70BA1CBFE6FB}" type="pres">
      <dgm:prSet presAssocID="{FAA31A96-BB26-4D35-907C-0C62B4BC6453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F59FA0-1816-42A2-B48F-B95EA8EE661A}" type="pres">
      <dgm:prSet presAssocID="{FAA31A96-BB26-4D35-907C-0C62B4BC6453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3A4771-171C-4A85-B97F-FA88386F8176}" type="pres">
      <dgm:prSet presAssocID="{3614794A-4E8E-450F-8D38-C92B999CD48A}" presName="space" presStyleCnt="0"/>
      <dgm:spPr/>
    </dgm:pt>
    <dgm:pt modelId="{5412ED02-3BF0-45C0-BB27-BEFA0CCDDD64}" type="pres">
      <dgm:prSet presAssocID="{EED9DA89-4B56-4FC7-B737-45A63BB31D8F}" presName="composite" presStyleCnt="0"/>
      <dgm:spPr/>
    </dgm:pt>
    <dgm:pt modelId="{FA887119-190D-4220-8A14-342919F1EBDA}" type="pres">
      <dgm:prSet presAssocID="{EED9DA89-4B56-4FC7-B737-45A63BB31D8F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DC9183-3498-4C32-ADCE-E708501416F9}" type="pres">
      <dgm:prSet presAssocID="{EED9DA89-4B56-4FC7-B737-45A63BB31D8F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518248-9126-48AF-9E2E-86212435F2CC}" type="pres">
      <dgm:prSet presAssocID="{40285D04-BF44-4CF4-95C1-8C3A4C566214}" presName="space" presStyleCnt="0"/>
      <dgm:spPr/>
    </dgm:pt>
    <dgm:pt modelId="{E742AA44-47E6-4E2B-9C31-286A4704BA5A}" type="pres">
      <dgm:prSet presAssocID="{B42C8215-31C1-4AF9-A920-264B45B12B55}" presName="composite" presStyleCnt="0"/>
      <dgm:spPr/>
    </dgm:pt>
    <dgm:pt modelId="{062876B4-208E-4F9A-A0E2-B622174EFA56}" type="pres">
      <dgm:prSet presAssocID="{B42C8215-31C1-4AF9-A920-264B45B12B55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DC2D41-8B86-4368-83D7-3C8B88219ED7}" type="pres">
      <dgm:prSet presAssocID="{B42C8215-31C1-4AF9-A920-264B45B12B55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13507D-4B34-48B3-A66A-842C6095DE8F}" type="pres">
      <dgm:prSet presAssocID="{4095C514-8192-48DC-85AE-3BBD148C1C01}" presName="space" presStyleCnt="0"/>
      <dgm:spPr/>
    </dgm:pt>
    <dgm:pt modelId="{9745314C-025B-4285-9594-57840068B644}" type="pres">
      <dgm:prSet presAssocID="{6B4ADB4F-62AE-4769-BE32-C09251880730}" presName="composite" presStyleCnt="0"/>
      <dgm:spPr/>
    </dgm:pt>
    <dgm:pt modelId="{9DCCCD82-E2B3-412E-B259-A8AEF539FE2C}" type="pres">
      <dgm:prSet presAssocID="{6B4ADB4F-62AE-4769-BE32-C09251880730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5989B6-E759-4D28-919C-C2899E78A175}" type="pres">
      <dgm:prSet presAssocID="{6B4ADB4F-62AE-4769-BE32-C09251880730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E33E836-441A-4F50-A709-A4738BED9515}" srcId="{EED9DA89-4B56-4FC7-B737-45A63BB31D8F}" destId="{3C5BC5F2-3DE5-4C1D-9634-CE0D4F645193}" srcOrd="5" destOrd="0" parTransId="{B00A9BD7-9099-46DA-B8A8-47F64A6842C5}" sibTransId="{EF8098B8-BCCE-4290-BDB5-4D238CBBA289}"/>
    <dgm:cxn modelId="{52D5A501-9184-4575-9DD1-7C347ABD23A7}" srcId="{EED9DA89-4B56-4FC7-B737-45A63BB31D8F}" destId="{57133267-E171-4E22-9823-5AFD17EC621A}" srcOrd="1" destOrd="0" parTransId="{3FA2BE6E-FEDB-4398-8E26-5897E2217B09}" sibTransId="{204B4B60-A718-4E20-AA39-559000A62E8E}"/>
    <dgm:cxn modelId="{C36757B2-524F-42B9-9F85-78BE8C3E38B3}" type="presOf" srcId="{52E1D48E-C2C5-475A-ADFA-4B5EF14CE169}" destId="{37DC2D41-8B86-4368-83D7-3C8B88219ED7}" srcOrd="0" destOrd="3" presId="urn:microsoft.com/office/officeart/2005/8/layout/hList1"/>
    <dgm:cxn modelId="{ECA5FFBB-FE80-4C3C-B8C1-64BD87FD7CEB}" type="presOf" srcId="{B42C8215-31C1-4AF9-A920-264B45B12B55}" destId="{062876B4-208E-4F9A-A0E2-B622174EFA56}" srcOrd="0" destOrd="0" presId="urn:microsoft.com/office/officeart/2005/8/layout/hList1"/>
    <dgm:cxn modelId="{E33741A1-D7E8-4B3E-AEC8-EED712A5F52F}" srcId="{EED9DA89-4B56-4FC7-B737-45A63BB31D8F}" destId="{5F889BC5-BBF5-4282-A775-37178598D621}" srcOrd="2" destOrd="0" parTransId="{83740173-BA7D-4B43-B892-E814C4DBEB96}" sibTransId="{9008146C-E84C-467E-8993-570359C747FD}"/>
    <dgm:cxn modelId="{8244ACE0-8A1C-42C0-920B-583022BF78E4}" type="presOf" srcId="{3B18C2FB-622E-4252-B567-9C993CECE2D0}" destId="{13F59FA0-1816-42A2-B48F-B95EA8EE661A}" srcOrd="0" destOrd="3" presId="urn:microsoft.com/office/officeart/2005/8/layout/hList1"/>
    <dgm:cxn modelId="{387D9D4E-3896-4924-8CF4-06F1A6F86A39}" type="presOf" srcId="{19ABE4D7-5525-4805-9EC5-3B0A1FD5AD0C}" destId="{62DC9183-3498-4C32-ADCE-E708501416F9}" srcOrd="0" destOrd="3" presId="urn:microsoft.com/office/officeart/2005/8/layout/hList1"/>
    <dgm:cxn modelId="{7F5579E4-5BF8-4346-9962-5D25BE02B660}" type="presOf" srcId="{135109D8-91B8-4353-804D-DA40C8FBD988}" destId="{475989B6-E759-4D28-919C-C2899E78A175}" srcOrd="0" destOrd="0" presId="urn:microsoft.com/office/officeart/2005/8/layout/hList1"/>
    <dgm:cxn modelId="{10EF2CE8-3F8C-43FC-A62B-952F2FA895DF}" srcId="{FAA31A96-BB26-4D35-907C-0C62B4BC6453}" destId="{A8A459F6-9F03-4A08-A639-CE45D41580EA}" srcOrd="0" destOrd="0" parTransId="{1013E660-CEA7-45C4-88BD-9F597818B293}" sibTransId="{F38EC4EF-351F-452C-8C6B-E2CEF9462479}"/>
    <dgm:cxn modelId="{B031FCDE-C5D1-45A2-88A8-D9E6AA392C29}" srcId="{6B4ADB4F-62AE-4769-BE32-C09251880730}" destId="{67A29051-226F-4BB5-93A4-358D9A479891}" srcOrd="1" destOrd="0" parTransId="{4A352618-8E64-4506-A1ED-D080A8CBDF7B}" sibTransId="{AE5F31C8-A4C5-4CEF-9BC9-006753F3F03B}"/>
    <dgm:cxn modelId="{A02C73C9-305D-4962-97B5-D26581C05043}" type="presOf" srcId="{3C5BC5F2-3DE5-4C1D-9634-CE0D4F645193}" destId="{62DC9183-3498-4C32-ADCE-E708501416F9}" srcOrd="0" destOrd="5" presId="urn:microsoft.com/office/officeart/2005/8/layout/hList1"/>
    <dgm:cxn modelId="{C17CD995-510E-4C55-BD9C-C867B9641894}" srcId="{FAA31A96-BB26-4D35-907C-0C62B4BC6453}" destId="{6F6840C3-D310-4E5D-B807-FEAAD8A9F033}" srcOrd="4" destOrd="0" parTransId="{410D9B9B-040F-45E2-BDF2-30541BE11D00}" sibTransId="{1BD8E206-0698-4AF5-BA15-92EFDE54679F}"/>
    <dgm:cxn modelId="{E9BF04D6-1A7C-4099-A987-543D0D7FCFB2}" type="presOf" srcId="{620F5C78-94A5-4103-B758-E21E9E704DB5}" destId="{37DC2D41-8B86-4368-83D7-3C8B88219ED7}" srcOrd="0" destOrd="2" presId="urn:microsoft.com/office/officeart/2005/8/layout/hList1"/>
    <dgm:cxn modelId="{013EE1FC-2613-4EAB-95CD-99A6AE8E319A}" type="presOf" srcId="{6B248059-E84A-4E24-9498-80E8CF1FFA9C}" destId="{62DC9183-3498-4C32-ADCE-E708501416F9}" srcOrd="0" destOrd="0" presId="urn:microsoft.com/office/officeart/2005/8/layout/hList1"/>
    <dgm:cxn modelId="{78C03768-1F71-4F3B-9030-041A527FA6F8}" type="presOf" srcId="{FE71572E-9964-48EC-AFD5-828F6C8EA869}" destId="{13F59FA0-1816-42A2-B48F-B95EA8EE661A}" srcOrd="0" destOrd="1" presId="urn:microsoft.com/office/officeart/2005/8/layout/hList1"/>
    <dgm:cxn modelId="{ABEE94E5-4B8B-4027-A8E8-4E8D34BB4D8C}" type="presOf" srcId="{FB8AAA5C-4199-489E-9623-BBD4E01E3DC1}" destId="{62DC9183-3498-4C32-ADCE-E708501416F9}" srcOrd="0" destOrd="4" presId="urn:microsoft.com/office/officeart/2005/8/layout/hList1"/>
    <dgm:cxn modelId="{E2C337CF-226A-4CFF-B415-470A716D7262}" type="presOf" srcId="{FAA31A96-BB26-4D35-907C-0C62B4BC6453}" destId="{584CF5FE-27B0-4AB2-B457-70BA1CBFE6FB}" srcOrd="0" destOrd="0" presId="urn:microsoft.com/office/officeart/2005/8/layout/hList1"/>
    <dgm:cxn modelId="{2C7DAC60-7696-4E36-B2B8-A4A23964C7EB}" type="presOf" srcId="{67A29051-226F-4BB5-93A4-358D9A479891}" destId="{475989B6-E759-4D28-919C-C2899E78A175}" srcOrd="0" destOrd="1" presId="urn:microsoft.com/office/officeart/2005/8/layout/hList1"/>
    <dgm:cxn modelId="{ABB8F812-20F8-4D0F-8B13-79F5D4951CA3}" type="presOf" srcId="{6B4ADB4F-62AE-4769-BE32-C09251880730}" destId="{9DCCCD82-E2B3-412E-B259-A8AEF539FE2C}" srcOrd="0" destOrd="0" presId="urn:microsoft.com/office/officeart/2005/8/layout/hList1"/>
    <dgm:cxn modelId="{ED9E3659-453A-4ED3-A5EC-96EF3E6354D7}" srcId="{FAA31A96-BB26-4D35-907C-0C62B4BC6453}" destId="{3B18C2FB-622E-4252-B567-9C993CECE2D0}" srcOrd="3" destOrd="0" parTransId="{CB7BA05D-88C5-42ED-856C-AE84BB22D5F8}" sibTransId="{7A1C9556-F081-4294-BD39-0D2F36A5AF45}"/>
    <dgm:cxn modelId="{397B3733-51E7-46DB-9ABF-8B5D6B79C0C0}" srcId="{162EFD1D-7CD8-4641-8E61-7C923446E610}" destId="{FAA31A96-BB26-4D35-907C-0C62B4BC6453}" srcOrd="0" destOrd="0" parTransId="{8FF5E89B-8320-4B9D-A950-DE6152BB70AF}" sibTransId="{3614794A-4E8E-450F-8D38-C92B999CD48A}"/>
    <dgm:cxn modelId="{85E50240-B319-48EA-B930-28EEC7705FDD}" srcId="{162EFD1D-7CD8-4641-8E61-7C923446E610}" destId="{B42C8215-31C1-4AF9-A920-264B45B12B55}" srcOrd="2" destOrd="0" parTransId="{733991B3-6952-4D95-9B7E-2DC33AE38790}" sibTransId="{4095C514-8192-48DC-85AE-3BBD148C1C01}"/>
    <dgm:cxn modelId="{CA16E7CF-13D6-4EAC-9DAF-5DE53C08A57B}" type="presOf" srcId="{F0BD250D-750B-4ED7-A24F-1F34F1F96232}" destId="{37DC2D41-8B86-4368-83D7-3C8B88219ED7}" srcOrd="0" destOrd="0" presId="urn:microsoft.com/office/officeart/2005/8/layout/hList1"/>
    <dgm:cxn modelId="{20842751-163F-4E52-968D-4D09FF4C575F}" type="presOf" srcId="{6F6840C3-D310-4E5D-B807-FEAAD8A9F033}" destId="{13F59FA0-1816-42A2-B48F-B95EA8EE661A}" srcOrd="0" destOrd="4" presId="urn:microsoft.com/office/officeart/2005/8/layout/hList1"/>
    <dgm:cxn modelId="{D1450CEC-CF6D-4A68-BA17-AB95292E168B}" type="presOf" srcId="{A8A459F6-9F03-4A08-A639-CE45D41580EA}" destId="{13F59FA0-1816-42A2-B48F-B95EA8EE661A}" srcOrd="0" destOrd="0" presId="urn:microsoft.com/office/officeart/2005/8/layout/hList1"/>
    <dgm:cxn modelId="{CC1304B6-5B88-4A02-A14C-AF10E09CEA62}" srcId="{B42C8215-31C1-4AF9-A920-264B45B12B55}" destId="{620F5C78-94A5-4103-B758-E21E9E704DB5}" srcOrd="2" destOrd="0" parTransId="{57015CC9-2EB1-4504-9A87-3EA50AC781C8}" sibTransId="{7EDFB932-66F8-40CF-876D-77943BFEE372}"/>
    <dgm:cxn modelId="{25069C12-260F-4DE2-BC78-F2E24B7B0CC6}" type="presOf" srcId="{47F6380D-235F-440E-88CD-9753FA2BE3E9}" destId="{475989B6-E759-4D28-919C-C2899E78A175}" srcOrd="0" destOrd="3" presId="urn:microsoft.com/office/officeart/2005/8/layout/hList1"/>
    <dgm:cxn modelId="{0820A3BA-9A66-4D99-81B3-3679FA9B8D5E}" type="presOf" srcId="{41FCFECB-0AE3-46CF-A9FD-5F070F827B69}" destId="{475989B6-E759-4D28-919C-C2899E78A175}" srcOrd="0" destOrd="2" presId="urn:microsoft.com/office/officeart/2005/8/layout/hList1"/>
    <dgm:cxn modelId="{24C30142-AD64-4ECA-A82F-DD106FFD2B77}" srcId="{6B4ADB4F-62AE-4769-BE32-C09251880730}" destId="{135109D8-91B8-4353-804D-DA40C8FBD988}" srcOrd="0" destOrd="0" parTransId="{7293EF61-80C2-407C-A2E7-97DC22A775F2}" sibTransId="{F7979BBB-3113-4B68-ABB2-61CF96AA2147}"/>
    <dgm:cxn modelId="{19AFC137-910B-4721-9FE5-CA77C109B489}" srcId="{EED9DA89-4B56-4FC7-B737-45A63BB31D8F}" destId="{19ABE4D7-5525-4805-9EC5-3B0A1FD5AD0C}" srcOrd="3" destOrd="0" parTransId="{F07219E0-A42E-47C0-B1CA-2CB99F44F391}" sibTransId="{7044F015-BECB-491C-B9E9-05EC1E113AE0}"/>
    <dgm:cxn modelId="{2DADF634-1537-4A12-B9EB-93C3496E823F}" type="presOf" srcId="{EED9DA89-4B56-4FC7-B737-45A63BB31D8F}" destId="{FA887119-190D-4220-8A14-342919F1EBDA}" srcOrd="0" destOrd="0" presId="urn:microsoft.com/office/officeart/2005/8/layout/hList1"/>
    <dgm:cxn modelId="{38CCF80C-96A4-442E-B995-31AC29A1067E}" type="presOf" srcId="{5F889BC5-BBF5-4282-A775-37178598D621}" destId="{62DC9183-3498-4C32-ADCE-E708501416F9}" srcOrd="0" destOrd="2" presId="urn:microsoft.com/office/officeart/2005/8/layout/hList1"/>
    <dgm:cxn modelId="{FFEB6A67-CD1D-44C8-B9B3-19876B31496B}" srcId="{B42C8215-31C1-4AF9-A920-264B45B12B55}" destId="{52E1D48E-C2C5-475A-ADFA-4B5EF14CE169}" srcOrd="3" destOrd="0" parTransId="{B8D077D1-9485-4BE0-80CE-CF829A4D25AA}" sibTransId="{A3F7B0FE-9549-4588-8103-E73C5944634E}"/>
    <dgm:cxn modelId="{E1EB4E21-3A4E-4957-80C2-CDD2333E777A}" srcId="{EED9DA89-4B56-4FC7-B737-45A63BB31D8F}" destId="{6B248059-E84A-4E24-9498-80E8CF1FFA9C}" srcOrd="0" destOrd="0" parTransId="{83C57A37-D633-4AEA-AB29-A32E4E4CBC40}" sibTransId="{2187E9A5-CE64-4B14-A1D0-27AF6C6EE1A6}"/>
    <dgm:cxn modelId="{92AC6BDC-8225-444B-8D10-E5A25593AFC0}" srcId="{162EFD1D-7CD8-4641-8E61-7C923446E610}" destId="{6B4ADB4F-62AE-4769-BE32-C09251880730}" srcOrd="3" destOrd="0" parTransId="{95FE4014-0423-414E-BA3D-4C49A0353AA7}" sibTransId="{029A368E-9173-43AE-B86A-89C6968EBE64}"/>
    <dgm:cxn modelId="{D32E30BB-CEBF-43A4-B414-6E7D57302A7D}" type="presOf" srcId="{BC820817-59EF-4D0E-BC20-901A5EC10871}" destId="{37DC2D41-8B86-4368-83D7-3C8B88219ED7}" srcOrd="0" destOrd="1" presId="urn:microsoft.com/office/officeart/2005/8/layout/hList1"/>
    <dgm:cxn modelId="{7C722C0A-425E-4C4B-A9DA-3A199E566B82}" srcId="{6B4ADB4F-62AE-4769-BE32-C09251880730}" destId="{47F6380D-235F-440E-88CD-9753FA2BE3E9}" srcOrd="3" destOrd="0" parTransId="{A62F380A-4EA6-4594-83D9-16AB8E9A047C}" sibTransId="{771492E5-2C9A-45AC-8EBA-7D546C324AB1}"/>
    <dgm:cxn modelId="{33EAD31B-3A89-4509-846D-C20D920903D2}" srcId="{FAA31A96-BB26-4D35-907C-0C62B4BC6453}" destId="{0471B212-1731-4169-BB2D-006FFE6912F7}" srcOrd="2" destOrd="0" parTransId="{6006C91E-5AE8-4CC8-98A4-19D4A6634276}" sibTransId="{262288B8-2798-4E58-A9EA-CA29CE7A35E5}"/>
    <dgm:cxn modelId="{D0792DC1-2862-46DF-BC67-71F16A71F257}" srcId="{162EFD1D-7CD8-4641-8E61-7C923446E610}" destId="{EED9DA89-4B56-4FC7-B737-45A63BB31D8F}" srcOrd="1" destOrd="0" parTransId="{7B85E287-A9A6-4401-9950-6E9203851C42}" sibTransId="{40285D04-BF44-4CF4-95C1-8C3A4C566214}"/>
    <dgm:cxn modelId="{624BD608-3F4E-4AEE-AC67-C89537BA95CF}" type="presOf" srcId="{162EFD1D-7CD8-4641-8E61-7C923446E610}" destId="{B68D8BFE-3DFB-43F0-9E11-F74BB4FDCFF8}" srcOrd="0" destOrd="0" presId="urn:microsoft.com/office/officeart/2005/8/layout/hList1"/>
    <dgm:cxn modelId="{8478FA78-E81D-42CD-AF29-18D08096BDF3}" srcId="{B42C8215-31C1-4AF9-A920-264B45B12B55}" destId="{BC820817-59EF-4D0E-BC20-901A5EC10871}" srcOrd="1" destOrd="0" parTransId="{02049179-10A8-4701-AE9D-2A4FBB21E5E1}" sibTransId="{1A04B1BB-290E-4FBA-B000-EB709DDB42C3}"/>
    <dgm:cxn modelId="{7679227E-1D8E-4719-8014-8A488D1AFE11}" srcId="{B42C8215-31C1-4AF9-A920-264B45B12B55}" destId="{F0BD250D-750B-4ED7-A24F-1F34F1F96232}" srcOrd="0" destOrd="0" parTransId="{76B3EFB6-3A95-4743-9CCF-0AB827DA3DC7}" sibTransId="{E011AC65-52E5-483D-B740-2348F61DD5B0}"/>
    <dgm:cxn modelId="{7DEC2E4B-9C58-4927-AA91-713C8370DAFA}" srcId="{6B4ADB4F-62AE-4769-BE32-C09251880730}" destId="{41FCFECB-0AE3-46CF-A9FD-5F070F827B69}" srcOrd="2" destOrd="0" parTransId="{7F2BD12A-B8C4-4E5D-93CE-80A919D8EF0A}" sibTransId="{77887884-AA1F-4457-ABD3-5323638C7B5E}"/>
    <dgm:cxn modelId="{25934D02-4E9A-4442-8E0E-E0CC8CC2D0D2}" srcId="{EED9DA89-4B56-4FC7-B737-45A63BB31D8F}" destId="{FB8AAA5C-4199-489E-9623-BBD4E01E3DC1}" srcOrd="4" destOrd="0" parTransId="{3C7D6A2A-ADF5-40B0-95A2-C853201EA14B}" sibTransId="{B03C1723-7557-43FA-A53C-F6909F90B116}"/>
    <dgm:cxn modelId="{D0FB27DF-D870-4E6D-9033-2214EB9C0742}" type="presOf" srcId="{0471B212-1731-4169-BB2D-006FFE6912F7}" destId="{13F59FA0-1816-42A2-B48F-B95EA8EE661A}" srcOrd="0" destOrd="2" presId="urn:microsoft.com/office/officeart/2005/8/layout/hList1"/>
    <dgm:cxn modelId="{3F7AC242-BF4F-4C9A-874E-6CDAE0E6FB87}" type="presOf" srcId="{57133267-E171-4E22-9823-5AFD17EC621A}" destId="{62DC9183-3498-4C32-ADCE-E708501416F9}" srcOrd="0" destOrd="1" presId="urn:microsoft.com/office/officeart/2005/8/layout/hList1"/>
    <dgm:cxn modelId="{F0DC67CF-4DD3-4844-A155-20569671CFF5}" srcId="{FAA31A96-BB26-4D35-907C-0C62B4BC6453}" destId="{FE71572E-9964-48EC-AFD5-828F6C8EA869}" srcOrd="1" destOrd="0" parTransId="{D866A25B-A005-45BE-A6C9-188D6B16AD88}" sibTransId="{0ABE5C1F-6C6F-48F7-9483-2DB34170781A}"/>
    <dgm:cxn modelId="{2E1465C1-42FF-45A0-AD47-8197BE19665A}" type="presParOf" srcId="{B68D8BFE-3DFB-43F0-9E11-F74BB4FDCFF8}" destId="{4C16440A-EE25-4A97-9879-40398D4ABD5B}" srcOrd="0" destOrd="0" presId="urn:microsoft.com/office/officeart/2005/8/layout/hList1"/>
    <dgm:cxn modelId="{59FB7E34-53B2-4D38-BCFF-C6DCC9B9CD65}" type="presParOf" srcId="{4C16440A-EE25-4A97-9879-40398D4ABD5B}" destId="{584CF5FE-27B0-4AB2-B457-70BA1CBFE6FB}" srcOrd="0" destOrd="0" presId="urn:microsoft.com/office/officeart/2005/8/layout/hList1"/>
    <dgm:cxn modelId="{C3EC818B-C516-46AD-8FDC-D05280D2529D}" type="presParOf" srcId="{4C16440A-EE25-4A97-9879-40398D4ABD5B}" destId="{13F59FA0-1816-42A2-B48F-B95EA8EE661A}" srcOrd="1" destOrd="0" presId="urn:microsoft.com/office/officeart/2005/8/layout/hList1"/>
    <dgm:cxn modelId="{9A10C943-EDD7-4FC1-B7BA-B8379E94809A}" type="presParOf" srcId="{B68D8BFE-3DFB-43F0-9E11-F74BB4FDCFF8}" destId="{4E3A4771-171C-4A85-B97F-FA88386F8176}" srcOrd="1" destOrd="0" presId="urn:microsoft.com/office/officeart/2005/8/layout/hList1"/>
    <dgm:cxn modelId="{C086BD67-8C67-4EC7-8557-744167043D2F}" type="presParOf" srcId="{B68D8BFE-3DFB-43F0-9E11-F74BB4FDCFF8}" destId="{5412ED02-3BF0-45C0-BB27-BEFA0CCDDD64}" srcOrd="2" destOrd="0" presId="urn:microsoft.com/office/officeart/2005/8/layout/hList1"/>
    <dgm:cxn modelId="{39A5943C-6CA4-4B4D-BE87-A49E1D6EE190}" type="presParOf" srcId="{5412ED02-3BF0-45C0-BB27-BEFA0CCDDD64}" destId="{FA887119-190D-4220-8A14-342919F1EBDA}" srcOrd="0" destOrd="0" presId="urn:microsoft.com/office/officeart/2005/8/layout/hList1"/>
    <dgm:cxn modelId="{96AE5023-0637-46FE-A9CD-2B8C07E1C4D4}" type="presParOf" srcId="{5412ED02-3BF0-45C0-BB27-BEFA0CCDDD64}" destId="{62DC9183-3498-4C32-ADCE-E708501416F9}" srcOrd="1" destOrd="0" presId="urn:microsoft.com/office/officeart/2005/8/layout/hList1"/>
    <dgm:cxn modelId="{9ADA724F-7F60-4015-B3A7-0C217E6ACC10}" type="presParOf" srcId="{B68D8BFE-3DFB-43F0-9E11-F74BB4FDCFF8}" destId="{A5518248-9126-48AF-9E2E-86212435F2CC}" srcOrd="3" destOrd="0" presId="urn:microsoft.com/office/officeart/2005/8/layout/hList1"/>
    <dgm:cxn modelId="{23A897E0-433F-4422-A0FA-61826163244E}" type="presParOf" srcId="{B68D8BFE-3DFB-43F0-9E11-F74BB4FDCFF8}" destId="{E742AA44-47E6-4E2B-9C31-286A4704BA5A}" srcOrd="4" destOrd="0" presId="urn:microsoft.com/office/officeart/2005/8/layout/hList1"/>
    <dgm:cxn modelId="{44EFEED4-6CB6-4CE4-A48A-F7DB44A7A02E}" type="presParOf" srcId="{E742AA44-47E6-4E2B-9C31-286A4704BA5A}" destId="{062876B4-208E-4F9A-A0E2-B622174EFA56}" srcOrd="0" destOrd="0" presId="urn:microsoft.com/office/officeart/2005/8/layout/hList1"/>
    <dgm:cxn modelId="{E137898D-8919-4257-9905-CFFD58DE57BB}" type="presParOf" srcId="{E742AA44-47E6-4E2B-9C31-286A4704BA5A}" destId="{37DC2D41-8B86-4368-83D7-3C8B88219ED7}" srcOrd="1" destOrd="0" presId="urn:microsoft.com/office/officeart/2005/8/layout/hList1"/>
    <dgm:cxn modelId="{7F9AF80E-F7D7-46C0-B0FD-DFDF169F39E8}" type="presParOf" srcId="{B68D8BFE-3DFB-43F0-9E11-F74BB4FDCFF8}" destId="{8D13507D-4B34-48B3-A66A-842C6095DE8F}" srcOrd="5" destOrd="0" presId="urn:microsoft.com/office/officeart/2005/8/layout/hList1"/>
    <dgm:cxn modelId="{E44D0844-825A-4474-B611-8BCB208DB653}" type="presParOf" srcId="{B68D8BFE-3DFB-43F0-9E11-F74BB4FDCFF8}" destId="{9745314C-025B-4285-9594-57840068B644}" srcOrd="6" destOrd="0" presId="urn:microsoft.com/office/officeart/2005/8/layout/hList1"/>
    <dgm:cxn modelId="{76D650CF-EAEE-4DDC-8AA0-1C524261BFE0}" type="presParOf" srcId="{9745314C-025B-4285-9594-57840068B644}" destId="{9DCCCD82-E2B3-412E-B259-A8AEF539FE2C}" srcOrd="0" destOrd="0" presId="urn:microsoft.com/office/officeart/2005/8/layout/hList1"/>
    <dgm:cxn modelId="{DD20DF82-8C7C-4EFA-A0CC-86ED7BBFD7AE}" type="presParOf" srcId="{9745314C-025B-4285-9594-57840068B644}" destId="{475989B6-E759-4D28-919C-C2899E78A17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4CF5FE-27B0-4AB2-B457-70BA1CBFE6FB}">
      <dsp:nvSpPr>
        <dsp:cNvPr id="0" name=""/>
        <dsp:cNvSpPr/>
      </dsp:nvSpPr>
      <dsp:spPr>
        <a:xfrm>
          <a:off x="5386" y="2967019"/>
          <a:ext cx="3238648" cy="936680"/>
        </a:xfrm>
        <a:prstGeom prst="rect">
          <a:avLst/>
        </a:prstGeom>
        <a:solidFill>
          <a:srgbClr val="0070C0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2400" b="1" i="0" kern="1200" dirty="0" smtClean="0"/>
            <a:t>ব্যক্তিগত কাজে</a:t>
          </a:r>
          <a:endParaRPr lang="en-US" sz="2400" kern="1200" dirty="0"/>
        </a:p>
      </dsp:txBody>
      <dsp:txXfrm>
        <a:off x="5386" y="2967019"/>
        <a:ext cx="3238648" cy="936680"/>
      </dsp:txXfrm>
    </dsp:sp>
    <dsp:sp modelId="{13F59FA0-1816-42A2-B48F-B95EA8EE661A}">
      <dsp:nvSpPr>
        <dsp:cNvPr id="0" name=""/>
        <dsp:cNvSpPr/>
      </dsp:nvSpPr>
      <dsp:spPr>
        <a:xfrm>
          <a:off x="5386" y="3903700"/>
          <a:ext cx="3238648" cy="10540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256032" bIns="288036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600" kern="1200" dirty="0"/>
        </a:p>
      </dsp:txBody>
      <dsp:txXfrm>
        <a:off x="5386" y="3903700"/>
        <a:ext cx="3238648" cy="1054080"/>
      </dsp:txXfrm>
    </dsp:sp>
    <dsp:sp modelId="{FA887119-190D-4220-8A14-342919F1EBDA}">
      <dsp:nvSpPr>
        <dsp:cNvPr id="0" name=""/>
        <dsp:cNvSpPr/>
      </dsp:nvSpPr>
      <dsp:spPr>
        <a:xfrm>
          <a:off x="3697445" y="2967019"/>
          <a:ext cx="3238648" cy="936680"/>
        </a:xfrm>
        <a:prstGeom prst="rect">
          <a:avLst/>
        </a:prstGeom>
        <a:solidFill>
          <a:srgbClr val="0070C0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2400" b="1" i="0" kern="1200" dirty="0" smtClean="0"/>
            <a:t>শিক্ষা ক্ষেত্রে</a:t>
          </a:r>
          <a:endParaRPr lang="en-US" sz="2400" kern="1200" dirty="0"/>
        </a:p>
      </dsp:txBody>
      <dsp:txXfrm>
        <a:off x="3697445" y="2967019"/>
        <a:ext cx="3238648" cy="936680"/>
      </dsp:txXfrm>
    </dsp:sp>
    <dsp:sp modelId="{62DC9183-3498-4C32-ADCE-E708501416F9}">
      <dsp:nvSpPr>
        <dsp:cNvPr id="0" name=""/>
        <dsp:cNvSpPr/>
      </dsp:nvSpPr>
      <dsp:spPr>
        <a:xfrm>
          <a:off x="3697445" y="3903700"/>
          <a:ext cx="3238648" cy="10540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256032" bIns="288036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600" kern="1200" dirty="0"/>
        </a:p>
      </dsp:txBody>
      <dsp:txXfrm>
        <a:off x="3697445" y="3903700"/>
        <a:ext cx="3238648" cy="1054080"/>
      </dsp:txXfrm>
    </dsp:sp>
    <dsp:sp modelId="{062876B4-208E-4F9A-A0E2-B622174EFA56}">
      <dsp:nvSpPr>
        <dsp:cNvPr id="0" name=""/>
        <dsp:cNvSpPr/>
      </dsp:nvSpPr>
      <dsp:spPr>
        <a:xfrm>
          <a:off x="7389505" y="2967019"/>
          <a:ext cx="3238648" cy="936680"/>
        </a:xfrm>
        <a:prstGeom prst="rect">
          <a:avLst/>
        </a:prstGeom>
        <a:solidFill>
          <a:srgbClr val="0070C0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2400" b="1" i="0" kern="1200" dirty="0" smtClean="0"/>
            <a:t>অফিস ও ব্যবসায়িক কাজে</a:t>
          </a:r>
          <a:endParaRPr lang="en-US" sz="2400" kern="1200" dirty="0"/>
        </a:p>
      </dsp:txBody>
      <dsp:txXfrm>
        <a:off x="7389505" y="2967019"/>
        <a:ext cx="3238648" cy="936680"/>
      </dsp:txXfrm>
    </dsp:sp>
    <dsp:sp modelId="{37DC2D41-8B86-4368-83D7-3C8B88219ED7}">
      <dsp:nvSpPr>
        <dsp:cNvPr id="0" name=""/>
        <dsp:cNvSpPr/>
      </dsp:nvSpPr>
      <dsp:spPr>
        <a:xfrm>
          <a:off x="7389505" y="3903700"/>
          <a:ext cx="3238648" cy="10540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84480" bIns="32004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4000" kern="1200" dirty="0"/>
        </a:p>
      </dsp:txBody>
      <dsp:txXfrm>
        <a:off x="7389505" y="3903700"/>
        <a:ext cx="3238648" cy="1054080"/>
      </dsp:txXfrm>
    </dsp:sp>
    <dsp:sp modelId="{9DCCCD82-E2B3-412E-B259-A8AEF539FE2C}">
      <dsp:nvSpPr>
        <dsp:cNvPr id="0" name=""/>
        <dsp:cNvSpPr/>
      </dsp:nvSpPr>
      <dsp:spPr>
        <a:xfrm>
          <a:off x="11081565" y="2967019"/>
          <a:ext cx="3238648" cy="936680"/>
        </a:xfrm>
        <a:prstGeom prst="rect">
          <a:avLst/>
        </a:prstGeom>
        <a:solidFill>
          <a:srgbClr val="0070C0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2400" b="1" i="0" kern="1200" dirty="0" smtClean="0"/>
            <a:t>ডেটা অ্যানালাইসিস</a:t>
          </a:r>
          <a:r>
            <a:rPr lang="en-US" sz="2400" b="1" i="0" kern="1200" dirty="0" smtClean="0"/>
            <a:t> </a:t>
          </a:r>
          <a:r>
            <a:rPr lang="as-IN" sz="2400" b="1" i="0" kern="1200" dirty="0" smtClean="0"/>
            <a:t>কাজে</a:t>
          </a:r>
          <a:endParaRPr lang="as-IN" sz="2400" kern="1200" dirty="0"/>
        </a:p>
      </dsp:txBody>
      <dsp:txXfrm>
        <a:off x="11081565" y="2967019"/>
        <a:ext cx="3238648" cy="936680"/>
      </dsp:txXfrm>
    </dsp:sp>
    <dsp:sp modelId="{475989B6-E759-4D28-919C-C2899E78A175}">
      <dsp:nvSpPr>
        <dsp:cNvPr id="0" name=""/>
        <dsp:cNvSpPr/>
      </dsp:nvSpPr>
      <dsp:spPr>
        <a:xfrm>
          <a:off x="11081565" y="3903700"/>
          <a:ext cx="3238648" cy="10540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256032" bIns="288036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600" kern="1200" dirty="0"/>
        </a:p>
      </dsp:txBody>
      <dsp:txXfrm>
        <a:off x="11081565" y="3903700"/>
        <a:ext cx="3238648" cy="10540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4CF5FE-27B0-4AB2-B457-70BA1CBFE6FB}">
      <dsp:nvSpPr>
        <dsp:cNvPr id="0" name=""/>
        <dsp:cNvSpPr/>
      </dsp:nvSpPr>
      <dsp:spPr>
        <a:xfrm>
          <a:off x="5386" y="661219"/>
          <a:ext cx="3238648" cy="936680"/>
        </a:xfrm>
        <a:prstGeom prst="rect">
          <a:avLst/>
        </a:prstGeom>
        <a:solidFill>
          <a:srgbClr val="0070C0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2400" b="1" i="0" kern="1200" dirty="0" smtClean="0"/>
            <a:t>ব্যক্তিগত কাজে</a:t>
          </a:r>
          <a:endParaRPr lang="en-US" sz="2400" kern="1200" dirty="0"/>
        </a:p>
      </dsp:txBody>
      <dsp:txXfrm>
        <a:off x="5386" y="661219"/>
        <a:ext cx="3238648" cy="936680"/>
      </dsp:txXfrm>
    </dsp:sp>
    <dsp:sp modelId="{13F59FA0-1816-42A2-B48F-B95EA8EE661A}">
      <dsp:nvSpPr>
        <dsp:cNvPr id="0" name=""/>
        <dsp:cNvSpPr/>
      </dsp:nvSpPr>
      <dsp:spPr>
        <a:xfrm>
          <a:off x="5386" y="1597900"/>
          <a:ext cx="3238648" cy="56656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256032" bIns="288036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s-IN" sz="3600" b="1" i="0" kern="1200" dirty="0" smtClean="0"/>
            <a:t>বাজেট ও খরচ ট্র্যাকিং:</a:t>
          </a:r>
          <a:endParaRPr lang="en-US" sz="3600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600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s-IN" sz="3600" b="1" i="0" kern="1200" dirty="0" smtClean="0"/>
            <a:t>টু-ডু লিস্ট ও পরিকল্পনা:</a:t>
          </a:r>
          <a:endParaRPr lang="en-US" sz="3600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600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s-IN" sz="3600" b="1" i="0" kern="1200" dirty="0" smtClean="0"/>
            <a:t>ইভেন্ট প্ল্যানিং:</a:t>
          </a:r>
          <a:endParaRPr lang="en-US" sz="3600" kern="1200" dirty="0"/>
        </a:p>
      </dsp:txBody>
      <dsp:txXfrm>
        <a:off x="5386" y="1597900"/>
        <a:ext cx="3238648" cy="5665680"/>
      </dsp:txXfrm>
    </dsp:sp>
    <dsp:sp modelId="{FA887119-190D-4220-8A14-342919F1EBDA}">
      <dsp:nvSpPr>
        <dsp:cNvPr id="0" name=""/>
        <dsp:cNvSpPr/>
      </dsp:nvSpPr>
      <dsp:spPr>
        <a:xfrm>
          <a:off x="3697445" y="661219"/>
          <a:ext cx="3238648" cy="936680"/>
        </a:xfrm>
        <a:prstGeom prst="rect">
          <a:avLst/>
        </a:prstGeom>
        <a:solidFill>
          <a:srgbClr val="0070C0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2400" b="1" i="0" kern="1200" dirty="0" smtClean="0"/>
            <a:t>শিক্ষা ক্ষেত্রে</a:t>
          </a:r>
          <a:endParaRPr lang="en-US" sz="2400" kern="1200" dirty="0"/>
        </a:p>
      </dsp:txBody>
      <dsp:txXfrm>
        <a:off x="3697445" y="661219"/>
        <a:ext cx="3238648" cy="936680"/>
      </dsp:txXfrm>
    </dsp:sp>
    <dsp:sp modelId="{62DC9183-3498-4C32-ADCE-E708501416F9}">
      <dsp:nvSpPr>
        <dsp:cNvPr id="0" name=""/>
        <dsp:cNvSpPr/>
      </dsp:nvSpPr>
      <dsp:spPr>
        <a:xfrm>
          <a:off x="3697445" y="1597900"/>
          <a:ext cx="3238648" cy="56656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256032" bIns="288036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600" b="1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s-IN" sz="3600" b="1" i="0" kern="1200" dirty="0" smtClean="0"/>
            <a:t>ফলাফল সংরক্ষণ:</a:t>
          </a:r>
          <a:endParaRPr lang="as-IN" sz="3600" b="1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as-IN" sz="3600" b="1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s-IN" sz="3600" b="1" i="0" kern="1200" dirty="0" smtClean="0"/>
            <a:t>স্টাডি শিডিউল:</a:t>
          </a:r>
          <a:endParaRPr lang="as-IN" sz="3600" b="1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as-IN" sz="3600" b="1" kern="1200" dirty="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600" b="1" kern="1200" dirty="0" err="1" smtClean="0"/>
            <a:t>রেজাল্ট</a:t>
          </a:r>
          <a:r>
            <a:rPr lang="en-US" sz="3600" b="1" kern="1200" dirty="0" smtClean="0"/>
            <a:t>  </a:t>
          </a:r>
          <a:r>
            <a:rPr lang="en-US" sz="3600" b="1" kern="1200" dirty="0" err="1" smtClean="0"/>
            <a:t>তৈরি</a:t>
          </a:r>
          <a:endParaRPr lang="as-IN" sz="3600" b="1" kern="1200" dirty="0"/>
        </a:p>
      </dsp:txBody>
      <dsp:txXfrm>
        <a:off x="3697445" y="1597900"/>
        <a:ext cx="3238648" cy="5665680"/>
      </dsp:txXfrm>
    </dsp:sp>
    <dsp:sp modelId="{062876B4-208E-4F9A-A0E2-B622174EFA56}">
      <dsp:nvSpPr>
        <dsp:cNvPr id="0" name=""/>
        <dsp:cNvSpPr/>
      </dsp:nvSpPr>
      <dsp:spPr>
        <a:xfrm>
          <a:off x="7389505" y="661219"/>
          <a:ext cx="3238648" cy="936680"/>
        </a:xfrm>
        <a:prstGeom prst="rect">
          <a:avLst/>
        </a:prstGeom>
        <a:solidFill>
          <a:srgbClr val="0070C0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2400" b="1" i="0" kern="1200" dirty="0" smtClean="0"/>
            <a:t>অফিস ও ব্যবসায়িক কাজে</a:t>
          </a:r>
          <a:endParaRPr lang="en-US" sz="2400" kern="1200" dirty="0"/>
        </a:p>
      </dsp:txBody>
      <dsp:txXfrm>
        <a:off x="7389505" y="661219"/>
        <a:ext cx="3238648" cy="936680"/>
      </dsp:txXfrm>
    </dsp:sp>
    <dsp:sp modelId="{37DC2D41-8B86-4368-83D7-3C8B88219ED7}">
      <dsp:nvSpPr>
        <dsp:cNvPr id="0" name=""/>
        <dsp:cNvSpPr/>
      </dsp:nvSpPr>
      <dsp:spPr>
        <a:xfrm>
          <a:off x="7389505" y="1597900"/>
          <a:ext cx="3238648" cy="56656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256032" bIns="288036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600" b="1" kern="1200" dirty="0" err="1" smtClean="0"/>
            <a:t>দাপ্তরিক</a:t>
          </a:r>
          <a:r>
            <a:rPr lang="en-US" sz="3600" b="1" kern="1200" dirty="0" smtClean="0"/>
            <a:t> </a:t>
          </a:r>
          <a:r>
            <a:rPr lang="en-US" sz="3600" b="1" kern="1200" dirty="0" err="1" smtClean="0"/>
            <a:t>কার্য</a:t>
          </a:r>
          <a:r>
            <a:rPr lang="en-US" sz="3600" b="1" kern="1200" dirty="0" smtClean="0"/>
            <a:t> </a:t>
          </a:r>
          <a:r>
            <a:rPr lang="as-IN" sz="3600" b="1" i="0" kern="1200" dirty="0" smtClean="0"/>
            <a:t>:</a:t>
          </a:r>
          <a:endParaRPr lang="en-US" sz="3600" b="1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s-IN" sz="3200" b="1" i="0" kern="1200" dirty="0" smtClean="0"/>
            <a:t>বেতন ও ভাউচার তৈরি:</a:t>
          </a:r>
          <a:endParaRPr lang="as-IN" sz="3200" b="1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as-IN" sz="3200" b="1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1" i="0" kern="1200" dirty="0" err="1" smtClean="0"/>
            <a:t>অনলাইন</a:t>
          </a:r>
          <a:r>
            <a:rPr lang="en-US" sz="3200" b="1" i="0" kern="1200" dirty="0" smtClean="0"/>
            <a:t> </a:t>
          </a:r>
          <a:r>
            <a:rPr lang="en-US" sz="3200" b="1" i="0" kern="1200" dirty="0" err="1" smtClean="0"/>
            <a:t>ভিক্তিক</a:t>
          </a:r>
          <a:r>
            <a:rPr lang="en-US" sz="3200" b="1" i="0" kern="1200" dirty="0" smtClean="0"/>
            <a:t> </a:t>
          </a:r>
          <a:r>
            <a:rPr lang="en-US" sz="3200" b="1" i="0" kern="1200" dirty="0" err="1" smtClean="0"/>
            <a:t>কার্য</a:t>
          </a:r>
          <a:r>
            <a:rPr lang="as-IN" sz="3200" b="1" i="0" kern="1200" dirty="0" smtClean="0"/>
            <a:t> :</a:t>
          </a:r>
          <a:endParaRPr lang="as-IN" sz="3200" b="1" kern="1200" dirty="0"/>
        </a:p>
      </dsp:txBody>
      <dsp:txXfrm>
        <a:off x="7389505" y="1597900"/>
        <a:ext cx="3238648" cy="5665680"/>
      </dsp:txXfrm>
    </dsp:sp>
    <dsp:sp modelId="{9DCCCD82-E2B3-412E-B259-A8AEF539FE2C}">
      <dsp:nvSpPr>
        <dsp:cNvPr id="0" name=""/>
        <dsp:cNvSpPr/>
      </dsp:nvSpPr>
      <dsp:spPr>
        <a:xfrm>
          <a:off x="11081565" y="661219"/>
          <a:ext cx="3238648" cy="936680"/>
        </a:xfrm>
        <a:prstGeom prst="rect">
          <a:avLst/>
        </a:prstGeom>
        <a:solidFill>
          <a:srgbClr val="0070C0"/>
        </a:solidFill>
        <a:ln w="158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2400" b="1" i="0" kern="1200" dirty="0" smtClean="0"/>
            <a:t>ডেটা অ্যানালাইসিস</a:t>
          </a:r>
          <a:r>
            <a:rPr lang="en-US" sz="2400" b="1" i="0" kern="1200" dirty="0" smtClean="0"/>
            <a:t> </a:t>
          </a:r>
          <a:r>
            <a:rPr lang="as-IN" sz="2400" b="1" i="0" kern="1200" dirty="0" smtClean="0"/>
            <a:t>কাজে</a:t>
          </a:r>
          <a:endParaRPr lang="as-IN" sz="2400" kern="1200" dirty="0"/>
        </a:p>
      </dsp:txBody>
      <dsp:txXfrm>
        <a:off x="11081565" y="661219"/>
        <a:ext cx="3238648" cy="936680"/>
      </dsp:txXfrm>
    </dsp:sp>
    <dsp:sp modelId="{475989B6-E759-4D28-919C-C2899E78A175}">
      <dsp:nvSpPr>
        <dsp:cNvPr id="0" name=""/>
        <dsp:cNvSpPr/>
      </dsp:nvSpPr>
      <dsp:spPr>
        <a:xfrm>
          <a:off x="11081565" y="1597900"/>
          <a:ext cx="3238648" cy="56656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256032" bIns="288036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600" b="1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s-IN" sz="2800" b="1" i="0" kern="1200" dirty="0" smtClean="0"/>
            <a:t>ডেটা এন্ট্রি:</a:t>
          </a:r>
          <a:endParaRPr lang="as-IN" sz="2800" b="1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s-IN" sz="2800" b="1" i="0" kern="1200" dirty="0" smtClean="0"/>
            <a:t>ডেটা</a:t>
          </a:r>
          <a:r>
            <a:rPr lang="en-US" sz="2800" b="1" i="0" kern="1200" dirty="0" smtClean="0"/>
            <a:t> </a:t>
          </a:r>
          <a:r>
            <a:rPr lang="as-IN" sz="2800" b="1" i="0" kern="1200" dirty="0" smtClean="0"/>
            <a:t>ম্যানেজমেন্ট:</a:t>
          </a:r>
          <a:endParaRPr lang="as-IN" sz="2800" b="1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s-IN" sz="2800" b="1" i="0" kern="1200" dirty="0" smtClean="0"/>
            <a:t>গ্রাফ বা পাই চার্ট:</a:t>
          </a:r>
          <a:endParaRPr lang="as-IN" sz="2800" b="1" kern="1200" dirty="0"/>
        </a:p>
      </dsp:txBody>
      <dsp:txXfrm>
        <a:off x="11081565" y="1597900"/>
        <a:ext cx="3238648" cy="5665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4560" y="2231136"/>
            <a:ext cx="10241280" cy="15544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3361334"/>
            <a:ext cx="14630400" cy="1119226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114800"/>
            <a:ext cx="10241280" cy="914400"/>
          </a:xfrm>
        </p:spPr>
        <p:txBody>
          <a:bodyPr>
            <a:normAutofit/>
          </a:bodyPr>
          <a:lstStyle>
            <a:lvl1pPr marL="0" indent="0" algn="ctr">
              <a:buNone/>
              <a:defRPr sz="29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0" y="2926081"/>
            <a:ext cx="1024128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942185"/>
            <a:ext cx="14630400" cy="11192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3221354"/>
            <a:ext cx="14630400" cy="11192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6480" y="4092321"/>
            <a:ext cx="9997440" cy="1747648"/>
          </a:xfrm>
        </p:spPr>
        <p:txBody>
          <a:bodyPr anchor="t">
            <a:normAutofit/>
          </a:bodyPr>
          <a:lstStyle>
            <a:lvl1pPr algn="ctr">
              <a:defRPr sz="51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16480" y="1804416"/>
            <a:ext cx="9997440" cy="1880234"/>
          </a:xfrm>
        </p:spPr>
        <p:txBody>
          <a:bodyPr anchor="b"/>
          <a:lstStyle>
            <a:lvl1pPr marL="0" indent="0" algn="ctr">
              <a:buNone/>
              <a:defRPr sz="29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3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6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93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244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55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866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7177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48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3221354"/>
            <a:ext cx="14630400" cy="11192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2194560" y="2926080"/>
            <a:ext cx="4998720" cy="37490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7437120" y="2926080"/>
            <a:ext cx="4998720" cy="37490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942185"/>
            <a:ext cx="14630400" cy="11192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942185"/>
            <a:ext cx="14630400" cy="1119226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2194560" y="3383280"/>
            <a:ext cx="4998720" cy="3291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7437120" y="3383280"/>
            <a:ext cx="4998720" cy="3291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2834641"/>
            <a:ext cx="5001261" cy="541606"/>
          </a:xfrm>
        </p:spPr>
        <p:txBody>
          <a:bodyPr anchor="b"/>
          <a:lstStyle>
            <a:lvl1pPr marL="0" indent="0" algn="ctr">
              <a:buNone/>
              <a:defRPr sz="2600" b="1" baseline="0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1" y="2830983"/>
            <a:ext cx="5003800" cy="537667"/>
          </a:xfrm>
        </p:spPr>
        <p:txBody>
          <a:bodyPr anchor="b"/>
          <a:lstStyle>
            <a:lvl1pPr marL="0" indent="0" algn="ctr">
              <a:buNone/>
              <a:defRPr sz="2600" b="1" baseline="0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942185"/>
            <a:ext cx="14630400" cy="11192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3" y="2011680"/>
            <a:ext cx="4511038" cy="719328"/>
          </a:xfrm>
        </p:spPr>
        <p:txBody>
          <a:bodyPr anchor="b">
            <a:noAutofit/>
          </a:bodyPr>
          <a:lstStyle>
            <a:lvl1pPr algn="ctr">
              <a:defRPr sz="24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3" y="2731008"/>
            <a:ext cx="4511038" cy="3486912"/>
          </a:xfrm>
        </p:spPr>
        <p:txBody>
          <a:bodyPr/>
          <a:lstStyle>
            <a:lvl1pPr marL="0" indent="0" algn="ctr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194560" y="2011680"/>
            <a:ext cx="5242560" cy="42062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2340864" y="2216506"/>
            <a:ext cx="4945075" cy="3708806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0" y="2011680"/>
            <a:ext cx="4511040" cy="719328"/>
          </a:xfrm>
        </p:spPr>
        <p:txBody>
          <a:bodyPr anchor="b">
            <a:noAutofit/>
          </a:bodyPr>
          <a:lstStyle>
            <a:lvl1pPr algn="ctr">
              <a:defRPr sz="24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2286000"/>
            <a:ext cx="4754880" cy="356616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2600" baseline="0">
                <a:solidFill>
                  <a:schemeClr val="tx2"/>
                </a:solidFill>
              </a:defRPr>
            </a:lvl1pPr>
            <a:lvl2pPr marL="653110" indent="0">
              <a:buNone/>
              <a:defRPr sz="4000"/>
            </a:lvl2pPr>
            <a:lvl3pPr marL="1306220" indent="0">
              <a:buNone/>
              <a:defRPr sz="3400"/>
            </a:lvl3pPr>
            <a:lvl4pPr marL="1959331" indent="0">
              <a:buNone/>
              <a:defRPr sz="2900"/>
            </a:lvl4pPr>
            <a:lvl5pPr marL="2612441" indent="0">
              <a:buNone/>
              <a:defRPr sz="2900"/>
            </a:lvl5pPr>
            <a:lvl6pPr marL="3265551" indent="0">
              <a:buNone/>
              <a:defRPr sz="2900"/>
            </a:lvl6pPr>
            <a:lvl7pPr marL="3918661" indent="0">
              <a:buNone/>
              <a:defRPr sz="2900"/>
            </a:lvl7pPr>
            <a:lvl8pPr marL="4571771" indent="0">
              <a:buNone/>
              <a:defRPr sz="2900"/>
            </a:lvl8pPr>
            <a:lvl9pPr marL="5224882" indent="0">
              <a:buNone/>
              <a:defRPr sz="29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0" y="2732227"/>
            <a:ext cx="4511040" cy="3450336"/>
          </a:xfrm>
        </p:spPr>
        <p:txBody>
          <a:bodyPr/>
          <a:lstStyle>
            <a:lvl1pPr marL="0" indent="0" algn="ctr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0" y="1450849"/>
            <a:ext cx="207264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2640" y="1463040"/>
            <a:ext cx="8290560" cy="512064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640304"/>
            <a:ext cx="14630400" cy="3589296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4630400" cy="464030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182773"/>
            <a:ext cx="14630400" cy="2743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920240"/>
            <a:ext cx="14630400" cy="612648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58072" y="6063055"/>
            <a:ext cx="9019216" cy="1058543"/>
          </a:xfrm>
        </p:spPr>
        <p:txBody>
          <a:bodyPr>
            <a:normAutofit/>
          </a:bodyPr>
          <a:lstStyle>
            <a:lvl1pPr marL="0" indent="0" algn="l">
              <a:buNone/>
              <a:defRPr sz="3100">
                <a:solidFill>
                  <a:schemeClr val="tx2"/>
                </a:solidFill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8130" y="3758749"/>
            <a:ext cx="11480562" cy="2151800"/>
          </a:xfrm>
          <a:effectLst/>
        </p:spPr>
        <p:txBody>
          <a:bodyPr>
            <a:noAutofit/>
          </a:bodyPr>
          <a:lstStyle>
            <a:lvl1pPr marL="914354" indent="-653110" algn="l">
              <a:defRPr sz="7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828800" y="877824"/>
            <a:ext cx="10241280" cy="41696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640304"/>
            <a:ext cx="14630400" cy="3589296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4630400" cy="464030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182773"/>
            <a:ext cx="14630400" cy="2743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920240"/>
            <a:ext cx="14630400" cy="612648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3112" y="2607178"/>
            <a:ext cx="9546666" cy="2908015"/>
          </a:xfrm>
          <a:effectLst/>
        </p:spPr>
        <p:txBody>
          <a:bodyPr anchor="b"/>
          <a:lstStyle>
            <a:lvl1pPr algn="r">
              <a:defRPr sz="6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901" y="5529013"/>
            <a:ext cx="9552790" cy="1002552"/>
          </a:xfrm>
        </p:spPr>
        <p:txBody>
          <a:bodyPr anchor="t"/>
          <a:lstStyle>
            <a:lvl1pPr marL="0" indent="0" algn="r">
              <a:buNone/>
              <a:defRPr sz="2900">
                <a:solidFill>
                  <a:schemeClr val="tx2"/>
                </a:solidFill>
              </a:defRPr>
            </a:lvl1pPr>
            <a:lvl2pPr marL="653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6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93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244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55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866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7177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48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828799" y="877823"/>
            <a:ext cx="5354726" cy="41696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7432243" y="877824"/>
            <a:ext cx="5354726" cy="41696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877824"/>
            <a:ext cx="5354726" cy="767714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0315" y="1680392"/>
            <a:ext cx="5354726" cy="3291840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6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5683" y="877824"/>
            <a:ext cx="5354726" cy="767714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marL="0" lvl="0" indent="0" algn="ctr" defTabSz="1306220" rtl="0" eaLnBrk="1" latinLnBrk="0" hangingPunct="1">
              <a:spcBef>
                <a:spcPct val="20000"/>
              </a:spcBef>
              <a:spcAft>
                <a:spcPts val="429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0" y="1678838"/>
            <a:ext cx="5354726" cy="3291840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6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2553" y="2651760"/>
            <a:ext cx="5817736" cy="1510192"/>
          </a:xfrm>
          <a:effectLst/>
        </p:spPr>
        <p:txBody>
          <a:bodyPr anchor="b">
            <a:noAutofit/>
          </a:bodyPr>
          <a:lstStyle>
            <a:lvl1pPr marL="326555" indent="-326555" algn="l">
              <a:defRPr sz="40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49625" y="877824"/>
            <a:ext cx="6427336" cy="5873676"/>
          </a:xfrm>
        </p:spPr>
        <p:txBody>
          <a:bodyPr anchor="ctr"/>
          <a:lstStyle>
            <a:lvl1pPr>
              <a:defRPr sz="31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0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21224" y="4197362"/>
            <a:ext cx="5421856" cy="2567422"/>
          </a:xfrm>
        </p:spPr>
        <p:txBody>
          <a:bodyPr/>
          <a:lstStyle>
            <a:lvl1pPr marL="0" indent="0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640304"/>
            <a:ext cx="14630400" cy="3589296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4630400" cy="464030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182773"/>
            <a:ext cx="14630400" cy="2743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920240"/>
            <a:ext cx="14630400" cy="612648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60280" y="1371600"/>
            <a:ext cx="6583680" cy="3753367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900"/>
            </a:lvl1pPr>
            <a:lvl2pPr marL="653110" indent="0">
              <a:buNone/>
              <a:defRPr sz="4000"/>
            </a:lvl2pPr>
            <a:lvl3pPr marL="1306220" indent="0">
              <a:buNone/>
              <a:defRPr sz="3400"/>
            </a:lvl3pPr>
            <a:lvl4pPr marL="1959331" indent="0">
              <a:buNone/>
              <a:defRPr sz="2900"/>
            </a:lvl4pPr>
            <a:lvl5pPr marL="2612441" indent="0">
              <a:buNone/>
              <a:defRPr sz="2900"/>
            </a:lvl5pPr>
            <a:lvl6pPr marL="3265551" indent="0">
              <a:buNone/>
              <a:defRPr sz="2900"/>
            </a:lvl6pPr>
            <a:lvl7pPr marL="3918661" indent="0">
              <a:buNone/>
              <a:defRPr sz="2900"/>
            </a:lvl7pPr>
            <a:lvl8pPr marL="4571771" indent="0">
              <a:buNone/>
              <a:defRPr sz="2900"/>
            </a:lvl8pPr>
            <a:lvl9pPr marL="5224882" indent="0">
              <a:buNone/>
              <a:defRPr sz="29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4619" y="1212583"/>
            <a:ext cx="5910582" cy="2595624"/>
          </a:xfrm>
        </p:spPr>
        <p:txBody>
          <a:bodyPr anchor="b"/>
          <a:lstStyle>
            <a:lvl1pPr marL="261244" indent="-261244">
              <a:buFont typeface="Georgia" pitchFamily="18" charset="0"/>
              <a:buChar char="*"/>
              <a:defRPr sz="23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3629" y="5357305"/>
            <a:ext cx="10213661" cy="1371600"/>
          </a:xfrm>
        </p:spPr>
        <p:txBody>
          <a:bodyPr anchor="b">
            <a:noAutofit/>
          </a:bodyPr>
          <a:lstStyle>
            <a:lvl1pPr algn="l">
              <a:defRPr sz="6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0" y="877823"/>
            <a:ext cx="10241280" cy="41696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46013" y="451821"/>
            <a:ext cx="3291840" cy="6286007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18582" y="877823"/>
            <a:ext cx="7726859" cy="5873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4630400" cy="3520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3510343"/>
            <a:ext cx="14630400" cy="190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023360" y="2834640"/>
            <a:ext cx="6583680" cy="1353312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130622" tIns="65311" rIns="130622" bIns="65311" rtlCol="0" anchor="ctr" anchorCtr="0">
            <a:normAutofit/>
          </a:bodyPr>
          <a:lstStyle/>
          <a:p>
            <a:pPr algn="ctr" defTabSz="1306220" rtl="0" eaLnBrk="1" latinLnBrk="0" hangingPunct="1">
              <a:spcBef>
                <a:spcPts val="571"/>
              </a:spcBef>
              <a:buNone/>
            </a:pPr>
            <a:endParaRPr lang="en-US" sz="26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04640" y="3654553"/>
            <a:ext cx="6421120" cy="514350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23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104640" y="2877312"/>
            <a:ext cx="6421120" cy="719328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731520" y="2424989"/>
            <a:ext cx="13167360" cy="48902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707331"/>
            <a:ext cx="14630400" cy="35222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4706112"/>
            <a:ext cx="14630400" cy="1906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023360" y="4041648"/>
            <a:ext cx="6583680" cy="1353312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130622" tIns="65311" rIns="130622" bIns="65311" rtlCol="0" anchor="ctr" anchorCtr="0">
            <a:normAutofit/>
          </a:bodyPr>
          <a:lstStyle/>
          <a:p>
            <a:pPr algn="ctr" defTabSz="1306220" rtl="0" eaLnBrk="1" latinLnBrk="0" hangingPunct="1">
              <a:spcBef>
                <a:spcPts val="571"/>
              </a:spcBef>
              <a:buNone/>
            </a:pPr>
            <a:endParaRPr lang="en-US" sz="26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4046484" y="4040696"/>
            <a:ext cx="6537435" cy="848185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130622" tIns="65311" rIns="130622" bIns="0" rtlCol="0" anchor="b" anchorCtr="0">
            <a:normAutofit/>
          </a:bodyPr>
          <a:lstStyle>
            <a:lvl1pPr>
              <a:defRPr kumimoji="0" lang="en-US" sz="26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4029668" y="4901492"/>
            <a:ext cx="6571067" cy="476513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731522" y="2424989"/>
            <a:ext cx="6437376" cy="48060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7461504" y="2424989"/>
            <a:ext cx="6437376" cy="48060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731522" y="3383280"/>
            <a:ext cx="6437376" cy="385145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7461504" y="3379622"/>
            <a:ext cx="6437376" cy="385145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0" y="2424989"/>
            <a:ext cx="6437376" cy="844906"/>
          </a:xfrm>
          <a:noFill/>
          <a:ln w="98425" cmpd="thinThick">
            <a:noFill/>
            <a:miter lim="800000"/>
          </a:ln>
        </p:spPr>
        <p:txBody>
          <a:bodyPr vert="horz" lIns="130622" tIns="65311" rIns="130622" bIns="65311" rtlCol="0" anchor="ctr" anchorCtr="0">
            <a:normAutofit/>
          </a:bodyPr>
          <a:lstStyle>
            <a:lvl1pPr marL="0" indent="0" algn="ctr" defTabSz="1306220" rtl="0" eaLnBrk="1" latinLnBrk="0" hangingPunct="1">
              <a:spcBef>
                <a:spcPts val="571"/>
              </a:spcBef>
              <a:buNone/>
              <a:defRPr lang="en-US" sz="2600" b="1" kern="1200" cap="none" spc="286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7461504" y="2424989"/>
            <a:ext cx="6437376" cy="844906"/>
          </a:xfrm>
          <a:noFill/>
          <a:ln w="98425" cmpd="thinThick">
            <a:noFill/>
            <a:miter lim="800000"/>
          </a:ln>
        </p:spPr>
        <p:txBody>
          <a:bodyPr vert="horz" lIns="130622" tIns="65311" rIns="130622" bIns="65311" rtlCol="0" anchor="ctr" anchorCtr="0">
            <a:normAutofit/>
          </a:bodyPr>
          <a:lstStyle>
            <a:lvl1pPr marL="0" indent="0" algn="ctr" defTabSz="1306220" rtl="0" eaLnBrk="1" latinLnBrk="0" hangingPunct="1">
              <a:spcBef>
                <a:spcPts val="571"/>
              </a:spcBef>
              <a:buNone/>
              <a:defRPr lang="en-US" sz="2600" b="1" i="0" kern="1200" cap="none" spc="286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marL="0" lvl="0" indent="0" algn="ctr" defTabSz="1306220" rtl="0" eaLnBrk="1" latinLnBrk="0" hangingPunct="1">
              <a:lnSpc>
                <a:spcPct val="110000"/>
              </a:lnSpc>
              <a:spcBef>
                <a:spcPts val="571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2377440" y="2297431"/>
            <a:ext cx="9875520" cy="42130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79776" y="6616598"/>
            <a:ext cx="9070848" cy="658368"/>
          </a:xfrm>
        </p:spPr>
        <p:txBody>
          <a:bodyPr vert="horz" lIns="130622" tIns="0" rIns="130622" bIns="65311" rtlCol="0" anchor="ctr">
            <a:normAutofit/>
          </a:bodyPr>
          <a:lstStyle>
            <a:lvl1pPr marL="0" indent="0" algn="ctr" defTabSz="130622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20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63535" y="2432302"/>
            <a:ext cx="8703331" cy="391650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130622" tIns="65311" rIns="130622" bIns="65311" rtlCol="0" anchor="ctr" anchorCtr="0">
            <a:normAutofit/>
          </a:bodyPr>
          <a:lstStyle>
            <a:lvl1pPr marL="0" indent="0" algn="ctr" defTabSz="1306220" rtl="0" eaLnBrk="1" latinLnBrk="0" hangingPunct="1">
              <a:spcBef>
                <a:spcPts val="571"/>
              </a:spcBef>
              <a:buNone/>
              <a:defRPr lang="en-US" sz="26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653110" indent="0">
              <a:buNone/>
              <a:defRPr sz="4000"/>
            </a:lvl2pPr>
            <a:lvl3pPr marL="1306220" indent="0">
              <a:buNone/>
              <a:defRPr sz="3400"/>
            </a:lvl3pPr>
            <a:lvl4pPr marL="1959331" indent="0">
              <a:buNone/>
              <a:defRPr sz="2900"/>
            </a:lvl4pPr>
            <a:lvl5pPr marL="2612441" indent="0">
              <a:buNone/>
              <a:defRPr sz="2900"/>
            </a:lvl5pPr>
            <a:lvl6pPr marL="3265551" indent="0">
              <a:buNone/>
              <a:defRPr sz="2900"/>
            </a:lvl6pPr>
            <a:lvl7pPr marL="3918661" indent="0">
              <a:buNone/>
              <a:defRPr sz="2900"/>
            </a:lvl7pPr>
            <a:lvl8pPr marL="4571771" indent="0">
              <a:buNone/>
              <a:defRPr sz="2900"/>
            </a:lvl8pPr>
            <a:lvl9pPr marL="5224882" indent="0">
              <a:buNone/>
              <a:defRPr sz="29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79776" y="6620256"/>
            <a:ext cx="9070848" cy="658368"/>
          </a:xfrm>
        </p:spPr>
        <p:txBody>
          <a:bodyPr vert="horz" lIns="130622" tIns="0" rIns="130622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0" i="0" kern="1200" cap="none" spc="43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244916" indent="2268">
              <a:buNone/>
              <a:defRPr>
                <a:solidFill>
                  <a:schemeClr val="bg2"/>
                </a:solidFill>
              </a:defRPr>
            </a:lvl2pPr>
            <a:lvl3pPr marL="492101" indent="9071">
              <a:buNone/>
              <a:defRPr>
                <a:solidFill>
                  <a:schemeClr val="bg2"/>
                </a:solidFill>
              </a:defRPr>
            </a:lvl3pPr>
            <a:lvl4pPr marL="737017" indent="4535">
              <a:buNone/>
              <a:defRPr>
                <a:solidFill>
                  <a:schemeClr val="bg2"/>
                </a:solidFill>
              </a:defRPr>
            </a:lvl4pPr>
            <a:lvl5pPr marL="984201" indent="-226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1306220" rtl="0" eaLnBrk="1" latinLnBrk="0" hangingPunct="1">
              <a:spcBef>
                <a:spcPts val="857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023360" y="1170432"/>
            <a:ext cx="658368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4770120" y="327816"/>
            <a:ext cx="5090160" cy="350520"/>
          </a:xfrm>
        </p:spPr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6461760" y="7406640"/>
            <a:ext cx="1706880" cy="36576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2316480" y="7783830"/>
            <a:ext cx="9997440" cy="350520"/>
          </a:xfrm>
        </p:spPr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8199120" y="4114482"/>
            <a:ext cx="8229600" cy="2541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12313920" cy="822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1097281"/>
            <a:ext cx="10607040" cy="603504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82400" y="1097281"/>
            <a:ext cx="1483168" cy="603504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554480"/>
            <a:ext cx="10241280" cy="822960"/>
          </a:xfrm>
          <a:prstGeom prst="rect">
            <a:avLst/>
          </a:prstGeom>
        </p:spPr>
        <p:txBody>
          <a:bodyPr vert="horz" lIns="130622" tIns="65311" rIns="130622" bIns="65311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2468881"/>
            <a:ext cx="10241280" cy="4114801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487680" y="7627621"/>
            <a:ext cx="3413760" cy="438150"/>
          </a:xfrm>
          <a:prstGeom prst="rect">
            <a:avLst/>
          </a:prstGeom>
          <a:ln>
            <a:noFill/>
          </a:ln>
        </p:spPr>
        <p:txBody>
          <a:bodyPr vert="horz" lIns="130622" tIns="65311" rIns="130622" bIns="65311" rtlCol="0" anchor="ctr"/>
          <a:lstStyle>
            <a:lvl1pPr algn="l">
              <a:defRPr sz="16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4754880" y="7627621"/>
            <a:ext cx="512064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ctr">
              <a:defRPr sz="16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10680192" y="7637069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r">
              <a:defRPr sz="17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1306220" rtl="0" eaLnBrk="1" latinLnBrk="0" hangingPunct="1">
        <a:spcBef>
          <a:spcPct val="0"/>
        </a:spcBef>
        <a:buNone/>
        <a:defRPr sz="5100" kern="1200" cap="all" spc="429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391866" algn="l" defTabSz="130622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1061304" indent="-326555" algn="l" defTabSz="1306220" rtl="0" eaLnBrk="1" latinLnBrk="0" hangingPunct="1">
        <a:spcBef>
          <a:spcPct val="20000"/>
        </a:spcBef>
        <a:buClrTx/>
        <a:buFont typeface="Arial" pitchFamily="34" charset="0"/>
        <a:buChar char="•"/>
        <a:defRPr sz="23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632776" indent="-326555" algn="l" defTabSz="1306220" rtl="0" eaLnBrk="1" latinLnBrk="0" hangingPunct="1">
        <a:spcBef>
          <a:spcPct val="20000"/>
        </a:spcBef>
        <a:buClrTx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2285886" indent="-326555" algn="l" defTabSz="1306220" rtl="0" eaLnBrk="1" latinLnBrk="0" hangingPunct="1">
        <a:spcBef>
          <a:spcPct val="20000"/>
        </a:spcBef>
        <a:buClrTx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938996" indent="-326555" algn="l" defTabSz="1306220" rtl="0" eaLnBrk="1" latinLnBrk="0" hangingPunct="1">
        <a:spcBef>
          <a:spcPct val="20000"/>
        </a:spcBef>
        <a:buClrTx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3592106" indent="-326555" algn="l" defTabSz="1306220" rtl="0" eaLnBrk="1" latinLnBrk="0" hangingPunct="1">
        <a:spcBef>
          <a:spcPct val="20000"/>
        </a:spcBef>
        <a:buClrTx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216" indent="-326555" algn="l" defTabSz="1306220" rtl="0" eaLnBrk="1" latinLnBrk="0" hangingPunct="1">
        <a:spcBef>
          <a:spcPct val="20000"/>
        </a:spcBef>
        <a:buClrTx/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327" indent="-326555" algn="l" defTabSz="1306220" rtl="0" eaLnBrk="1" latinLnBrk="0" hangingPunct="1">
        <a:spcBef>
          <a:spcPct val="20000"/>
        </a:spcBef>
        <a:buClrTx/>
        <a:buFont typeface="Arial" pitchFamily="34" charset="0"/>
        <a:buChar char="•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5551437" indent="-326555" algn="l" defTabSz="1306220" rtl="0" eaLnBrk="1" latinLnBrk="0" hangingPunct="1">
        <a:spcBef>
          <a:spcPct val="20000"/>
        </a:spcBef>
        <a:buClrTx/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26480"/>
            <a:ext cx="14630400" cy="210312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4630400" cy="612648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4521965"/>
            <a:ext cx="14630400" cy="2743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920240"/>
            <a:ext cx="14630400" cy="612648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69263" y="5246602"/>
            <a:ext cx="10420018" cy="1371600"/>
          </a:xfrm>
          <a:prstGeom prst="rect">
            <a:avLst/>
          </a:prstGeom>
          <a:effectLst/>
        </p:spPr>
        <p:txBody>
          <a:bodyPr vert="horz" lIns="130622" tIns="65311" rIns="130622" bIns="65311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878712"/>
            <a:ext cx="10241280" cy="4169664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875520" y="7406641"/>
            <a:ext cx="40233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r"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31519" y="7406641"/>
            <a:ext cx="5364482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l"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0" y="7406641"/>
            <a:ext cx="292608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ctr">
              <a:defRPr sz="17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457177" indent="-457177" algn="r" defTabSz="130622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6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26555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3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83732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75598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567464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985455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377321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808374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265551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696604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603168"/>
            <a:ext cx="14630400" cy="66264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423161"/>
            <a:ext cx="13167360" cy="4940808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70120" y="327816"/>
            <a:ext cx="5090160" cy="350520"/>
          </a:xfrm>
          <a:prstGeom prst="rect">
            <a:avLst/>
          </a:prstGeom>
        </p:spPr>
        <p:txBody>
          <a:bodyPr vert="horz" lIns="130622" tIns="65311" rIns="130622" bIns="65311" rtlCol="0" anchor="ctr">
            <a:noAutofit/>
          </a:bodyPr>
          <a:lstStyle>
            <a:lvl1pPr algn="ctr">
              <a:defRPr sz="1700" b="0" cap="all" spc="429" baseline="0">
                <a:solidFill>
                  <a:schemeClr val="tx1"/>
                </a:solidFill>
              </a:defRPr>
            </a:lvl1pPr>
          </a:lstStyle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20-Sep-26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16480" y="7783830"/>
            <a:ext cx="9997440" cy="350520"/>
          </a:xfrm>
          <a:prstGeom prst="rect">
            <a:avLst/>
          </a:prstGeom>
        </p:spPr>
        <p:txBody>
          <a:bodyPr vert="horz" lIns="130622" tIns="65311" rIns="130622" bIns="65311" rtlCol="0" anchor="ctr">
            <a:normAutofit/>
          </a:bodyPr>
          <a:lstStyle>
            <a:lvl1pPr algn="ctr">
              <a:defRPr sz="1600" b="0" cap="all" spc="429" baseline="0">
                <a:solidFill>
                  <a:schemeClr val="tx1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1760" y="7406640"/>
            <a:ext cx="1706880" cy="36576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700" b="1">
                <a:solidFill>
                  <a:schemeClr val="tx1"/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597723"/>
            <a:ext cx="14630400" cy="1906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23360" y="1170432"/>
            <a:ext cx="6583680" cy="841248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130622" tIns="65311" rIns="130622" bIns="65311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1306220" rtl="0" eaLnBrk="1" latinLnBrk="0" hangingPunct="1">
        <a:spcBef>
          <a:spcPts val="571"/>
        </a:spcBef>
        <a:buNone/>
        <a:defRPr sz="26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1306220" rtl="0" eaLnBrk="1" latinLnBrk="0" hangingPunct="1">
        <a:lnSpc>
          <a:spcPct val="100000"/>
        </a:lnSpc>
        <a:spcBef>
          <a:spcPts val="857"/>
        </a:spcBef>
        <a:spcAft>
          <a:spcPts val="0"/>
        </a:spcAft>
        <a:buClr>
          <a:schemeClr val="accent1"/>
        </a:buClr>
        <a:buFontTx/>
        <a:buNone/>
        <a:defRPr sz="2900" b="0" i="0" kern="1200" cap="none" spc="43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1306220" rtl="0" eaLnBrk="1" latinLnBrk="0" hangingPunct="1">
        <a:lnSpc>
          <a:spcPct val="100000"/>
        </a:lnSpc>
        <a:spcBef>
          <a:spcPts val="1714"/>
        </a:spcBef>
        <a:buClr>
          <a:schemeClr val="accent1"/>
        </a:buClr>
        <a:buFontTx/>
        <a:buNone/>
        <a:defRPr sz="26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1306220" rtl="0" eaLnBrk="1" latinLnBrk="0" hangingPunct="1">
        <a:lnSpc>
          <a:spcPct val="100000"/>
        </a:lnSpc>
        <a:spcBef>
          <a:spcPts val="1714"/>
        </a:spcBef>
        <a:buClr>
          <a:schemeClr val="accent1"/>
        </a:buClr>
        <a:buFontTx/>
        <a:buNone/>
        <a:defRPr sz="23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1306220" rtl="0" eaLnBrk="1" latinLnBrk="0" hangingPunct="1">
        <a:lnSpc>
          <a:spcPct val="100000"/>
        </a:lnSpc>
        <a:spcBef>
          <a:spcPts val="1714"/>
        </a:spcBef>
        <a:buClr>
          <a:schemeClr val="accent1"/>
        </a:buClr>
        <a:buFontTx/>
        <a:buNone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1306220" rtl="0" eaLnBrk="1" latinLnBrk="0" hangingPunct="1">
        <a:lnSpc>
          <a:spcPct val="100000"/>
        </a:lnSpc>
        <a:spcBef>
          <a:spcPts val="1714"/>
        </a:spcBef>
        <a:buClr>
          <a:schemeClr val="accent1"/>
        </a:buClr>
        <a:buFontTx/>
        <a:buNone/>
        <a:defRPr sz="20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1306220" rtl="0" eaLnBrk="1" latinLnBrk="0" hangingPunct="1">
        <a:lnSpc>
          <a:spcPct val="100000"/>
        </a:lnSpc>
        <a:spcBef>
          <a:spcPts val="1714"/>
        </a:spcBef>
        <a:buFont typeface="Arial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1306220" rtl="0" eaLnBrk="1" latinLnBrk="0" hangingPunct="1">
        <a:lnSpc>
          <a:spcPct val="100000"/>
        </a:lnSpc>
        <a:spcBef>
          <a:spcPts val="1714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1306220" rtl="0" eaLnBrk="1" latinLnBrk="0" hangingPunct="1">
        <a:lnSpc>
          <a:spcPct val="100000"/>
        </a:lnSpc>
        <a:spcBef>
          <a:spcPts val="1714"/>
        </a:spcBef>
        <a:buFont typeface="Arial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1306220" rtl="0" eaLnBrk="1" latinLnBrk="0" hangingPunct="1">
        <a:lnSpc>
          <a:spcPct val="100000"/>
        </a:lnSpc>
        <a:spcBef>
          <a:spcPts val="1714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ay be an image of dais and tex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27520" y="8"/>
            <a:ext cx="7848600" cy="75978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" name="Horizontal Scroll 2"/>
          <p:cNvSpPr/>
          <p:nvPr/>
        </p:nvSpPr>
        <p:spPr>
          <a:xfrm>
            <a:off x="228600" y="8"/>
            <a:ext cx="6553200" cy="8084128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brightRoom" dir="t">
              <a:rot lat="0" lon="0" rev="4200000"/>
            </a:lightRig>
          </a:scene3d>
          <a:sp3d prstMaterial="fla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spcCol="0"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1066800" y="914401"/>
            <a:ext cx="5791200" cy="6531104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r>
              <a:rPr lang="en-US" sz="8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উজ্জল</a:t>
            </a:r>
            <a:r>
              <a:rPr lang="en-US" sz="8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8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ভক্ত</a:t>
            </a:r>
            <a:r>
              <a:rPr lang="en-US" sz="8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</a:p>
          <a:p>
            <a:pPr algn="ctr"/>
            <a:endParaRPr lang="en-US" sz="6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  <a:p>
            <a:pPr algn="ctr"/>
            <a:r>
              <a:rPr lang="as-IN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মাস্টার </a:t>
            </a:r>
            <a:r>
              <a:rPr lang="as-IN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ট্রেনার (</a:t>
            </a:r>
            <a:r>
              <a:rPr lang="en-US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UITRCE_Phase_ll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)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35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590800" y="609600"/>
            <a:ext cx="8991600" cy="51054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r>
              <a:rPr lang="en-US" sz="6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শ্রেণী</a:t>
            </a:r>
            <a:r>
              <a:rPr 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: 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১০ম</a:t>
            </a:r>
          </a:p>
          <a:p>
            <a:pPr algn="ctr"/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শাখা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: </a:t>
            </a:r>
            <a:r>
              <a:rPr lang="en-US" sz="6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ইলিশ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</a:p>
          <a:p>
            <a:pPr algn="ctr"/>
            <a:r>
              <a:rPr lang="as-IN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বিষয়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as-IN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: </a:t>
            </a:r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আইসিটি</a:t>
            </a:r>
            <a:endParaRPr lang="en-US" sz="6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6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পাঠ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: </a:t>
            </a:r>
            <a:r>
              <a:rPr lang="as-IN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এক্সপ্রেডশীট</a:t>
            </a:r>
            <a:r>
              <a:rPr lang="as-IN" sz="5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 (</a:t>
            </a:r>
            <a:r>
              <a:rPr lang="en-US" sz="4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microsoft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excel</a:t>
            </a:r>
            <a:r>
              <a:rPr lang="en-US" sz="5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) </a:t>
            </a:r>
            <a:r>
              <a:rPr lang="as-IN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ব্যবহারের ক্ষেত্র ও পরিচালনা।</a:t>
            </a:r>
            <a:endParaRPr lang="en-US" sz="5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73536">
            <a:off x="453322" y="394283"/>
            <a:ext cx="3198875" cy="3109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752" flipH="1">
            <a:off x="10290419" y="385580"/>
            <a:ext cx="3268287" cy="31767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73924">
            <a:off x="1143107" y="4502994"/>
            <a:ext cx="3163484" cy="30749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40353" flipH="1">
            <a:off x="9336294" y="4516166"/>
            <a:ext cx="3425412" cy="3329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045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59" y="83127"/>
            <a:ext cx="14404141" cy="807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46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038225" y="304800"/>
            <a:ext cx="12553950" cy="198120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>
              <a:buFont typeface="Arial" pitchFamily="34" charset="0"/>
              <a:buChar char="•"/>
            </a:pPr>
            <a:r>
              <a:rPr lang="as-IN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দৈনন্দিন </a:t>
            </a:r>
            <a:r>
              <a:rPr lang="as-IN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আ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য়</a:t>
            </a:r>
            <a:r>
              <a:rPr lang="as-IN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ব্য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য়</a:t>
            </a:r>
            <a:r>
              <a:rPr lang="as-IN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as-IN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হিসাব রাখা </a:t>
            </a:r>
            <a:r>
              <a:rPr lang="as-IN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যা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য়</a:t>
            </a:r>
            <a:r>
              <a:rPr lang="as-IN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as-IN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এমন কিছু মাধ্যম বা উপকরণের নাম বলতে পারবে? 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14400" y="2667000"/>
            <a:ext cx="12487275" cy="21336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itchFamily="34" charset="0"/>
              <a:buChar char="•"/>
            </a:pPr>
            <a:r>
              <a:rPr lang="as-IN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তোমাদের পাঠ্যবইতে এমন একটি স্প্রেডশিটের নাম </a:t>
            </a:r>
            <a:r>
              <a:rPr lang="as-IN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দেও</a:t>
            </a:r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য়া</a:t>
            </a:r>
            <a:r>
              <a:rPr lang="as-IN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as-IN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আছে? তার নাম </a:t>
            </a:r>
            <a:r>
              <a:rPr lang="as-IN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কি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,</a:t>
            </a:r>
            <a:r>
              <a:rPr lang="as-IN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as-IN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জানো?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5105400"/>
            <a:ext cx="12553950" cy="281940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>
              <a:buFont typeface="Arial" pitchFamily="34" charset="0"/>
              <a:buChar char="•"/>
            </a:pPr>
            <a:r>
              <a:rPr lang="as-IN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এই শক্তিশালী স্প্রেডশিটটি বাস্তব </a:t>
            </a:r>
            <a:r>
              <a:rPr lang="as-IN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জীবনে </a:t>
            </a:r>
            <a:r>
              <a:rPr lang="as-IN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দক্ষতা বৃদ্ধিতে তোমরা কি বিভিন্ন ক্ষেত্রে ব্যবহার করতে চাও?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51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00100" y="1066800"/>
            <a:ext cx="13030200" cy="56388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2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9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শিখনফল</a:t>
            </a:r>
            <a:r>
              <a:rPr lang="en-US" sz="9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:</a:t>
            </a:r>
            <a:r>
              <a:rPr lang="en-US" sz="96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</a:p>
          <a:p>
            <a:pPr algn="ctr"/>
            <a:r>
              <a:rPr lang="as-IN" sz="80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‘</a:t>
            </a:r>
            <a:r>
              <a:rPr lang="as-IN" sz="7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মাইক্রোসফট </a:t>
            </a:r>
            <a:r>
              <a:rPr lang="as-IN" sz="7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এক্সেল ব্যবহার </a:t>
            </a:r>
            <a:r>
              <a:rPr lang="as-IN" sz="7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করে</a:t>
            </a:r>
            <a:r>
              <a:rPr lang="en-US" sz="7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as-IN" sz="7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দৈনন্দিন হিসাব নিকাশের কাজ </a:t>
            </a:r>
            <a:r>
              <a:rPr lang="as-IN" sz="7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ও</a:t>
            </a:r>
            <a:r>
              <a:rPr lang="en-US" sz="7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as-IN" sz="7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ডাটাবেজ </a:t>
            </a:r>
            <a:r>
              <a:rPr lang="as-IN" sz="7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তৈরি করতে পারব।</a:t>
            </a:r>
            <a:r>
              <a:rPr lang="as-IN" sz="7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’</a:t>
            </a: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।</a:t>
            </a:r>
            <a:endParaRPr lang="en-US" sz="8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8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800100" y="1371600"/>
            <a:ext cx="13030200" cy="39624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as-IN" sz="8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জোড়ায়</a:t>
            </a:r>
            <a:r>
              <a:rPr lang="en-US" sz="8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8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কাজ</a:t>
            </a:r>
            <a:r>
              <a:rPr lang="en-US" sz="8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: </a:t>
            </a:r>
            <a:r>
              <a:rPr lang="as-IN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‘</a:t>
            </a:r>
            <a:r>
              <a:rPr 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Microsoft Excel</a:t>
            </a:r>
            <a:r>
              <a:rPr lang="as-IN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’</a:t>
            </a:r>
            <a:r>
              <a:rPr lang="en-US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সম্পর্কে</a:t>
            </a:r>
            <a:r>
              <a:rPr 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তোমার</a:t>
            </a:r>
            <a:r>
              <a:rPr 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ধারণা</a:t>
            </a:r>
            <a:r>
              <a:rPr 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as-IN" sz="7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পাশের জনের সাথে</a:t>
            </a:r>
            <a:r>
              <a:rPr 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as-IN" sz="7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আলোচনা কর</a:t>
            </a:r>
            <a:r>
              <a:rPr 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।</a:t>
            </a:r>
            <a:endParaRPr lang="en-US" sz="7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208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19100" y="1028700"/>
            <a:ext cx="13792200" cy="6172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457177" tIns="0" rIns="26122" bIns="0" anchor="ctr">
            <a:noAutofit/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s-IN" sz="5400" b="0" dirty="0">
                <a:solidFill>
                  <a:srgbClr val="002060"/>
                </a:solidFill>
                <a:effectLst/>
                <a:latin typeface="Nikosh" pitchFamily="2" charset="0"/>
                <a:cs typeface="Nikosh" pitchFamily="2" charset="0"/>
              </a:rPr>
              <a:t>মাইক্রোসফট এক্সেল (</a:t>
            </a:r>
            <a:r>
              <a:rPr lang="en-US" sz="4800" b="0" dirty="0">
                <a:solidFill>
                  <a:srgbClr val="002060"/>
                </a:solidFill>
                <a:effectLst/>
                <a:latin typeface="Nikosh" pitchFamily="2" charset="0"/>
                <a:cs typeface="Nikosh" pitchFamily="2" charset="0"/>
              </a:rPr>
              <a:t>Microsoft Excel</a:t>
            </a:r>
            <a:r>
              <a:rPr lang="en-US" sz="5400" b="0" dirty="0">
                <a:solidFill>
                  <a:srgbClr val="002060"/>
                </a:solidFill>
                <a:effectLst/>
                <a:latin typeface="Nikosh" pitchFamily="2" charset="0"/>
                <a:cs typeface="Nikosh" pitchFamily="2" charset="0"/>
              </a:rPr>
              <a:t>) </a:t>
            </a:r>
            <a:r>
              <a:rPr lang="as-IN" sz="5400" b="0" dirty="0">
                <a:solidFill>
                  <a:srgbClr val="002060"/>
                </a:solidFill>
                <a:effectLst/>
                <a:latin typeface="Nikosh" pitchFamily="2" charset="0"/>
                <a:cs typeface="Nikosh" pitchFamily="2" charset="0"/>
              </a:rPr>
              <a:t>হলো একটি শক্তিশালী স্প্রেডশিট প্রোগ্রাম। এটি মূলত ডেটা বা তথ্য </a:t>
            </a:r>
            <a:r>
              <a:rPr lang="as-IN" sz="5400" b="0" dirty="0" smtClean="0">
                <a:solidFill>
                  <a:srgbClr val="002060"/>
                </a:solidFill>
                <a:effectLst/>
                <a:latin typeface="Nikosh" pitchFamily="2" charset="0"/>
                <a:cs typeface="Nikosh" pitchFamily="2" charset="0"/>
              </a:rPr>
              <a:t>গুছি</a:t>
            </a:r>
            <a:r>
              <a:rPr lang="en-US" sz="5400" b="0" dirty="0" err="1" smtClean="0">
                <a:solidFill>
                  <a:srgbClr val="002060"/>
                </a:solidFill>
                <a:effectLst/>
                <a:latin typeface="Nikosh" pitchFamily="2" charset="0"/>
                <a:cs typeface="Nikosh" pitchFamily="2" charset="0"/>
              </a:rPr>
              <a:t>য়ে</a:t>
            </a:r>
            <a:r>
              <a:rPr lang="as-IN" sz="5400" b="0" dirty="0" smtClean="0">
                <a:solidFill>
                  <a:srgbClr val="002060"/>
                </a:solidFill>
                <a:effectLst/>
                <a:latin typeface="Nikosh" pitchFamily="2" charset="0"/>
                <a:cs typeface="Nikosh" pitchFamily="2" charset="0"/>
              </a:rPr>
              <a:t> </a:t>
            </a:r>
            <a:r>
              <a:rPr lang="as-IN" sz="5400" b="0" dirty="0">
                <a:solidFill>
                  <a:srgbClr val="002060"/>
                </a:solidFill>
                <a:effectLst/>
                <a:latin typeface="Nikosh" pitchFamily="2" charset="0"/>
                <a:cs typeface="Nikosh" pitchFamily="2" charset="0"/>
              </a:rPr>
              <a:t>রাখা এবং গাণিতিক হিসাব-নিকাশ করার জন্য ব্যবহৃত </a:t>
            </a:r>
            <a:r>
              <a:rPr lang="as-IN" sz="5400" b="0" dirty="0" smtClean="0">
                <a:solidFill>
                  <a:srgbClr val="002060"/>
                </a:solidFill>
                <a:effectLst/>
                <a:latin typeface="Nikosh" pitchFamily="2" charset="0"/>
                <a:cs typeface="Nikosh" pitchFamily="2" charset="0"/>
              </a:rPr>
              <a:t>হ</a:t>
            </a:r>
            <a:r>
              <a:rPr lang="en-US" sz="5400" b="0" dirty="0" smtClean="0">
                <a:solidFill>
                  <a:srgbClr val="002060"/>
                </a:solidFill>
                <a:effectLst/>
                <a:latin typeface="Nikosh" pitchFamily="2" charset="0"/>
                <a:cs typeface="Nikosh" pitchFamily="2" charset="0"/>
              </a:rPr>
              <a:t>য়</a:t>
            </a:r>
            <a:r>
              <a:rPr lang="as-IN" sz="5400" b="0" dirty="0" smtClean="0">
                <a:solidFill>
                  <a:srgbClr val="002060"/>
                </a:solidFill>
                <a:effectLst/>
                <a:latin typeface="Nikosh" pitchFamily="2" charset="0"/>
                <a:cs typeface="Nikosh" pitchFamily="2" charset="0"/>
              </a:rPr>
              <a:t>। </a:t>
            </a:r>
            <a:r>
              <a:rPr lang="as-IN" sz="5400" b="0" dirty="0">
                <a:solidFill>
                  <a:srgbClr val="002060"/>
                </a:solidFill>
                <a:effectLst/>
                <a:latin typeface="Nikosh" pitchFamily="2" charset="0"/>
                <a:cs typeface="Nikosh" pitchFamily="2" charset="0"/>
              </a:rPr>
              <a:t>মাইক্রোসফট অফিসের এই সফটওয়্যারটি ছোট-বড় সব ধরণের ব্যবসায়িক ও ব্যক্তিগত কাজে অপরিহার্য।</a:t>
            </a:r>
            <a:endParaRPr lang="as-IN" sz="5400" dirty="0">
              <a:solidFill>
                <a:srgbClr val="FF0000"/>
              </a:solidFill>
              <a:effectLst/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740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00100" y="1600200"/>
            <a:ext cx="13030200" cy="35052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দলগত</a:t>
            </a:r>
            <a:r>
              <a:rPr 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কাজ</a:t>
            </a:r>
            <a:r>
              <a:rPr 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: </a:t>
            </a:r>
            <a:r>
              <a:rPr lang="as-IN" sz="7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‘</a:t>
            </a:r>
            <a:r>
              <a:rPr 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Microsoft Excel</a:t>
            </a:r>
            <a:r>
              <a:rPr lang="as-IN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’</a:t>
            </a:r>
            <a:r>
              <a:rPr 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6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এর</a:t>
            </a:r>
            <a:r>
              <a:rPr lang="en-US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6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ব্যবহারিক</a:t>
            </a:r>
            <a:r>
              <a:rPr lang="en-US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6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ক্ষেত্র</a:t>
            </a:r>
            <a:endParaRPr lang="en-US" sz="6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903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528445439"/>
              </p:ext>
            </p:extLst>
          </p:nvPr>
        </p:nvGraphicFramePr>
        <p:xfrm>
          <a:off x="152400" y="152400"/>
          <a:ext cx="14325600" cy="792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6221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83396047"/>
              </p:ext>
            </p:extLst>
          </p:nvPr>
        </p:nvGraphicFramePr>
        <p:xfrm>
          <a:off x="152400" y="152400"/>
          <a:ext cx="14325600" cy="792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444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800100" y="1371600"/>
            <a:ext cx="13030200" cy="39624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as-IN" sz="8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একক</a:t>
            </a:r>
            <a:r>
              <a:rPr lang="en-US" sz="8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8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কাজ</a:t>
            </a:r>
            <a:r>
              <a:rPr lang="en-US" sz="8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: </a:t>
            </a:r>
            <a:r>
              <a:rPr lang="as-IN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‘</a:t>
            </a:r>
            <a:r>
              <a:rPr lang="as-IN" sz="7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একটা টেবিল তৈরি কর। যেখানে শিক্ষার্থীদের নাম, যেকোনো তিনটি </a:t>
            </a:r>
            <a:r>
              <a:rPr lang="as-IN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বিষ</a:t>
            </a:r>
            <a:r>
              <a:rPr 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য়</a:t>
            </a:r>
            <a:r>
              <a:rPr lang="as-IN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, </a:t>
            </a:r>
            <a:r>
              <a:rPr lang="as-IN" sz="7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মোট নম্বর এবং গড় নাম্বর </a:t>
            </a:r>
            <a:r>
              <a:rPr lang="as-IN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থাকবে।</a:t>
            </a:r>
            <a:r>
              <a:rPr lang="as-IN" sz="7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’</a:t>
            </a:r>
            <a:endParaRPr lang="en-US" sz="7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943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2114474"/>
              </p:ext>
            </p:extLst>
          </p:nvPr>
        </p:nvGraphicFramePr>
        <p:xfrm>
          <a:off x="457200" y="409575"/>
          <a:ext cx="13782675" cy="782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8" name="Worksheet" r:id="rId3" imgW="13782741" imgH="7820063" progId="Excel.Sheet.12">
                  <p:embed/>
                </p:oleObj>
              </mc:Choice>
              <mc:Fallback>
                <p:oleObj name="Worksheet" r:id="rId3" imgW="13782741" imgH="782006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" y="409575"/>
                        <a:ext cx="13782675" cy="782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432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52400" y="533400"/>
            <a:ext cx="14325600" cy="251460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বাড়ির</a:t>
            </a:r>
            <a:r>
              <a:rPr lang="en-US" sz="44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as-IN" sz="44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কাজ</a:t>
            </a:r>
            <a:r>
              <a:rPr lang="en-US" sz="44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as-IN" sz="40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:</a:t>
            </a:r>
            <a:r>
              <a:rPr lang="en-US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as-IN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একটি টেবি</a:t>
            </a:r>
            <a:r>
              <a:rPr lang="en-US" sz="3600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লের</a:t>
            </a:r>
            <a:r>
              <a:rPr lang="en-US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সারিতে</a:t>
            </a:r>
            <a:r>
              <a:rPr lang="en-US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as-IN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নিজের </a:t>
            </a:r>
            <a:r>
              <a:rPr lang="as-IN" sz="36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মতো করে </a:t>
            </a:r>
            <a:r>
              <a:rPr lang="as-IN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৫ </a:t>
            </a:r>
            <a:r>
              <a:rPr lang="as-IN" sz="36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জন </a:t>
            </a:r>
            <a:r>
              <a:rPr lang="en-US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“</a:t>
            </a:r>
            <a:r>
              <a:rPr lang="as-IN" sz="3600" b="1" u="sng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শিক্ষার্থীর </a:t>
            </a:r>
            <a:r>
              <a:rPr lang="as-IN" sz="3600" b="1" u="sng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নাম </a:t>
            </a:r>
            <a:r>
              <a:rPr lang="as-IN" sz="36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ও </a:t>
            </a:r>
            <a:r>
              <a:rPr lang="as-IN" sz="3600" b="1" u="sng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নম্বর</a:t>
            </a:r>
            <a:r>
              <a:rPr lang="as-IN" sz="36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as-IN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লিখ</a:t>
            </a:r>
            <a:r>
              <a:rPr lang="en-US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”। </a:t>
            </a:r>
            <a:r>
              <a:rPr lang="en-US" sz="3600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এবং</a:t>
            </a:r>
            <a:r>
              <a:rPr lang="en-US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i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কলামে</a:t>
            </a:r>
            <a:r>
              <a:rPr lang="en-US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 “</a:t>
            </a:r>
            <a:r>
              <a:rPr lang="as-IN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নাম</a:t>
            </a:r>
            <a:r>
              <a:rPr lang="en-US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, </a:t>
            </a:r>
            <a:r>
              <a:rPr lang="as-IN" sz="3200" b="1" u="sng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বাংলা</a:t>
            </a:r>
            <a:r>
              <a:rPr lang="en-US" sz="3200" b="1" u="sng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, </a:t>
            </a:r>
            <a:r>
              <a:rPr lang="as-IN" sz="3200" b="1" u="sng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ইংরেজি</a:t>
            </a:r>
            <a:r>
              <a:rPr lang="en-US" sz="3200" b="1" u="sng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, </a:t>
            </a:r>
            <a:r>
              <a:rPr lang="as-IN" sz="3200" b="1" u="sng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গণিত </a:t>
            </a:r>
            <a:r>
              <a:rPr lang="en-US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, </a:t>
            </a:r>
            <a:r>
              <a:rPr lang="as-IN" sz="40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মোট </a:t>
            </a:r>
            <a:r>
              <a:rPr lang="as-IN" sz="4000" b="1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নম্বর </a:t>
            </a:r>
            <a:r>
              <a:rPr lang="en-US" sz="3600" b="1" dirty="0" err="1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এবং</a:t>
            </a:r>
            <a:r>
              <a:rPr lang="en-US" sz="36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as-IN" sz="4000" b="1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গড় নম্বর </a:t>
            </a:r>
            <a:r>
              <a:rPr lang="en-US" sz="36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”</a:t>
            </a:r>
            <a:r>
              <a:rPr lang="en-US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as-IN" sz="36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লিখ</a:t>
            </a:r>
            <a:r>
              <a:rPr lang="en-US" sz="36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।</a:t>
            </a:r>
            <a:endParaRPr lang="en-US" sz="3600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endParaRPr lang="en-US" sz="3600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r>
              <a:rPr lang="as-IN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প্রতিটি </a:t>
            </a:r>
            <a:r>
              <a:rPr lang="as-IN" sz="36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শিক্ষার্থীর মোট নম্বর </a:t>
            </a:r>
            <a:r>
              <a:rPr lang="en-US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as-IN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(</a:t>
            </a:r>
            <a:r>
              <a:rPr lang="en-US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Total </a:t>
            </a:r>
            <a:r>
              <a:rPr lang="en-US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)  </a:t>
            </a:r>
            <a:r>
              <a:rPr lang="en-US" sz="3600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এবং</a:t>
            </a:r>
            <a:r>
              <a:rPr lang="en-US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as-IN" sz="36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গড় নম্বর (</a:t>
            </a:r>
            <a:r>
              <a:rPr lang="en-US" sz="2800" b="1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Average</a:t>
            </a:r>
            <a:r>
              <a:rPr lang="en-US" sz="36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) </a:t>
            </a:r>
            <a:r>
              <a:rPr lang="en-US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as-IN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বের </a:t>
            </a:r>
            <a:r>
              <a:rPr lang="as-IN" sz="36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করো</a:t>
            </a:r>
            <a:r>
              <a:rPr lang="as-IN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।</a:t>
            </a:r>
            <a:endParaRPr lang="as-IN" sz="3600" b="1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52400" y="3657600"/>
            <a:ext cx="14325600" cy="43434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3333FF"/>
                </a:solidFill>
                <a:latin typeface="Nikosh" pitchFamily="2" charset="0"/>
                <a:cs typeface="Nikosh" pitchFamily="2" charset="0"/>
              </a:rPr>
              <a:t>* </a:t>
            </a:r>
            <a:r>
              <a:rPr lang="en-US" sz="3200" b="1" dirty="0" smtClean="0">
                <a:solidFill>
                  <a:srgbClr val="3333FF"/>
                </a:solidFill>
                <a:latin typeface="Nikosh" pitchFamily="2" charset="0"/>
                <a:cs typeface="Nikosh" pitchFamily="2" charset="0"/>
              </a:rPr>
              <a:t> Total </a:t>
            </a:r>
            <a:r>
              <a:rPr lang="en-US" sz="4000" b="1" dirty="0" smtClean="0">
                <a:solidFill>
                  <a:srgbClr val="3333FF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dirty="0" err="1" smtClean="0">
                <a:solidFill>
                  <a:srgbClr val="3333FF"/>
                </a:solidFill>
                <a:latin typeface="Nikosh" pitchFamily="2" charset="0"/>
                <a:cs typeface="Nikosh" pitchFamily="2" charset="0"/>
              </a:rPr>
              <a:t>এর</a:t>
            </a:r>
            <a:r>
              <a:rPr lang="en-US" sz="4000" b="1" dirty="0" smtClean="0">
                <a:solidFill>
                  <a:srgbClr val="3333FF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dirty="0" err="1" smtClean="0">
                <a:solidFill>
                  <a:srgbClr val="3333FF"/>
                </a:solidFill>
                <a:latin typeface="Nikosh" pitchFamily="2" charset="0"/>
                <a:cs typeface="Nikosh" pitchFamily="2" charset="0"/>
              </a:rPr>
              <a:t>ক্ষেত্রে</a:t>
            </a:r>
            <a:r>
              <a:rPr lang="en-US" sz="4000" b="1" dirty="0" smtClean="0">
                <a:solidFill>
                  <a:srgbClr val="3333FF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as-IN" sz="40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👉 </a:t>
            </a:r>
            <a:r>
              <a:rPr lang="as-IN" sz="40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(ইঙ্গিত: </a:t>
            </a:r>
            <a:r>
              <a:rPr lang="as-IN" sz="40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=</a:t>
            </a:r>
            <a:r>
              <a:rPr lang="en-US" sz="28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SUM</a:t>
            </a:r>
            <a:r>
              <a:rPr lang="en-US" sz="40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( </a:t>
            </a:r>
            <a:r>
              <a:rPr lang="en-US" sz="28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B2: D2</a:t>
            </a:r>
            <a:r>
              <a:rPr lang="en-US" sz="40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) </a:t>
            </a:r>
            <a:r>
              <a:rPr lang="as-IN" sz="40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এর মতো ফরমুলা ব্যবহার করো</a:t>
            </a:r>
            <a:r>
              <a:rPr lang="as-IN" sz="40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)</a:t>
            </a:r>
            <a:endParaRPr lang="en-US" sz="4000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r>
              <a:rPr lang="en-US" sz="3200" b="1" dirty="0" smtClean="0">
                <a:solidFill>
                  <a:srgbClr val="3333FF"/>
                </a:solidFill>
                <a:latin typeface="Nikosh" pitchFamily="2" charset="0"/>
                <a:cs typeface="Nikosh" pitchFamily="2" charset="0"/>
              </a:rPr>
              <a:t>    </a:t>
            </a:r>
            <a:r>
              <a:rPr lang="en-US" sz="32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Total </a:t>
            </a:r>
            <a:r>
              <a:rPr lang="en-US" sz="4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এর</a:t>
            </a:r>
            <a:r>
              <a:rPr lang="en-US" sz="4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ক্ষেত্রে</a:t>
            </a:r>
            <a:r>
              <a:rPr lang="en-US" sz="4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as-IN" sz="4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👉 (ইঙ্গিত: </a:t>
            </a:r>
            <a:r>
              <a:rPr lang="as-IN" sz="40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=</a:t>
            </a:r>
            <a:r>
              <a:rPr lang="en-US" sz="28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SUM</a:t>
            </a:r>
            <a:r>
              <a:rPr lang="en-US" sz="40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( </a:t>
            </a:r>
            <a:r>
              <a:rPr lang="en-US" sz="28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B2,C2,D2</a:t>
            </a:r>
            <a:r>
              <a:rPr lang="en-US" sz="40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) </a:t>
            </a:r>
            <a:r>
              <a:rPr lang="as-IN" sz="4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এর মতো ফরমুলা ব্যবহার করো</a:t>
            </a:r>
            <a:r>
              <a:rPr lang="as-IN" sz="4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)</a:t>
            </a:r>
            <a:endParaRPr lang="en-US" sz="4000" b="1" dirty="0" smtClean="0">
              <a:solidFill>
                <a:schemeClr val="accent4">
                  <a:lumMod val="60000"/>
                  <a:lumOff val="40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endParaRPr lang="en-US" sz="3600" b="1" dirty="0" smtClean="0">
              <a:solidFill>
                <a:srgbClr val="3333FF"/>
              </a:solidFill>
              <a:latin typeface="Nikosh" pitchFamily="2" charset="0"/>
              <a:cs typeface="Nikosh" pitchFamily="2" charset="0"/>
            </a:endParaRPr>
          </a:p>
          <a:p>
            <a:r>
              <a:rPr lang="en-US" sz="3600" b="1" dirty="0" smtClean="0">
                <a:solidFill>
                  <a:srgbClr val="3333FF"/>
                </a:solidFill>
                <a:latin typeface="Nikosh" pitchFamily="2" charset="0"/>
                <a:cs typeface="Nikosh" pitchFamily="2" charset="0"/>
              </a:rPr>
              <a:t>* </a:t>
            </a:r>
            <a:r>
              <a:rPr lang="en-US" sz="2800" b="1" dirty="0" smtClean="0">
                <a:solidFill>
                  <a:srgbClr val="3333FF"/>
                </a:solidFill>
                <a:latin typeface="Nikosh" pitchFamily="2" charset="0"/>
                <a:cs typeface="Nikosh" pitchFamily="2" charset="0"/>
              </a:rPr>
              <a:t>Average</a:t>
            </a:r>
            <a:r>
              <a:rPr lang="en-US" sz="3600" b="1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Nikosh" pitchFamily="2" charset="0"/>
                <a:cs typeface="Nikosh" pitchFamily="2" charset="0"/>
              </a:rPr>
              <a:t>এর</a:t>
            </a:r>
            <a:r>
              <a:rPr lang="en-US" sz="3600" b="1" dirty="0">
                <a:solidFill>
                  <a:srgbClr val="3333FF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>
                <a:solidFill>
                  <a:srgbClr val="3333FF"/>
                </a:solidFill>
                <a:latin typeface="Nikosh" pitchFamily="2" charset="0"/>
                <a:cs typeface="Nikosh" pitchFamily="2" charset="0"/>
              </a:rPr>
              <a:t>ক্ষেত্রে</a:t>
            </a:r>
            <a:r>
              <a:rPr lang="en-US" sz="3600" b="1" dirty="0">
                <a:solidFill>
                  <a:srgbClr val="3333FF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as-IN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👉 </a:t>
            </a:r>
            <a:r>
              <a:rPr lang="as-IN" sz="36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(ইঙ্গিত: =</a:t>
            </a:r>
            <a:r>
              <a:rPr lang="en-US" sz="24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AVERAGE</a:t>
            </a:r>
            <a:r>
              <a:rPr lang="en-US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( </a:t>
            </a:r>
            <a:r>
              <a:rPr lang="en-US" sz="28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B2:D2</a:t>
            </a:r>
            <a:r>
              <a:rPr lang="en-US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) </a:t>
            </a:r>
            <a:r>
              <a:rPr lang="as-IN" sz="36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এর মতো ফরমুলা ব্যবহার করো)</a:t>
            </a:r>
            <a:endParaRPr lang="en-US" sz="3600" b="1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r>
              <a:rPr lang="en-US" sz="2800" b="1" dirty="0" smtClean="0">
                <a:solidFill>
                  <a:srgbClr val="3333FF"/>
                </a:solidFill>
                <a:latin typeface="Nikosh" pitchFamily="2" charset="0"/>
                <a:cs typeface="Nikosh" pitchFamily="2" charset="0"/>
              </a:rPr>
              <a:t>   </a:t>
            </a:r>
            <a:r>
              <a:rPr lang="en-US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Average</a:t>
            </a:r>
            <a:r>
              <a:rPr lang="en-US" sz="3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এর</a:t>
            </a:r>
            <a:r>
              <a:rPr lang="en-US" sz="3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ক্ষেত্রে</a:t>
            </a:r>
            <a:r>
              <a:rPr lang="en-US" sz="3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as-IN" sz="3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👉 (ইঙ্গিত:</a:t>
            </a:r>
            <a:r>
              <a:rPr lang="as-IN" sz="36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=</a:t>
            </a:r>
            <a:r>
              <a:rPr lang="en-US" sz="24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AVERAGE</a:t>
            </a:r>
            <a:r>
              <a:rPr lang="en-US" sz="3600" b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( </a:t>
            </a:r>
            <a:r>
              <a:rPr lang="en-US" sz="28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B2,C2,D2</a:t>
            </a:r>
            <a:r>
              <a:rPr lang="en-US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) </a:t>
            </a:r>
            <a:r>
              <a:rPr lang="as-IN" sz="3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এর মতো ফরমুলা ব্যবহার করো)</a:t>
            </a:r>
            <a:endParaRPr lang="en-US" sz="3600" b="1" dirty="0">
              <a:solidFill>
                <a:schemeClr val="accent4">
                  <a:lumMod val="60000"/>
                  <a:lumOff val="40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endParaRPr lang="en-US" sz="3600" b="1" dirty="0" smtClean="0">
              <a:solidFill>
                <a:srgbClr val="3333FF"/>
              </a:solidFill>
              <a:latin typeface="Nikosh" pitchFamily="2" charset="0"/>
              <a:cs typeface="Nikosh" pitchFamily="2" charset="0"/>
            </a:endParaRPr>
          </a:p>
          <a:p>
            <a:r>
              <a:rPr lang="en-US" sz="2800" b="1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   Note</a:t>
            </a:r>
            <a:r>
              <a:rPr lang="en-US" sz="3600" b="1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:</a:t>
            </a:r>
            <a:r>
              <a:rPr lang="en-US" sz="3600" b="1" dirty="0" smtClean="0">
                <a:solidFill>
                  <a:srgbClr val="3333FF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as-IN" sz="3600" b="1" dirty="0" smtClean="0">
                <a:solidFill>
                  <a:srgbClr val="CC3300"/>
                </a:solidFill>
                <a:latin typeface="Nikosh" pitchFamily="2" charset="0"/>
                <a:cs typeface="Nikosh" pitchFamily="2" charset="0"/>
              </a:rPr>
              <a:t>টেবিলটি </a:t>
            </a:r>
            <a:r>
              <a:rPr lang="as-IN" sz="3600" b="1" dirty="0">
                <a:solidFill>
                  <a:srgbClr val="CC3300"/>
                </a:solidFill>
                <a:latin typeface="Nikosh" pitchFamily="2" charset="0"/>
                <a:cs typeface="Nikosh" pitchFamily="2" charset="0"/>
              </a:rPr>
              <a:t>সুন্দর করে সাজাও </a:t>
            </a:r>
            <a:r>
              <a:rPr lang="as-IN" sz="4000" b="1" dirty="0">
                <a:solidFill>
                  <a:srgbClr val="CC3300"/>
                </a:solidFill>
                <a:latin typeface="Nikosh" pitchFamily="2" charset="0"/>
                <a:cs typeface="Nikosh" pitchFamily="2" charset="0"/>
              </a:rPr>
              <a:t>(</a:t>
            </a:r>
            <a:r>
              <a:rPr lang="en-US" sz="2800" b="1" dirty="0">
                <a:solidFill>
                  <a:srgbClr val="CC3300"/>
                </a:solidFill>
                <a:latin typeface="Nikosh" pitchFamily="2" charset="0"/>
                <a:cs typeface="Nikosh" pitchFamily="2" charset="0"/>
              </a:rPr>
              <a:t>Bold, Border, Center </a:t>
            </a:r>
            <a:r>
              <a:rPr lang="as-IN" sz="4000" b="1" dirty="0">
                <a:solidFill>
                  <a:srgbClr val="CC3300"/>
                </a:solidFill>
                <a:latin typeface="Nikosh" pitchFamily="2" charset="0"/>
                <a:cs typeface="Nikosh" pitchFamily="2" charset="0"/>
              </a:rPr>
              <a:t>করে</a:t>
            </a:r>
            <a:r>
              <a:rPr lang="as-IN" sz="4000" b="1" dirty="0" smtClean="0">
                <a:solidFill>
                  <a:srgbClr val="CC3300"/>
                </a:solidFill>
                <a:latin typeface="Nikosh" pitchFamily="2" charset="0"/>
                <a:cs typeface="Nikosh" pitchFamily="2" charset="0"/>
              </a:rPr>
              <a:t>)</a:t>
            </a:r>
          </a:p>
        </p:txBody>
      </p:sp>
      <p:sp>
        <p:nvSpPr>
          <p:cNvPr id="2" name="Oval 1"/>
          <p:cNvSpPr/>
          <p:nvPr/>
        </p:nvSpPr>
        <p:spPr>
          <a:xfrm>
            <a:off x="228600" y="554875"/>
            <a:ext cx="2209800" cy="816725"/>
          </a:xfrm>
          <a:prstGeom prst="ellipse">
            <a:avLst/>
          </a:prstGeom>
          <a:solidFill>
            <a:schemeClr val="accent6">
              <a:alpha val="3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09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200497" y="2031077"/>
            <a:ext cx="12229407" cy="416744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এই</a:t>
            </a: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পাঠ</a:t>
            </a: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শেষে</a:t>
            </a: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তোমরা</a:t>
            </a: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যা</a:t>
            </a: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যা</a:t>
            </a: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শিখলে</a:t>
            </a: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তা</a:t>
            </a: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একটি</a:t>
            </a: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স্লিপে</a:t>
            </a: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লিখ</a:t>
            </a: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।</a:t>
            </a:r>
            <a:endParaRPr lang="en-US" sz="8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329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2834640"/>
            <a:ext cx="12801600" cy="1371600"/>
          </a:xfrm>
        </p:spPr>
        <p:txBody>
          <a:bodyPr anchor="ctr">
            <a:noAutofit/>
          </a:bodyPr>
          <a:lstStyle/>
          <a:p>
            <a:pPr algn="ctr"/>
            <a:r>
              <a:rPr lang="en-US" sz="16400" dirty="0">
                <a:solidFill>
                  <a:srgbClr val="FF0000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64240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5088</TotalTime>
  <Words>383</Words>
  <Application>Microsoft Office PowerPoint</Application>
  <PresentationFormat>Custom</PresentationFormat>
  <Paragraphs>48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Couture</vt:lpstr>
      <vt:lpstr>Slipstream</vt:lpstr>
      <vt:lpstr>BlackTie</vt:lpstr>
      <vt:lpstr>Microsoft Excel 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Ujjwal Sir</dc:creator>
  <cp:lastModifiedBy>Ujjwal Sir</cp:lastModifiedBy>
  <cp:revision>136</cp:revision>
  <dcterms:created xsi:type="dcterms:W3CDTF">2026-04-21T04:36:43Z</dcterms:created>
  <dcterms:modified xsi:type="dcterms:W3CDTF">2026-09-20T17:59:29Z</dcterms:modified>
</cp:coreProperties>
</file>