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3" r:id="rId4"/>
    <p:sldId id="257" r:id="rId5"/>
    <p:sldId id="258" r:id="rId6"/>
    <p:sldId id="259" r:id="rId7"/>
    <p:sldId id="260" r:id="rId8"/>
    <p:sldId id="265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F01389-26CD-D2C6-73F1-EBA444047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707571"/>
            <a:ext cx="10820400" cy="54428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9916-137D-255D-E22E-42160B7F8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9395C58-AA14-03A5-9E16-4F8E08F6CC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316"/>
          <a:stretch>
            <a:fillRect/>
          </a:stretch>
        </p:blipFill>
        <p:spPr>
          <a:xfrm>
            <a:off x="6417660" y="1658404"/>
            <a:ext cx="4589388" cy="31603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4F75C2-23E6-3567-5BA6-E50C556F01DD}"/>
              </a:ext>
            </a:extLst>
          </p:cNvPr>
          <p:cNvSpPr txBox="1"/>
          <p:nvPr/>
        </p:nvSpPr>
        <p:spPr>
          <a:xfrm>
            <a:off x="3634740" y="1042851"/>
            <a:ext cx="598932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/>
            </a:pPr>
            <a:r>
              <a:rPr lang="en-US" dirty="0"/>
              <a:t>Teacher 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05CEC4-FAB5-9186-7826-4C3A28774467}"/>
              </a:ext>
            </a:extLst>
          </p:cNvPr>
          <p:cNvSpPr txBox="1"/>
          <p:nvPr/>
        </p:nvSpPr>
        <p:spPr>
          <a:xfrm>
            <a:off x="1364962" y="2392680"/>
            <a:ext cx="67426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/>
            </a:pPr>
            <a:r>
              <a:rPr lang="en-US" dirty="0"/>
              <a:t>Md. Iqbal Hossain </a:t>
            </a:r>
          </a:p>
          <a:p>
            <a:pPr>
              <a:defRPr sz="3000" b="1"/>
            </a:pPr>
            <a:r>
              <a:rPr lang="en-US" dirty="0"/>
              <a:t>Assistant Teacher</a:t>
            </a:r>
          </a:p>
          <a:p>
            <a:pPr>
              <a:defRPr sz="3000" b="1"/>
            </a:pPr>
            <a:r>
              <a:rPr lang="en-US" dirty="0"/>
              <a:t>Parshuram Model Government Primary School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5801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C7CC8-FE86-5329-3DB4-DCF1C1081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CD552B-E4EF-9126-047A-DD673ECB7115}"/>
              </a:ext>
            </a:extLst>
          </p:cNvPr>
          <p:cNvSpPr txBox="1"/>
          <p:nvPr/>
        </p:nvSpPr>
        <p:spPr>
          <a:xfrm>
            <a:off x="3634740" y="1042851"/>
            <a:ext cx="598932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/>
            </a:pPr>
            <a:r>
              <a:rPr lang="en-US"/>
              <a:t>Unit 6: Cleanliness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E928F6-FE08-BB68-03B4-DC10E2A27E52}"/>
              </a:ext>
            </a:extLst>
          </p:cNvPr>
          <p:cNvSpPr txBox="1"/>
          <p:nvPr/>
        </p:nvSpPr>
        <p:spPr>
          <a:xfrm>
            <a:off x="2629988" y="2377440"/>
            <a:ext cx="67426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/>
            </a:pPr>
            <a:r>
              <a:rPr lang="en-US"/>
              <a:t>Lesson 2: Steps of Washing Hands</a:t>
            </a:r>
            <a:endParaRPr lang="en-US" dirty="0"/>
          </a:p>
        </p:txBody>
      </p:sp>
      <p:pic>
        <p:nvPicPr>
          <p:cNvPr id="4" name="Picture 3" descr="English for Today: Class Three Textbook | PDF | Curriculum | Textbook">
            <a:extLst>
              <a:ext uri="{FF2B5EF4-FFF2-40B4-BE49-F238E27FC236}">
                <a16:creationId xmlns:a16="http://schemas.microsoft.com/office/drawing/2014/main" id="{76FBC8D3-D161-2525-431D-6187D5E34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3849">
            <a:off x="7922285" y="2573048"/>
            <a:ext cx="2258711" cy="30116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2AD74E-E287-68BC-9905-9EE9D9AE2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214" y="3109458"/>
            <a:ext cx="4626429" cy="207827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062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0165" y="962258"/>
            <a:ext cx="37458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/>
            </a:pPr>
            <a:r>
              <a:rPr dirty="0">
                <a:solidFill>
                  <a:srgbClr val="00B050"/>
                </a:solidFill>
              </a:rPr>
              <a:t>Look and Say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2669177" cy="275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800"/>
            </a:pPr>
            <a:r>
              <a:rPr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Water</a:t>
            </a:r>
          </a:p>
          <a:p>
            <a:pPr>
              <a:spcAft>
                <a:spcPts val="1800"/>
              </a:spcAft>
              <a:defRPr sz="2800"/>
            </a:pPr>
            <a:r>
              <a:rPr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Soap</a:t>
            </a:r>
          </a:p>
          <a:p>
            <a:pPr>
              <a:spcAft>
                <a:spcPts val="1800"/>
              </a:spcAft>
              <a:defRPr sz="2800"/>
            </a:pPr>
            <a:r>
              <a:rPr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Tap</a:t>
            </a:r>
          </a:p>
          <a:p>
            <a:pPr>
              <a:spcAft>
                <a:spcPts val="1800"/>
              </a:spcAft>
              <a:defRPr sz="2800"/>
            </a:pPr>
            <a:r>
              <a:rPr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Towel</a:t>
            </a:r>
          </a:p>
        </p:txBody>
      </p:sp>
      <p:pic>
        <p:nvPicPr>
          <p:cNvPr id="14" name="Picture 13" descr="1,391,067 Soap Royalty-Free Images, Stock Photos &amp; Pictures | Shutterstock">
            <a:extLst>
              <a:ext uri="{FF2B5EF4-FFF2-40B4-BE49-F238E27FC236}">
                <a16:creationId xmlns:a16="http://schemas.microsoft.com/office/drawing/2014/main" id="{986FDF1B-E700-6F3D-D392-BFF045AFB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15" b="76637" l="10000" r="90000"/>
                    </a14:imgEffect>
                  </a14:imgLayer>
                </a14:imgProps>
              </a:ext>
            </a:extLst>
          </a:blip>
          <a:srcRect b="14847"/>
          <a:stretch>
            <a:fillRect/>
          </a:stretch>
        </p:blipFill>
        <p:spPr>
          <a:xfrm>
            <a:off x="6096000" y="1810925"/>
            <a:ext cx="2879049" cy="19954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DABC6E1-0984-9F3D-2BD1-C18306E37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872" y="416009"/>
            <a:ext cx="2122714" cy="2122714"/>
          </a:xfrm>
          <a:prstGeom prst="rect">
            <a:avLst/>
          </a:prstGeom>
        </p:spPr>
      </p:pic>
      <p:pic>
        <p:nvPicPr>
          <p:cNvPr id="18" name="Picture 17" descr="Bath &amp; Hand Towel 3 Pcs Set - White - OEKO-TEX Certified">
            <a:extLst>
              <a:ext uri="{FF2B5EF4-FFF2-40B4-BE49-F238E27FC236}">
                <a16:creationId xmlns:a16="http://schemas.microsoft.com/office/drawing/2014/main" id="{689B7630-A063-B521-2083-D102B9C29C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935" y="3651283"/>
            <a:ext cx="1869178" cy="25083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0394" y="937260"/>
            <a:ext cx="70822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/>
            </a:pPr>
            <a:r>
              <a:rPr sz="3600" dirty="0">
                <a:solidFill>
                  <a:srgbClr val="00B050"/>
                </a:solidFill>
              </a:rPr>
              <a:t>Why Is Washing Hands Important?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6874" y="2548825"/>
            <a:ext cx="6383383" cy="2082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2700"/>
            </a:pPr>
            <a:r>
              <a:rPr sz="3200" b="1" dirty="0"/>
              <a:t>Dirty hands can spread germs.</a:t>
            </a:r>
          </a:p>
          <a:p>
            <a:pPr>
              <a:spcAft>
                <a:spcPts val="2000"/>
              </a:spcAft>
              <a:defRPr sz="2700"/>
            </a:pPr>
            <a:r>
              <a:rPr sz="3200" b="1" dirty="0"/>
              <a:t>Washing hands is important.</a:t>
            </a:r>
          </a:p>
          <a:p>
            <a:pPr>
              <a:spcAft>
                <a:spcPts val="2000"/>
              </a:spcAft>
              <a:defRPr sz="2700"/>
            </a:pPr>
            <a:r>
              <a:rPr sz="3200" b="1" dirty="0"/>
              <a:t>It is the best way to prevent germs.</a:t>
            </a:r>
          </a:p>
        </p:txBody>
      </p:sp>
      <p:sp>
        <p:nvSpPr>
          <p:cNvPr id="4" name="Oval 3"/>
          <p:cNvSpPr/>
          <p:nvPr/>
        </p:nvSpPr>
        <p:spPr>
          <a:xfrm>
            <a:off x="9692640" y="1965960"/>
            <a:ext cx="457200" cy="731520"/>
          </a:xfrm>
          <a:prstGeom prst="ellipse">
            <a:avLst/>
          </a:prstGeom>
          <a:solidFill>
            <a:srgbClr val="F5C8A0"/>
          </a:solidFill>
          <a:ln>
            <a:solidFill>
              <a:srgbClr val="AA6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076688" y="1965960"/>
            <a:ext cx="457200" cy="731520"/>
          </a:xfrm>
          <a:prstGeom prst="ellipse">
            <a:avLst/>
          </a:prstGeom>
          <a:solidFill>
            <a:srgbClr val="F5C8A0"/>
          </a:solidFill>
          <a:ln>
            <a:solidFill>
              <a:srgbClr val="AA6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ardrop 5"/>
          <p:cNvSpPr/>
          <p:nvPr/>
        </p:nvSpPr>
        <p:spPr>
          <a:xfrm>
            <a:off x="10515600" y="3474720"/>
            <a:ext cx="822960" cy="822960"/>
          </a:xfrm>
          <a:prstGeom prst="teardrop">
            <a:avLst/>
          </a:prstGeom>
          <a:solidFill>
            <a:srgbClr val="46A0E6"/>
          </a:solidFill>
          <a:ln>
            <a:solidFill>
              <a:srgbClr val="1E64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7786" y="821441"/>
            <a:ext cx="7132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sz="3600" dirty="0">
                <a:solidFill>
                  <a:srgbClr val="00B050"/>
                </a:solidFill>
              </a:rPr>
              <a:t>Steps of Washing Hands — 1 to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11992" y="1362623"/>
            <a:ext cx="65157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400"/>
            </a:pPr>
            <a:r>
              <a:rPr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Open the tap. Wet your hands with clean water.</a:t>
            </a:r>
          </a:p>
          <a:p>
            <a:pPr>
              <a:spcAft>
                <a:spcPts val="1800"/>
              </a:spcAft>
              <a:defRPr sz="2400"/>
            </a:pPr>
            <a:r>
              <a:rPr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Turn the tap off.</a:t>
            </a:r>
          </a:p>
          <a:p>
            <a:pPr>
              <a:spcAft>
                <a:spcPts val="1800"/>
              </a:spcAft>
              <a:defRPr sz="2400"/>
            </a:pPr>
            <a:r>
              <a:rPr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Apply soap on your hands.</a:t>
            </a:r>
          </a:p>
          <a:p>
            <a:pPr>
              <a:spcAft>
                <a:spcPts val="1800"/>
              </a:spcAft>
              <a:defRPr sz="2400"/>
            </a:pPr>
            <a:r>
              <a:rPr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Rub your hands for at least 20 seconds.</a:t>
            </a:r>
          </a:p>
        </p:txBody>
      </p:sp>
      <p:sp>
        <p:nvSpPr>
          <p:cNvPr id="4" name="Arc 3"/>
          <p:cNvSpPr/>
          <p:nvPr/>
        </p:nvSpPr>
        <p:spPr>
          <a:xfrm>
            <a:off x="9784080" y="1371600"/>
            <a:ext cx="822960" cy="617220"/>
          </a:xfrm>
          <a:prstGeom prst="arc">
            <a:avLst/>
          </a:prstGeom>
          <a:ln w="63500">
            <a:solidFill>
              <a:srgbClr val="6E6E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236707" y="1824228"/>
            <a:ext cx="123444" cy="370332"/>
          </a:xfrm>
          <a:prstGeom prst="rect">
            <a:avLst/>
          </a:prstGeom>
          <a:solidFill>
            <a:srgbClr val="969696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ardrop 5"/>
          <p:cNvSpPr/>
          <p:nvPr/>
        </p:nvSpPr>
        <p:spPr>
          <a:xfrm>
            <a:off x="10607040" y="1463040"/>
            <a:ext cx="822960" cy="822960"/>
          </a:xfrm>
          <a:prstGeom prst="teardrop">
            <a:avLst/>
          </a:prstGeom>
          <a:solidFill>
            <a:srgbClr val="46A0E6"/>
          </a:solidFill>
          <a:ln>
            <a:solidFill>
              <a:srgbClr val="1E64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784080" y="3108960"/>
            <a:ext cx="822960" cy="534924"/>
          </a:xfrm>
          <a:prstGeom prst="roundRect">
            <a:avLst/>
          </a:prstGeom>
          <a:solidFill>
            <a:srgbClr val="F5BE5A"/>
          </a:solidFill>
          <a:ln>
            <a:solidFill>
              <a:srgbClr val="AA7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58400" y="2926080"/>
            <a:ext cx="288036" cy="246888"/>
          </a:xfrm>
          <a:prstGeom prst="ellipse">
            <a:avLst/>
          </a:prstGeom>
          <a:solidFill>
            <a:srgbClr val="DCF0FF"/>
          </a:solidFill>
          <a:ln>
            <a:solidFill>
              <a:srgbClr val="78AA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515600" y="4434840"/>
            <a:ext cx="457200" cy="731520"/>
          </a:xfrm>
          <a:prstGeom prst="ellipse">
            <a:avLst/>
          </a:prstGeom>
          <a:solidFill>
            <a:srgbClr val="F5C8A0"/>
          </a:solidFill>
          <a:ln>
            <a:solidFill>
              <a:srgbClr val="AA6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899648" y="4434840"/>
            <a:ext cx="457200" cy="731520"/>
          </a:xfrm>
          <a:prstGeom prst="ellipse">
            <a:avLst/>
          </a:prstGeom>
          <a:solidFill>
            <a:srgbClr val="F5C8A0"/>
          </a:solidFill>
          <a:ln>
            <a:solidFill>
              <a:srgbClr val="AA6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7870" y="981865"/>
            <a:ext cx="72121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dirty="0"/>
              <a:t>Steps of Washing Hands — 5 to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7456" y="2240280"/>
            <a:ext cx="9059251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400"/>
            </a:pPr>
            <a:r>
              <a:rPr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Clean the back of your hands, fingers and under the nails.</a:t>
            </a:r>
          </a:p>
          <a:p>
            <a:pPr>
              <a:spcAft>
                <a:spcPts val="1800"/>
              </a:spcAft>
              <a:defRPr sz="2400"/>
            </a:pPr>
            <a:r>
              <a:rPr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Open the tap. Rinse your hands well with clean water.</a:t>
            </a:r>
          </a:p>
          <a:p>
            <a:pPr>
              <a:spcAft>
                <a:spcPts val="1800"/>
              </a:spcAft>
              <a:defRPr sz="2400"/>
            </a:pPr>
            <a:r>
              <a:rPr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Turn the tap off again.</a:t>
            </a:r>
          </a:p>
          <a:p>
            <a:pPr>
              <a:spcAft>
                <a:spcPts val="1800"/>
              </a:spcAft>
              <a:defRPr sz="2400"/>
            </a:pPr>
            <a:r>
              <a:rPr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Wipe your hands with a clean towel.</a:t>
            </a:r>
          </a:p>
        </p:txBody>
      </p:sp>
      <p:sp>
        <p:nvSpPr>
          <p:cNvPr id="4" name="Oval 3"/>
          <p:cNvSpPr/>
          <p:nvPr/>
        </p:nvSpPr>
        <p:spPr>
          <a:xfrm>
            <a:off x="9784080" y="1508760"/>
            <a:ext cx="457200" cy="731520"/>
          </a:xfrm>
          <a:prstGeom prst="ellipse">
            <a:avLst/>
          </a:prstGeom>
          <a:solidFill>
            <a:srgbClr val="F5C8A0"/>
          </a:solidFill>
          <a:ln>
            <a:solidFill>
              <a:srgbClr val="AA6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168128" y="1508760"/>
            <a:ext cx="457200" cy="731520"/>
          </a:xfrm>
          <a:prstGeom prst="ellipse">
            <a:avLst/>
          </a:prstGeom>
          <a:solidFill>
            <a:srgbClr val="F5C8A0"/>
          </a:solidFill>
          <a:ln>
            <a:solidFill>
              <a:srgbClr val="AA6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ardrop 5"/>
          <p:cNvSpPr/>
          <p:nvPr/>
        </p:nvSpPr>
        <p:spPr>
          <a:xfrm>
            <a:off x="10607040" y="2560320"/>
            <a:ext cx="822960" cy="822960"/>
          </a:xfrm>
          <a:prstGeom prst="teardrop">
            <a:avLst/>
          </a:prstGeom>
          <a:solidFill>
            <a:srgbClr val="46A0E6"/>
          </a:solidFill>
          <a:ln>
            <a:solidFill>
              <a:srgbClr val="1E64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9784080" y="3657600"/>
            <a:ext cx="822960" cy="617220"/>
          </a:xfrm>
          <a:prstGeom prst="arc">
            <a:avLst/>
          </a:prstGeom>
          <a:ln w="63500">
            <a:solidFill>
              <a:srgbClr val="6E6E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236707" y="4110228"/>
            <a:ext cx="123444" cy="370332"/>
          </a:xfrm>
          <a:prstGeom prst="rect">
            <a:avLst/>
          </a:prstGeom>
          <a:solidFill>
            <a:srgbClr val="969696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515600" y="4754880"/>
            <a:ext cx="822960" cy="822960"/>
          </a:xfrm>
          <a:prstGeom prst="rect">
            <a:avLst/>
          </a:prstGeom>
          <a:solidFill>
            <a:srgbClr val="F5F5F5"/>
          </a:solidFill>
          <a:ln w="25400">
            <a:solidFill>
              <a:srgbClr val="6496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0" name="Connector 9"/>
          <p:cNvCxnSpPr/>
          <p:nvPr/>
        </p:nvCxnSpPr>
        <p:spPr>
          <a:xfrm>
            <a:off x="10625328" y="4960620"/>
            <a:ext cx="603504" cy="0"/>
          </a:xfrm>
          <a:prstGeom prst="line">
            <a:avLst/>
          </a:prstGeom>
          <a:ln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0625328" y="5166360"/>
            <a:ext cx="603504" cy="0"/>
          </a:xfrm>
          <a:prstGeom prst="line">
            <a:avLst/>
          </a:prstGeom>
          <a:ln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0625328" y="5372100"/>
            <a:ext cx="603504" cy="0"/>
          </a:xfrm>
          <a:prstGeom prst="line">
            <a:avLst/>
          </a:prstGeom>
          <a:ln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8125C-A503-8A00-29D3-9646D6560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C00F98-2A86-DFBD-1F73-1D508C0D4EAB}"/>
              </a:ext>
            </a:extLst>
          </p:cNvPr>
          <p:cNvSpPr txBox="1"/>
          <p:nvPr/>
        </p:nvSpPr>
        <p:spPr>
          <a:xfrm>
            <a:off x="2187870" y="981865"/>
            <a:ext cx="72121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lang="en-US" dirty="0"/>
              <a:t>Open at page 89</a:t>
            </a:r>
            <a:endParaRPr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5EAAA1B-0240-7076-E3A9-BD9E401D4F7B}"/>
              </a:ext>
            </a:extLst>
          </p:cNvPr>
          <p:cNvSpPr/>
          <p:nvPr/>
        </p:nvSpPr>
        <p:spPr>
          <a:xfrm>
            <a:off x="9784080" y="1508760"/>
            <a:ext cx="457200" cy="731520"/>
          </a:xfrm>
          <a:prstGeom prst="ellipse">
            <a:avLst/>
          </a:prstGeom>
          <a:solidFill>
            <a:srgbClr val="F5C8A0"/>
          </a:solidFill>
          <a:ln>
            <a:solidFill>
              <a:srgbClr val="AA6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87B56FE-E22B-D128-1AEF-DCDAE6434833}"/>
              </a:ext>
            </a:extLst>
          </p:cNvPr>
          <p:cNvSpPr/>
          <p:nvPr/>
        </p:nvSpPr>
        <p:spPr>
          <a:xfrm>
            <a:off x="10168128" y="1508760"/>
            <a:ext cx="457200" cy="731520"/>
          </a:xfrm>
          <a:prstGeom prst="ellipse">
            <a:avLst/>
          </a:prstGeom>
          <a:solidFill>
            <a:srgbClr val="F5C8A0"/>
          </a:solidFill>
          <a:ln>
            <a:solidFill>
              <a:srgbClr val="AA6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ardrop 5">
            <a:extLst>
              <a:ext uri="{FF2B5EF4-FFF2-40B4-BE49-F238E27FC236}">
                <a16:creationId xmlns:a16="http://schemas.microsoft.com/office/drawing/2014/main" id="{CF8EC0CD-8A80-BDED-5D3D-0EC0E6C7F67D}"/>
              </a:ext>
            </a:extLst>
          </p:cNvPr>
          <p:cNvSpPr/>
          <p:nvPr/>
        </p:nvSpPr>
        <p:spPr>
          <a:xfrm>
            <a:off x="10607040" y="2560320"/>
            <a:ext cx="822960" cy="822960"/>
          </a:xfrm>
          <a:prstGeom prst="teardrop">
            <a:avLst/>
          </a:prstGeom>
          <a:solidFill>
            <a:srgbClr val="46A0E6"/>
          </a:solidFill>
          <a:ln>
            <a:solidFill>
              <a:srgbClr val="1E64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E94BDA18-F4E0-C4A5-A15B-96FAEEBB644D}"/>
              </a:ext>
            </a:extLst>
          </p:cNvPr>
          <p:cNvSpPr/>
          <p:nvPr/>
        </p:nvSpPr>
        <p:spPr>
          <a:xfrm>
            <a:off x="9784080" y="3657600"/>
            <a:ext cx="822960" cy="617220"/>
          </a:xfrm>
          <a:prstGeom prst="arc">
            <a:avLst/>
          </a:prstGeom>
          <a:ln w="63500">
            <a:solidFill>
              <a:srgbClr val="6E6E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9748EC-AE9D-8E45-DDFC-6805795456D1}"/>
              </a:ext>
            </a:extLst>
          </p:cNvPr>
          <p:cNvSpPr/>
          <p:nvPr/>
        </p:nvSpPr>
        <p:spPr>
          <a:xfrm>
            <a:off x="10236707" y="4110228"/>
            <a:ext cx="123444" cy="370332"/>
          </a:xfrm>
          <a:prstGeom prst="rect">
            <a:avLst/>
          </a:prstGeom>
          <a:solidFill>
            <a:srgbClr val="969696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1A6009-3CBF-0F06-F7D0-C3225B17DA21}"/>
              </a:ext>
            </a:extLst>
          </p:cNvPr>
          <p:cNvSpPr/>
          <p:nvPr/>
        </p:nvSpPr>
        <p:spPr>
          <a:xfrm>
            <a:off x="10515600" y="4754880"/>
            <a:ext cx="822960" cy="822960"/>
          </a:xfrm>
          <a:prstGeom prst="rect">
            <a:avLst/>
          </a:prstGeom>
          <a:solidFill>
            <a:srgbClr val="F5F5F5"/>
          </a:solidFill>
          <a:ln w="25400">
            <a:solidFill>
              <a:srgbClr val="6496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0" name="Connector 9">
            <a:extLst>
              <a:ext uri="{FF2B5EF4-FFF2-40B4-BE49-F238E27FC236}">
                <a16:creationId xmlns:a16="http://schemas.microsoft.com/office/drawing/2014/main" id="{BC4CC1B4-84D9-18E6-8ED6-991AFD0351D0}"/>
              </a:ext>
            </a:extLst>
          </p:cNvPr>
          <p:cNvCxnSpPr/>
          <p:nvPr/>
        </p:nvCxnSpPr>
        <p:spPr>
          <a:xfrm>
            <a:off x="10625328" y="4960620"/>
            <a:ext cx="603504" cy="0"/>
          </a:xfrm>
          <a:prstGeom prst="line">
            <a:avLst/>
          </a:prstGeom>
          <a:ln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>
            <a:extLst>
              <a:ext uri="{FF2B5EF4-FFF2-40B4-BE49-F238E27FC236}">
                <a16:creationId xmlns:a16="http://schemas.microsoft.com/office/drawing/2014/main" id="{3F64577A-A850-0AE6-63CF-9C897F6BA752}"/>
              </a:ext>
            </a:extLst>
          </p:cNvPr>
          <p:cNvCxnSpPr/>
          <p:nvPr/>
        </p:nvCxnSpPr>
        <p:spPr>
          <a:xfrm>
            <a:off x="10625328" y="5166360"/>
            <a:ext cx="603504" cy="0"/>
          </a:xfrm>
          <a:prstGeom prst="line">
            <a:avLst/>
          </a:prstGeom>
          <a:ln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>
            <a:extLst>
              <a:ext uri="{FF2B5EF4-FFF2-40B4-BE49-F238E27FC236}">
                <a16:creationId xmlns:a16="http://schemas.microsoft.com/office/drawing/2014/main" id="{C9EF416E-5237-04F1-8465-ACAE659F02EA}"/>
              </a:ext>
            </a:extLst>
          </p:cNvPr>
          <p:cNvCxnSpPr/>
          <p:nvPr/>
        </p:nvCxnSpPr>
        <p:spPr>
          <a:xfrm>
            <a:off x="10625328" y="5372100"/>
            <a:ext cx="603504" cy="0"/>
          </a:xfrm>
          <a:prstGeom prst="line">
            <a:avLst/>
          </a:prstGeom>
          <a:ln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5D7D17A7-FD1B-F568-EC31-BF3F043FC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250" y="1568221"/>
            <a:ext cx="3434979" cy="452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700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8227" y="1234440"/>
            <a:ext cx="6730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/>
            </a:pPr>
            <a:r>
              <a:rPr dirty="0">
                <a:solidFill>
                  <a:srgbClr val="00B050"/>
                </a:solidFill>
              </a:rPr>
              <a:t>Let’s </a:t>
            </a:r>
            <a:r>
              <a:rPr dirty="0" err="1">
                <a:solidFill>
                  <a:srgbClr val="00B050"/>
                </a:solidFill>
              </a:rPr>
              <a:t>Practise</a:t>
            </a:r>
            <a:r>
              <a:rPr dirty="0">
                <a:solidFill>
                  <a:srgbClr val="00B050"/>
                </a:solidFill>
              </a:rPr>
              <a:t>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2380785"/>
            <a:ext cx="9034272" cy="2318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  <a:defRPr sz="2800"/>
            </a:pPr>
            <a:r>
              <a:rPr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Say the steps in order.</a:t>
            </a:r>
          </a:p>
          <a:p>
            <a:pPr>
              <a:spcAft>
                <a:spcPts val="2200"/>
              </a:spcAft>
              <a:defRPr sz="2800"/>
            </a:pPr>
            <a:r>
              <a:rPr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Demonstrate the steps of washing hands.</a:t>
            </a:r>
          </a:p>
          <a:p>
            <a:pPr>
              <a:spcAft>
                <a:spcPts val="2200"/>
              </a:spcAft>
              <a:defRPr sz="2800"/>
            </a:pPr>
            <a:r>
              <a:rPr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Remember: Wash your hands properly.</a:t>
            </a:r>
          </a:p>
        </p:txBody>
      </p:sp>
      <p:sp>
        <p:nvSpPr>
          <p:cNvPr id="4" name="Oval 3"/>
          <p:cNvSpPr/>
          <p:nvPr/>
        </p:nvSpPr>
        <p:spPr>
          <a:xfrm>
            <a:off x="9875520" y="1965960"/>
            <a:ext cx="457200" cy="731520"/>
          </a:xfrm>
          <a:prstGeom prst="ellipse">
            <a:avLst/>
          </a:prstGeom>
          <a:solidFill>
            <a:srgbClr val="F5C8A0"/>
          </a:solidFill>
          <a:ln>
            <a:solidFill>
              <a:srgbClr val="AA6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259568" y="1965960"/>
            <a:ext cx="457200" cy="731520"/>
          </a:xfrm>
          <a:prstGeom prst="ellipse">
            <a:avLst/>
          </a:prstGeom>
          <a:solidFill>
            <a:srgbClr val="F5C8A0"/>
          </a:solidFill>
          <a:ln>
            <a:solidFill>
              <a:srgbClr val="AA6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149840" y="3657600"/>
            <a:ext cx="822960" cy="822960"/>
          </a:xfrm>
          <a:prstGeom prst="rect">
            <a:avLst/>
          </a:prstGeom>
          <a:solidFill>
            <a:srgbClr val="F5F5F5"/>
          </a:solidFill>
          <a:ln w="25400">
            <a:solidFill>
              <a:srgbClr val="6496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" name="Connector 6"/>
          <p:cNvCxnSpPr/>
          <p:nvPr/>
        </p:nvCxnSpPr>
        <p:spPr>
          <a:xfrm>
            <a:off x="10259567" y="3863339"/>
            <a:ext cx="603505" cy="0"/>
          </a:xfrm>
          <a:prstGeom prst="line">
            <a:avLst/>
          </a:prstGeom>
          <a:ln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0259567" y="4069080"/>
            <a:ext cx="603505" cy="0"/>
          </a:xfrm>
          <a:prstGeom prst="line">
            <a:avLst/>
          </a:prstGeom>
          <a:ln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0259567" y="4274820"/>
            <a:ext cx="603505" cy="0"/>
          </a:xfrm>
          <a:prstGeom prst="line">
            <a:avLst/>
          </a:prstGeom>
          <a:ln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5B766-B2C1-CCF8-8D34-8A3B1FD93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oap in water sink with towel hanging illustration 38039820 Vector Art at  Vecteezy">
            <a:extLst>
              <a:ext uri="{FF2B5EF4-FFF2-40B4-BE49-F238E27FC236}">
                <a16:creationId xmlns:a16="http://schemas.microsoft.com/office/drawing/2014/main" id="{3F48C2D5-C6D9-C52D-F5AC-140C8B10A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142" y="1289695"/>
            <a:ext cx="4561115" cy="456111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64A830-3F0E-F815-8923-2112CA0BC1CE}"/>
              </a:ext>
            </a:extLst>
          </p:cNvPr>
          <p:cNvSpPr txBox="1"/>
          <p:nvPr/>
        </p:nvSpPr>
        <p:spPr>
          <a:xfrm>
            <a:off x="1005840" y="2380785"/>
            <a:ext cx="9034272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200"/>
              </a:spcAft>
              <a:defRPr sz="2800"/>
            </a:pPr>
            <a:r>
              <a:rPr lang="en-US" sz="1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sz="1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603D091-CB9E-30D6-3D27-7619F91461B9}"/>
              </a:ext>
            </a:extLst>
          </p:cNvPr>
          <p:cNvSpPr/>
          <p:nvPr/>
        </p:nvSpPr>
        <p:spPr>
          <a:xfrm>
            <a:off x="9875520" y="1965960"/>
            <a:ext cx="457200" cy="731520"/>
          </a:xfrm>
          <a:prstGeom prst="ellipse">
            <a:avLst/>
          </a:prstGeom>
          <a:solidFill>
            <a:srgbClr val="F5C8A0"/>
          </a:solidFill>
          <a:ln>
            <a:solidFill>
              <a:srgbClr val="AA6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64F1FCF-485A-E604-ADEC-475E58DC5FF1}"/>
              </a:ext>
            </a:extLst>
          </p:cNvPr>
          <p:cNvSpPr/>
          <p:nvPr/>
        </p:nvSpPr>
        <p:spPr>
          <a:xfrm>
            <a:off x="10259568" y="1965960"/>
            <a:ext cx="457200" cy="731520"/>
          </a:xfrm>
          <a:prstGeom prst="ellipse">
            <a:avLst/>
          </a:prstGeom>
          <a:solidFill>
            <a:srgbClr val="F5C8A0"/>
          </a:solidFill>
          <a:ln>
            <a:solidFill>
              <a:srgbClr val="AA6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264234-8100-7FE8-1AE7-D659EE67D313}"/>
              </a:ext>
            </a:extLst>
          </p:cNvPr>
          <p:cNvSpPr/>
          <p:nvPr/>
        </p:nvSpPr>
        <p:spPr>
          <a:xfrm>
            <a:off x="10149840" y="3657600"/>
            <a:ext cx="822960" cy="822960"/>
          </a:xfrm>
          <a:prstGeom prst="rect">
            <a:avLst/>
          </a:prstGeom>
          <a:solidFill>
            <a:srgbClr val="F5F5F5"/>
          </a:solidFill>
          <a:ln w="25400">
            <a:solidFill>
              <a:srgbClr val="6496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" name="Connector 6">
            <a:extLst>
              <a:ext uri="{FF2B5EF4-FFF2-40B4-BE49-F238E27FC236}">
                <a16:creationId xmlns:a16="http://schemas.microsoft.com/office/drawing/2014/main" id="{11E42A84-C38F-0C84-CE35-C672283B66D8}"/>
              </a:ext>
            </a:extLst>
          </p:cNvPr>
          <p:cNvCxnSpPr/>
          <p:nvPr/>
        </p:nvCxnSpPr>
        <p:spPr>
          <a:xfrm>
            <a:off x="10259567" y="3863339"/>
            <a:ext cx="603505" cy="0"/>
          </a:xfrm>
          <a:prstGeom prst="line">
            <a:avLst/>
          </a:prstGeom>
          <a:ln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>
            <a:extLst>
              <a:ext uri="{FF2B5EF4-FFF2-40B4-BE49-F238E27FC236}">
                <a16:creationId xmlns:a16="http://schemas.microsoft.com/office/drawing/2014/main" id="{DF739C10-38E0-5A75-9DCC-8170BF0F81A8}"/>
              </a:ext>
            </a:extLst>
          </p:cNvPr>
          <p:cNvCxnSpPr/>
          <p:nvPr/>
        </p:nvCxnSpPr>
        <p:spPr>
          <a:xfrm>
            <a:off x="10259567" y="4069080"/>
            <a:ext cx="603505" cy="0"/>
          </a:xfrm>
          <a:prstGeom prst="line">
            <a:avLst/>
          </a:prstGeom>
          <a:ln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>
            <a:extLst>
              <a:ext uri="{FF2B5EF4-FFF2-40B4-BE49-F238E27FC236}">
                <a16:creationId xmlns:a16="http://schemas.microsoft.com/office/drawing/2014/main" id="{2940D162-FB0E-6106-615F-3FA534F62EDA}"/>
              </a:ext>
            </a:extLst>
          </p:cNvPr>
          <p:cNvCxnSpPr/>
          <p:nvPr/>
        </p:nvCxnSpPr>
        <p:spPr>
          <a:xfrm>
            <a:off x="10259567" y="4274820"/>
            <a:ext cx="603505" cy="0"/>
          </a:xfrm>
          <a:prstGeom prst="line">
            <a:avLst/>
          </a:prstGeom>
          <a:ln>
            <a:solidFill>
              <a:srgbClr val="6496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371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194</Words>
  <Application>Microsoft Office PowerPoint</Application>
  <PresentationFormat>Widescreen</PresentationFormat>
  <Paragraphs>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Pedp4 WPBX4125BLF092401335</cp:lastModifiedBy>
  <cp:revision>22</cp:revision>
  <dcterms:created xsi:type="dcterms:W3CDTF">2013-01-27T09:14:16Z</dcterms:created>
  <dcterms:modified xsi:type="dcterms:W3CDTF">2026-09-22T08:49:43Z</dcterms:modified>
  <cp:category/>
</cp:coreProperties>
</file>