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2"/>
  </p:notesMasterIdLst>
  <p:sldIdLst>
    <p:sldId id="287" r:id="rId2"/>
    <p:sldId id="318" r:id="rId3"/>
    <p:sldId id="319" r:id="rId4"/>
    <p:sldId id="311" r:id="rId5"/>
    <p:sldId id="312" r:id="rId6"/>
    <p:sldId id="313" r:id="rId7"/>
    <p:sldId id="647" r:id="rId8"/>
    <p:sldId id="315" r:id="rId9"/>
    <p:sldId id="316" r:id="rId10"/>
    <p:sldId id="646" r:id="rId11"/>
    <p:sldId id="320" r:id="rId12"/>
    <p:sldId id="321" r:id="rId13"/>
    <p:sldId id="322" r:id="rId14"/>
    <p:sldId id="552" r:id="rId15"/>
    <p:sldId id="553" r:id="rId16"/>
    <p:sldId id="286" r:id="rId17"/>
    <p:sldId id="554" r:id="rId18"/>
    <p:sldId id="293" r:id="rId19"/>
    <p:sldId id="292" r:id="rId20"/>
    <p:sldId id="266" r:id="rId21"/>
  </p:sldIdLst>
  <p:sldSz cx="13716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1" y="216"/>
      </p:cViewPr>
      <p:guideLst>
        <p:guide orient="horz" pos="2160"/>
        <p:guide pos="4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7CCE4-F3B3-49B8-9131-B9258C9AD49E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57425" y="857250"/>
            <a:ext cx="46291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D0162-0E75-4902-A93B-650DF37D0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12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57425" y="857250"/>
            <a:ext cx="462915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80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1A54B-5031-75FB-9A46-C2B400E2E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122363"/>
            <a:ext cx="10287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FC62E-D7A3-39E4-B445-26F3547E4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3602038"/>
            <a:ext cx="10287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6C175-EFBD-35ED-E50B-4F5D3492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DF1B-B3DD-4614-92DF-F0255FE3C3AB}" type="datetime1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70342-2619-6E9D-9016-2BC703A1E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33325E-818A-C5A7-C5AD-50445082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2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BD1E7-2A48-097B-BA24-1423EFAE9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9DEDD-BD51-02B1-9A34-B0165A5FA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5AA76-D0E3-07BD-BC76-84017995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A58F-21C4-4747-9A36-EBB69C5D45F1}" type="datetime1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721D9-EF66-68CF-0824-46C09941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7ED4B-9486-EAFC-9E66-A133068CB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87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E412-AE99-3B44-9B48-EE93B9AA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1709739"/>
            <a:ext cx="11830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A1E59-CAA3-CE2A-71F1-23D0BCAB7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4589464"/>
            <a:ext cx="118300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5E3B2-A780-21C9-6BEE-FBC1EFFAB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616-E719-47BA-BDD9-466EFD01CC3D}" type="datetime1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0364D-7D80-6072-8DAE-622F89DD1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20053-ABA6-0524-7D03-72E9EDD76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9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53F62-EBDC-02FB-9CC0-5BE87B0C4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042C2-E29B-4A6C-5BB1-0F848C85B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1825625"/>
            <a:ext cx="58293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34C57-BAAB-FE36-D4A3-36424A5AA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1825625"/>
            <a:ext cx="58293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C85C-BD3E-4051-10F6-AEED7682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101-8865-4780-AD88-0F5718EF09FA}" type="datetime1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A7A2E-52A5-AE18-A463-CDDCE729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C1F66-6233-87A2-5029-09E429384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6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4B2EC-4E74-5075-5242-33835EAE1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365126"/>
            <a:ext cx="1183005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00926-7FBF-A9FC-3943-53874F9CA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1681163"/>
            <a:ext cx="580251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C7FE6-FED1-89DE-853F-1E5B3D770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2505075"/>
            <a:ext cx="580251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64BD29-E5FB-CBC1-E16D-E5243DFF71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1681163"/>
            <a:ext cx="58310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FE2B8E-CC45-C499-3574-BC8949E00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2505075"/>
            <a:ext cx="58310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E47C2F-FB06-C1C7-34F9-B2998027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8D19-DE5E-48A8-8C2A-E4BA94900DD2}" type="datetime1">
              <a:rPr lang="en-US" smtClean="0"/>
              <a:t>21-Sep-26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4CAB2-8977-2574-31AD-64718264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B7ADB3-98F5-B7A4-9827-509B685E7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03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C37A0-1291-21A2-170F-3FDAC7FC1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7BD5FB-FDB4-CBE6-864C-83DE241FA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B1494-E938-46E9-9BBA-E75DB2A0318B}" type="datetime1">
              <a:rPr lang="en-US" smtClean="0"/>
              <a:t>21-Sep-26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69223E-D90B-B6AB-2260-B5723267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68065-9800-9C27-12CE-59EE8F3DB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A92A54-894D-9B75-DEFD-2D21E4D64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A59-1DBF-4D19-8ABC-461F8317AD88}" type="datetime1">
              <a:rPr lang="en-US" smtClean="0"/>
              <a:t>21-Sep-26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DD4228-F2C2-3F6A-48EB-FDC794ED8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AF3C1-7682-A434-5534-BCDE92F78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11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2E6E3-8FF8-DF7B-4EB7-32E7C551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457200"/>
            <a:ext cx="4423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D1BE2-0C03-2226-3BAC-D27EBA5F0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987426"/>
            <a:ext cx="69437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B46DF-1C49-73B3-0F72-E8946F6EA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2057400"/>
            <a:ext cx="4423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69437-22EB-B270-1038-E7FD92F09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CE409-86FD-4019-83C8-693BDA9F1B43}" type="datetime1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BAD7B0-036B-A7DD-422B-B145EC829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AA915-E546-AF15-10DD-68FE9B9E0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33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9916-EFA3-A104-8E9A-45EB92D69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457200"/>
            <a:ext cx="4423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E52D87-99AF-1029-D0D9-AB42E8DA3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987426"/>
            <a:ext cx="69437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5DFBF-2FE1-2EBC-53A0-020E3B009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2057400"/>
            <a:ext cx="4423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47EC96-36F6-2B24-649A-8AB4F4675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AE5A-28A2-4E27-8112-4554B3788C11}" type="datetime1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E2C30-1ADC-5D49-C67D-B624A49A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52ED0-0959-82B2-47A3-2E1DD632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0C586-D3D8-D150-01F7-B09E1999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E0080-86EB-70A5-42DF-CFFD39D7B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6F5C4-AD76-B15B-C2FA-5B96CDBA5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93B8-0F94-4D3E-BDA2-9399F306B427}" type="datetime1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B3ABA-A452-A2EE-D051-3C77C87D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8BE3A-E2C7-9BAD-BE58-938FE1B39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8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0EE1E6-6878-636C-3003-77079E995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365125"/>
            <a:ext cx="2957513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C8A873-550B-7520-500A-D503A14D23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365125"/>
            <a:ext cx="8701088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BD0D2-BB1A-E36A-C5F0-42CE29ABE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B38F-892E-4488-B3D6-FCA8F1FC38F3}" type="datetime1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77E3A-F5CB-A17D-8C5E-21AD5EBFC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6C3E-A47F-03F0-7253-7261AC4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611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1422" y="141669"/>
            <a:ext cx="13489010" cy="659398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019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4CA0BD-63C9-F660-AFC4-C0A965E13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365126"/>
            <a:ext cx="11830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92F1E2-95D0-D5C2-1D22-0A3E3AC0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825625"/>
            <a:ext cx="118300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DE1B0-861F-728F-2C34-EFBEA14FC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B2337-03B3-4DB2-8ED4-E200E019267D}" type="datetime1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67D08-7773-DE18-2F31-D0968259C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6356351"/>
            <a:ext cx="4629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2497E-5E84-FAC8-CCAB-122DAFC0A6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94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CE3FE2-E953-478F-ADC7-B298E7683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28998" y="-3428999"/>
            <a:ext cx="6858000" cy="1371600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F46263-2E00-F2F4-551E-F960CABC9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115A-4E7B-4BB9-AFE5-60E2F18F0AEF}" type="datetime1">
              <a:rPr lang="en-US" smtClean="0"/>
              <a:t>21-Sep-26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4C39A-86C1-3696-A672-9E084A45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531059-6A9D-696B-B6EA-35DD9F6A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259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D85C84E-E8C8-4113-88FC-CB4E114471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337" y="1490957"/>
            <a:ext cx="2533826" cy="50676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74637E-35FB-4872-A95B-BF3C3F0DDF32}"/>
              </a:ext>
            </a:extLst>
          </p:cNvPr>
          <p:cNvSpPr/>
          <p:nvPr/>
        </p:nvSpPr>
        <p:spPr>
          <a:xfrm>
            <a:off x="806244" y="219265"/>
            <a:ext cx="12103511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আজকের</a:t>
            </a:r>
            <a:r>
              <a:rPr lang="bn-BD" sz="6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BD" sz="66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মাল্টিমিডিয়া</a:t>
            </a:r>
            <a:r>
              <a:rPr lang="en-US" sz="66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ক্লাসে সবাইকে  </a:t>
            </a:r>
            <a:endParaRPr lang="en-US" sz="6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AADA4B83-234E-440C-8AE8-5134AFD5AF80}"/>
              </a:ext>
            </a:extLst>
          </p:cNvPr>
          <p:cNvSpPr/>
          <p:nvPr/>
        </p:nvSpPr>
        <p:spPr>
          <a:xfrm>
            <a:off x="462865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CC78D5A-1835-42B5-BD11-1164206FF884}"/>
              </a:ext>
            </a:extLst>
          </p:cNvPr>
          <p:cNvSpPr/>
          <p:nvPr/>
        </p:nvSpPr>
        <p:spPr>
          <a:xfrm flipV="1">
            <a:off x="462865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730644-1E0D-4471-AC08-1BD6E5142DCE}"/>
              </a:ext>
            </a:extLst>
          </p:cNvPr>
          <p:cNvSpPr txBox="1"/>
          <p:nvPr/>
        </p:nvSpPr>
        <p:spPr>
          <a:xfrm>
            <a:off x="739090" y="184021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1500" b="1" dirty="0" err="1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স্বা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2050BB71-D058-4415-9AA0-F67553572081}"/>
              </a:ext>
            </a:extLst>
          </p:cNvPr>
          <p:cNvSpPr/>
          <p:nvPr/>
        </p:nvSpPr>
        <p:spPr>
          <a:xfrm>
            <a:off x="2775851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04346E2-E1DF-4F01-89F7-B42E24A3CB96}"/>
              </a:ext>
            </a:extLst>
          </p:cNvPr>
          <p:cNvSpPr/>
          <p:nvPr/>
        </p:nvSpPr>
        <p:spPr>
          <a:xfrm flipV="1">
            <a:off x="2775851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725F5F-1C89-4A9C-B959-93BEF655745D}"/>
              </a:ext>
            </a:extLst>
          </p:cNvPr>
          <p:cNvSpPr txBox="1"/>
          <p:nvPr/>
        </p:nvSpPr>
        <p:spPr>
          <a:xfrm>
            <a:off x="3000729" y="189437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11500" b="1" dirty="0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গ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A0C3FBDC-0442-4428-8FE2-D271311EF8F6}"/>
              </a:ext>
            </a:extLst>
          </p:cNvPr>
          <p:cNvSpPr/>
          <p:nvPr/>
        </p:nvSpPr>
        <p:spPr>
          <a:xfrm>
            <a:off x="5087766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4750F0E-4A33-49D5-85F7-01F545B9184E}"/>
              </a:ext>
            </a:extLst>
          </p:cNvPr>
          <p:cNvSpPr/>
          <p:nvPr/>
        </p:nvSpPr>
        <p:spPr>
          <a:xfrm flipV="1">
            <a:off x="5087766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C5A8D2-B0B7-4804-B388-840B4524A859}"/>
              </a:ext>
            </a:extLst>
          </p:cNvPr>
          <p:cNvSpPr txBox="1"/>
          <p:nvPr/>
        </p:nvSpPr>
        <p:spPr>
          <a:xfrm>
            <a:off x="5363991" y="184021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11500" b="1" dirty="0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ত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2F0069E-168C-4281-9351-FB5BD7C2B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b="791"/>
          <a:stretch/>
        </p:blipFill>
        <p:spPr>
          <a:xfrm>
            <a:off x="542439" y="3756427"/>
            <a:ext cx="1764902" cy="2083644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D7CD54C-E9CE-4ED9-8BEF-D2C1382191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3" b="12283"/>
          <a:stretch/>
        </p:blipFill>
        <p:spPr>
          <a:xfrm>
            <a:off x="2900233" y="3829680"/>
            <a:ext cx="1666355" cy="19969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68C86F2-EA38-4E7A-8CA8-0B857EBDEB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367" y="3853932"/>
            <a:ext cx="1628633" cy="19861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B8797C57-96DD-6DAD-5CE1-34AF4D3389A2}"/>
              </a:ext>
            </a:extLst>
          </p:cNvPr>
          <p:cNvSpPr/>
          <p:nvPr/>
        </p:nvSpPr>
        <p:spPr>
          <a:xfrm>
            <a:off x="7399681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5448035-882C-2A9B-BEDF-D281A5AE520C}"/>
              </a:ext>
            </a:extLst>
          </p:cNvPr>
          <p:cNvSpPr/>
          <p:nvPr/>
        </p:nvSpPr>
        <p:spPr>
          <a:xfrm flipV="1">
            <a:off x="7399681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3B6CDE-D84F-3DD2-1A19-15E757638D31}"/>
              </a:ext>
            </a:extLst>
          </p:cNvPr>
          <p:cNvSpPr txBox="1"/>
          <p:nvPr/>
        </p:nvSpPr>
        <p:spPr>
          <a:xfrm>
            <a:off x="7675906" y="184021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1500" b="1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ম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BF9AD9-AF75-BCB5-70E9-E4EB5C2D01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9" b="17199"/>
          <a:stretch/>
        </p:blipFill>
        <p:spPr>
          <a:xfrm>
            <a:off x="7535777" y="3841933"/>
            <a:ext cx="1608223" cy="1958085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0689470-7635-3249-A2E9-6851283D9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F64A-387F-4056-A4AA-82ABB0F3B5BC}" type="datetime1">
              <a:rPr lang="en-US" smtClean="0"/>
              <a:t>21-Sep-26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77764B-FFA4-3AE3-5B14-D825DD07A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7B96DD4-5F57-522A-10B3-C32BE038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7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10" grpId="0" animBg="1"/>
      <p:bldP spid="12" grpId="0" animBg="1"/>
      <p:bldP spid="13" grpId="0"/>
      <p:bldP spid="15" grpId="0" animBg="1"/>
      <p:bldP spid="16" grpId="0" animBg="1"/>
      <p:bldP spid="17" grpId="0"/>
      <p:bldP spid="18" grpId="0" animBg="1"/>
      <p:bldP spid="20" grpId="0" animBg="1"/>
      <p:bldP spid="21" grpId="0"/>
      <p:bldP spid="3" grpId="0" animBg="1"/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6902D250-C9ED-4683-B930-C287DBDD5CA0}"/>
              </a:ext>
            </a:extLst>
          </p:cNvPr>
          <p:cNvSpPr/>
          <p:nvPr/>
        </p:nvSpPr>
        <p:spPr>
          <a:xfrm rot="18752560" flipV="1">
            <a:off x="3882100" y="1252001"/>
            <a:ext cx="2078186" cy="119871"/>
          </a:xfrm>
          <a:prstGeom prst="flowChartTerminator">
            <a:avLst/>
          </a:prstGeom>
          <a:solidFill>
            <a:srgbClr val="FF33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54A3E0F1-CCD6-4F84-86B8-A6836FCB0B04}"/>
              </a:ext>
            </a:extLst>
          </p:cNvPr>
          <p:cNvSpPr/>
          <p:nvPr/>
        </p:nvSpPr>
        <p:spPr>
          <a:xfrm rot="18817393" flipV="1">
            <a:off x="3437144" y="869319"/>
            <a:ext cx="2076450" cy="141142"/>
          </a:xfrm>
          <a:prstGeom prst="flowChartTerminator">
            <a:avLst/>
          </a:prstGeom>
          <a:solidFill>
            <a:srgbClr val="CE20C6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39367969-3D31-48CD-9F1D-399CA5BFD304}"/>
              </a:ext>
            </a:extLst>
          </p:cNvPr>
          <p:cNvSpPr/>
          <p:nvPr/>
        </p:nvSpPr>
        <p:spPr>
          <a:xfrm rot="18805816" flipV="1">
            <a:off x="3574064" y="996717"/>
            <a:ext cx="2076450" cy="132400"/>
          </a:xfrm>
          <a:prstGeom prst="flowChartTerminator">
            <a:avLst/>
          </a:prstGeom>
          <a:solidFill>
            <a:srgbClr val="008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696F0B90-8CB3-4E47-95FB-76B7EFD15304}"/>
              </a:ext>
            </a:extLst>
          </p:cNvPr>
          <p:cNvSpPr/>
          <p:nvPr/>
        </p:nvSpPr>
        <p:spPr>
          <a:xfrm rot="18847298" flipV="1">
            <a:off x="3720968" y="1136285"/>
            <a:ext cx="2076450" cy="144367"/>
          </a:xfrm>
          <a:prstGeom prst="flowChartTerminator">
            <a:avLst/>
          </a:prstGeom>
          <a:solidFill>
            <a:srgbClr val="3038E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018D9-7142-491F-9DEF-11113C5C5DC0}"/>
              </a:ext>
            </a:extLst>
          </p:cNvPr>
          <p:cNvSpPr txBox="1"/>
          <p:nvPr/>
        </p:nvSpPr>
        <p:spPr>
          <a:xfrm>
            <a:off x="6858000" y="939890"/>
            <a:ext cx="353049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71450">
              <a:bevelT w="419100" h="342900" prst="angle"/>
              <a:bevelB w="266700" h="298450"/>
            </a:sp3d>
          </a:bodyPr>
          <a:lstStyle/>
          <a:p>
            <a:pPr algn="ctr"/>
            <a:r>
              <a:rPr lang="bn-BD" sz="6000" b="1" dirty="0">
                <a:gradFill flip="none" rotWithShape="1">
                  <a:gsLst>
                    <a:gs pos="16000">
                      <a:srgbClr val="3F43DD"/>
                    </a:gs>
                    <a:gs pos="38000">
                      <a:srgbClr val="FFC000"/>
                    </a:gs>
                    <a:gs pos="78000">
                      <a:srgbClr val="FF0000"/>
                    </a:gs>
                    <a:gs pos="56000">
                      <a:srgbClr val="E40EE4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উপস্থাপনায়</a:t>
            </a:r>
            <a:endParaRPr lang="en-US" sz="6000" b="1" dirty="0">
              <a:gradFill flip="none" rotWithShape="1">
                <a:gsLst>
                  <a:gs pos="16000">
                    <a:srgbClr val="3F43DD"/>
                  </a:gs>
                  <a:gs pos="38000">
                    <a:srgbClr val="FFC000"/>
                  </a:gs>
                  <a:gs pos="78000">
                    <a:srgbClr val="FF0000"/>
                  </a:gs>
                  <a:gs pos="56000">
                    <a:srgbClr val="E40EE4"/>
                  </a:gs>
                </a:gsLst>
                <a:lin ang="162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Donut 13">
            <a:extLst>
              <a:ext uri="{FF2B5EF4-FFF2-40B4-BE49-F238E27FC236}">
                <a16:creationId xmlns:a16="http://schemas.microsoft.com/office/drawing/2014/main" id="{0A611A58-5CAA-41C2-A51E-781DB1037C61}"/>
              </a:ext>
            </a:extLst>
          </p:cNvPr>
          <p:cNvSpPr/>
          <p:nvPr/>
        </p:nvSpPr>
        <p:spPr>
          <a:xfrm>
            <a:off x="121437" y="1320306"/>
            <a:ext cx="4819650" cy="4819650"/>
          </a:xfrm>
          <a:prstGeom prst="donut">
            <a:avLst>
              <a:gd name="adj" fmla="val 4736"/>
            </a:avLst>
          </a:prstGeom>
          <a:solidFill>
            <a:srgbClr val="CE20C6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nut 14">
            <a:extLst>
              <a:ext uri="{FF2B5EF4-FFF2-40B4-BE49-F238E27FC236}">
                <a16:creationId xmlns:a16="http://schemas.microsoft.com/office/drawing/2014/main" id="{A43E41FF-A5C9-417F-B6BD-BC38070FF16E}"/>
              </a:ext>
            </a:extLst>
          </p:cNvPr>
          <p:cNvSpPr/>
          <p:nvPr/>
        </p:nvSpPr>
        <p:spPr>
          <a:xfrm>
            <a:off x="360928" y="1529856"/>
            <a:ext cx="4398264" cy="4400550"/>
          </a:xfrm>
          <a:prstGeom prst="donut">
            <a:avLst>
              <a:gd name="adj" fmla="val 4736"/>
            </a:avLst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5">
            <a:extLst>
              <a:ext uri="{FF2B5EF4-FFF2-40B4-BE49-F238E27FC236}">
                <a16:creationId xmlns:a16="http://schemas.microsoft.com/office/drawing/2014/main" id="{E8E51565-74F5-4A39-B65A-5B16F6B04C54}"/>
              </a:ext>
            </a:extLst>
          </p:cNvPr>
          <p:cNvSpPr/>
          <p:nvPr/>
        </p:nvSpPr>
        <p:spPr>
          <a:xfrm>
            <a:off x="569536" y="1722862"/>
            <a:ext cx="4014216" cy="4014537"/>
          </a:xfrm>
          <a:prstGeom prst="donut">
            <a:avLst>
              <a:gd name="adj" fmla="val 4736"/>
            </a:avLst>
          </a:prstGeom>
          <a:solidFill>
            <a:srgbClr val="3038E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6">
            <a:extLst>
              <a:ext uri="{FF2B5EF4-FFF2-40B4-BE49-F238E27FC236}">
                <a16:creationId xmlns:a16="http://schemas.microsoft.com/office/drawing/2014/main" id="{05568292-9553-4AA9-9197-201868E57149}"/>
              </a:ext>
            </a:extLst>
          </p:cNvPr>
          <p:cNvSpPr/>
          <p:nvPr/>
        </p:nvSpPr>
        <p:spPr>
          <a:xfrm>
            <a:off x="743028" y="1901330"/>
            <a:ext cx="3657600" cy="3657600"/>
          </a:xfrm>
          <a:prstGeom prst="donut">
            <a:avLst>
              <a:gd name="adj" fmla="val 4736"/>
            </a:avLst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Donut 17">
            <a:extLst>
              <a:ext uri="{FF2B5EF4-FFF2-40B4-BE49-F238E27FC236}">
                <a16:creationId xmlns:a16="http://schemas.microsoft.com/office/drawing/2014/main" id="{0FF31C3E-CD9A-4626-9274-0117FB63109A}"/>
              </a:ext>
            </a:extLst>
          </p:cNvPr>
          <p:cNvSpPr/>
          <p:nvPr/>
        </p:nvSpPr>
        <p:spPr>
          <a:xfrm>
            <a:off x="839622" y="2017835"/>
            <a:ext cx="3383280" cy="3383280"/>
          </a:xfrm>
          <a:prstGeom prst="donut">
            <a:avLst>
              <a:gd name="adj" fmla="val 4169"/>
            </a:avLst>
          </a:prstGeom>
          <a:solidFill>
            <a:srgbClr val="FF33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618DED-96FE-4A03-946A-7A407D38D6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 r="625"/>
          <a:stretch/>
        </p:blipFill>
        <p:spPr>
          <a:xfrm>
            <a:off x="969193" y="2082306"/>
            <a:ext cx="3205270" cy="32458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A894C0-6F98-4BE3-B4D8-B1DB798829BA}"/>
              </a:ext>
            </a:extLst>
          </p:cNvPr>
          <p:cNvSpPr txBox="1"/>
          <p:nvPr/>
        </p:nvSpPr>
        <p:spPr>
          <a:xfrm>
            <a:off x="4757244" y="2279283"/>
            <a:ext cx="7872907" cy="35086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600" b="1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বেলায়েত </a:t>
            </a:r>
            <a:r>
              <a:rPr lang="en-US" sz="6600" b="1" dirty="0" err="1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66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err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</a:t>
            </a:r>
            <a:r>
              <a:rPr lang="bn-BD" sz="4400" b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4400" b="1" dirty="0" err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400" b="1" dirty="0">
              <a:solidFill>
                <a:srgbClr val="0B2F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০৫ নং দক্ষিণ জনারদন্দী সঃ</a:t>
            </a:r>
            <a:r>
              <a:rPr lang="bn-BD" sz="4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প্রাঃ বিদ্যালয়</a:t>
            </a:r>
            <a:endParaRPr lang="en-US" sz="4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কালকিনি</a:t>
            </a:r>
            <a:r>
              <a:rPr lang="bn-BD" sz="3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মাদারীপুর।</a:t>
            </a:r>
            <a:endParaRPr lang="bn-BD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G</a:t>
            </a:r>
            <a:r>
              <a:rPr lang="bn-BD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-mail: </a:t>
            </a:r>
            <a:r>
              <a:rPr 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belayet01715205765</a:t>
            </a:r>
            <a:r>
              <a:rPr lang="bn-BD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@</a:t>
            </a:r>
            <a:r>
              <a:rPr lang="bn-BD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gmail.com</a:t>
            </a:r>
            <a:endParaRPr lang="bn-IN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 panose="000005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A87F-3AE7-4366-9900-0C82ED5F8B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21316" y="442431"/>
            <a:ext cx="340122" cy="339423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DB0856-D781-CF3C-533F-008062DF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8720-89F3-48F1-BA7B-D0D13D72CC4F}" type="datetime1">
              <a:rPr lang="en-US" smtClean="0"/>
              <a:t>21-Sep-26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0C4777-D345-F319-3D71-B859898E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3F47266-33B7-FADC-F1FD-3819E74A7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14:prism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91" y="138545"/>
            <a:ext cx="1302912" cy="1197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85541">
            <a:off x="11674689" y="146412"/>
            <a:ext cx="1302912" cy="11971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7086" y="138546"/>
            <a:ext cx="13498285" cy="662247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7971" y="119743"/>
            <a:ext cx="13509172" cy="658585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747995" y="335315"/>
            <a:ext cx="436829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Oval 6"/>
          <p:cNvSpPr/>
          <p:nvPr/>
        </p:nvSpPr>
        <p:spPr>
          <a:xfrm>
            <a:off x="7679574" y="4146042"/>
            <a:ext cx="257693" cy="21125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909560" y="3539437"/>
            <a:ext cx="322812" cy="27359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7" name="Oval 16"/>
          <p:cNvSpPr/>
          <p:nvPr/>
        </p:nvSpPr>
        <p:spPr>
          <a:xfrm>
            <a:off x="7107383" y="4331555"/>
            <a:ext cx="429491" cy="40178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085002" y="4653180"/>
            <a:ext cx="256820" cy="30653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813964" y="4446482"/>
            <a:ext cx="250256" cy="24938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496694" y="5478337"/>
            <a:ext cx="429491" cy="4017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909560" y="5153063"/>
            <a:ext cx="141317" cy="1727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 flipV="1">
            <a:off x="7383523" y="5153063"/>
            <a:ext cx="168152" cy="19868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479121" y="4823898"/>
            <a:ext cx="374073" cy="346362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067203" y="3773531"/>
            <a:ext cx="429491" cy="401781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195656" y="4088939"/>
            <a:ext cx="210590" cy="17274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474FBD-46BD-3E3A-335B-C2EF92E71941}"/>
              </a:ext>
            </a:extLst>
          </p:cNvPr>
          <p:cNvSpPr txBox="1"/>
          <p:nvPr/>
        </p:nvSpPr>
        <p:spPr>
          <a:xfrm>
            <a:off x="446315" y="3166293"/>
            <a:ext cx="6858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শ্রেণিঃ</a:t>
            </a:r>
            <a:r>
              <a:rPr lang="en-US" sz="3200" b="1" spc="48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দ্বিতীয়</a:t>
            </a:r>
            <a:endParaRPr lang="bn-BD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itchFamily="2" charset="0"/>
            </a:endParaRPr>
          </a:p>
          <a:p>
            <a:pPr algn="ctr"/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b="1" spc="48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endParaRPr lang="en-US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200" b="1" spc="48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48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3200" b="1" spc="48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আমাদের ছোটো নদী</a:t>
            </a:r>
            <a:endParaRPr lang="bn-BD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itchFamily="2" charset="0"/>
            </a:endParaRPr>
          </a:p>
          <a:p>
            <a:pPr algn="ctr"/>
            <a:r>
              <a:rPr lang="en-US" sz="3200" b="1" spc="48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পাঠ্যাংশঃ</a:t>
            </a:r>
            <a:r>
              <a:rPr lang="en-US" sz="3200" b="1" spc="48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 আমাদের ছোটো নদী....শেয়ালের হাঁক।</a:t>
            </a:r>
            <a:endParaRPr lang="en-US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DB3CE4-017A-0B63-0135-3318278C39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828800"/>
            <a:ext cx="3097619" cy="404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55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0F4B1B9-FF56-33A2-A6E8-DB7F1A50275E}"/>
              </a:ext>
            </a:extLst>
          </p:cNvPr>
          <p:cNvSpPr txBox="1"/>
          <p:nvPr/>
        </p:nvSpPr>
        <p:spPr>
          <a:xfrm>
            <a:off x="4932219" y="207819"/>
            <a:ext cx="27709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F64EDE-3BAB-3CE0-F91E-E96990747C04}"/>
              </a:ext>
            </a:extLst>
          </p:cNvPr>
          <p:cNvSpPr txBox="1"/>
          <p:nvPr/>
        </p:nvSpPr>
        <p:spPr>
          <a:xfrm>
            <a:off x="-152400" y="1600200"/>
            <a:ext cx="594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304800" y="2133600"/>
            <a:ext cx="13106400" cy="3830781"/>
          </a:xfrm>
          <a:prstGeom prst="horizontalScroll">
            <a:avLst>
              <a:gd name="adj" fmla="val 8644"/>
            </a:avLst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৪.১.২ - কবিতা শুনে আনন্দের সাথে নিজের মতো করে বলতে পারবে।</a:t>
            </a:r>
          </a:p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৮.১.২ - শুদ্ধ ও স্পষ্ট উচ্চারণে কবিতা বলতে পারবে।</a:t>
            </a:r>
          </a:p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১২.১.৩ - বানান করে কবিতার চরণ পড়তে পারবে।</a:t>
            </a:r>
          </a:p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১২.১.৪ - স্পষ্ট ও শুদ্ধস্বরে আনন্দ সহকারে কবিতা পড়তে পারবে।</a:t>
            </a:r>
          </a:p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১২.২.২ - কবিতা পড়ে বিষয়বস্তু বুঝে বলতে পারবে।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777BC0-FAEF-1558-18A4-21E2FA5D75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46607">
            <a:off x="208180" y="228045"/>
            <a:ext cx="1263243" cy="1235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B9FA39-6BA8-01A5-CAFF-5788D3A5B4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53393" flipH="1">
            <a:off x="12244576" y="228046"/>
            <a:ext cx="1263243" cy="12353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35C3C5-5943-817D-E977-3E8BE5614F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7971" flipH="1" flipV="1">
            <a:off x="208180" y="5394613"/>
            <a:ext cx="1263243" cy="12353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339BCA-4697-A24E-9B30-0ADF294A5B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7372">
            <a:off x="12081791" y="5563537"/>
            <a:ext cx="1279689" cy="12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F53465-EE56-8E70-2001-359BF84A854A}"/>
              </a:ext>
            </a:extLst>
          </p:cNvPr>
          <p:cNvSpPr txBox="1"/>
          <p:nvPr/>
        </p:nvSpPr>
        <p:spPr>
          <a:xfrm>
            <a:off x="4495800" y="304800"/>
            <a:ext cx="47244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5ADF74-8604-22C4-07C4-336F9A12E4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46607">
            <a:off x="208180" y="228045"/>
            <a:ext cx="1263243" cy="12353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7B200D-ECEA-6180-E665-17F3F2A24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7971" flipH="1" flipV="1">
            <a:off x="208180" y="5394613"/>
            <a:ext cx="1263243" cy="1235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647649-6DD6-49A7-9F4F-08EDA527BD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7372">
            <a:off x="12081791" y="5563537"/>
            <a:ext cx="1279689" cy="12514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009C3A-B0DC-586B-98E9-03C375F1B6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53393" flipH="1">
            <a:off x="12244576" y="228046"/>
            <a:ext cx="1263243" cy="12353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A52DB2-75A0-B5F0-208B-9E679FB3C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797" y="1520785"/>
            <a:ext cx="7036406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57C422-FB58-4590-C9F0-74848829076E}"/>
              </a:ext>
            </a:extLst>
          </p:cNvPr>
          <p:cNvSpPr/>
          <p:nvPr/>
        </p:nvSpPr>
        <p:spPr>
          <a:xfrm>
            <a:off x="10041781" y="1520785"/>
            <a:ext cx="3482042" cy="14465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A4C58A-B722-3BD6-63C0-C572B0451A71}"/>
              </a:ext>
            </a:extLst>
          </p:cNvPr>
          <p:cNvSpPr/>
          <p:nvPr/>
        </p:nvSpPr>
        <p:spPr>
          <a:xfrm>
            <a:off x="10302268" y="3720063"/>
            <a:ext cx="2961067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নদীর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ছবি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452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5D4497-8F8F-E571-824D-B2E67CBB7D0B}"/>
              </a:ext>
            </a:extLst>
          </p:cNvPr>
          <p:cNvSpPr txBox="1"/>
          <p:nvPr/>
        </p:nvSpPr>
        <p:spPr>
          <a:xfrm>
            <a:off x="4495800" y="304800"/>
            <a:ext cx="4724400" cy="830997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4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A1AF83-622A-A773-C48E-CBC7A4F3B740}"/>
              </a:ext>
            </a:extLst>
          </p:cNvPr>
          <p:cNvSpPr txBox="1"/>
          <p:nvPr/>
        </p:nvSpPr>
        <p:spPr>
          <a:xfrm>
            <a:off x="3009900" y="5207871"/>
            <a:ext cx="7696200" cy="584775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-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6FDAA-4E14-9AC5-2434-DDB3AE8097BC}"/>
              </a:ext>
            </a:extLst>
          </p:cNvPr>
          <p:cNvSpPr txBox="1"/>
          <p:nvPr/>
        </p:nvSpPr>
        <p:spPr>
          <a:xfrm>
            <a:off x="3048000" y="5968425"/>
            <a:ext cx="76962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-</a:t>
            </a:r>
            <a:r>
              <a:rPr lang="en-US" sz="32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 নদীতে কে কী করছে?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E820A0-89AE-0819-714E-2E9E107C3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52" y="1346634"/>
            <a:ext cx="6387496" cy="3596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128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5715000"/>
            <a:ext cx="12954000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4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কবিতার নাম কী হতে পারে বলে তোমরা মনে করো?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B578F8-8551-4D36-1346-213F30B80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904" y="373559"/>
            <a:ext cx="8660191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812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8500" y="5562600"/>
            <a:ext cx="7239000" cy="769441"/>
          </a:xfrm>
          <a:prstGeom prst="rect">
            <a:avLst/>
          </a:prstGeom>
          <a:solidFill>
            <a:schemeClr val="accent2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spc="48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আমাদের ছোটো নদী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203926"/>
            <a:ext cx="4724400" cy="830997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8A0FFE-EF89-A9EB-6651-49376FB49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52" y="1586092"/>
            <a:ext cx="6082696" cy="3425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221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6419E4-954F-A230-8129-F8A5F607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007-C1AD-4AA6-B9DA-3971F4816ECB}" type="datetime1">
              <a:rPr lang="en-US" smtClean="0"/>
              <a:t>21-Sep-26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23E27-F060-C66F-4DD2-73B61FCFA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6975D-E4D7-D785-D21A-5CE98875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7F1219-8510-F8C4-2A4E-C67B8844D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1150636"/>
            <a:ext cx="3434693" cy="44591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2A6B32-1BE9-4545-DFDB-042A5C16945B}"/>
              </a:ext>
            </a:extLst>
          </p:cNvPr>
          <p:cNvSpPr txBox="1"/>
          <p:nvPr/>
        </p:nvSpPr>
        <p:spPr>
          <a:xfrm>
            <a:off x="3428999" y="254288"/>
            <a:ext cx="6858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বাংলা বইয়ের </a:t>
            </a:r>
            <a:r>
              <a:rPr lang="en-US" sz="32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 </a:t>
            </a:r>
            <a:r>
              <a:rPr lang="en-US" sz="3200" b="1">
                <a:latin typeface="NikoshBAN" panose="02000000000000000000" pitchFamily="2" charset="0"/>
                <a:cs typeface="NikoshBAN" panose="02000000000000000000" pitchFamily="2" charset="0"/>
              </a:rPr>
              <a:t>পৃষ্ঠা খোলো।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C0DD55-3975-4F21-2A83-2E305549D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337" y="991170"/>
            <a:ext cx="3515156" cy="46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5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8148E-6 -4.07407E-6 L 0.4831 0.007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55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F99727A1-1FC1-4C9C-BE78-402673016489}"/>
              </a:ext>
            </a:extLst>
          </p:cNvPr>
          <p:cNvSpPr/>
          <p:nvPr/>
        </p:nvSpPr>
        <p:spPr>
          <a:xfrm>
            <a:off x="538066" y="171447"/>
            <a:ext cx="12192000" cy="64031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</a:t>
            </a:r>
            <a:r>
              <a:rPr lang="as-IN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b="1" dirty="0">
              <a:ln w="1905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A01CD4-9B9B-27E8-F75B-ABBB6E12F9ED}"/>
              </a:ext>
            </a:extLst>
          </p:cNvPr>
          <p:cNvSpPr txBox="1"/>
          <p:nvPr/>
        </p:nvSpPr>
        <p:spPr>
          <a:xfrm>
            <a:off x="10500120" y="-16227"/>
            <a:ext cx="1884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I DO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9BFF90-4D6A-F8D2-25A8-905D5E62C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6266" y="1421851"/>
            <a:ext cx="3903468" cy="506777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A3B91B-2425-3811-9DCD-A323A23F2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7AD94-DE05-46AB-AEED-3DF8E9182566}" type="datetime1">
              <a:rPr lang="en-US" smtClean="0"/>
              <a:t>21-Sep-26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451AD-4E85-298A-D123-EE2A52AA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4CF64-D73C-C9EF-0BB9-CEBE4D02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11</a:t>
            </a:fld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ADC4492-3E1D-0BB3-9EB3-D137CAFFC5BB}"/>
              </a:ext>
            </a:extLst>
          </p:cNvPr>
          <p:cNvSpPr/>
          <p:nvPr/>
        </p:nvSpPr>
        <p:spPr>
          <a:xfrm>
            <a:off x="6429375" y="757979"/>
            <a:ext cx="857250" cy="987725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6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B98429C-0BFC-45AD-A61D-0A42C44B9963}"/>
              </a:ext>
            </a:extLst>
          </p:cNvPr>
          <p:cNvSpPr/>
          <p:nvPr/>
        </p:nvSpPr>
        <p:spPr>
          <a:xfrm>
            <a:off x="724678" y="0"/>
            <a:ext cx="12192000" cy="571033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কত্রে</a:t>
            </a:r>
            <a:r>
              <a:rPr lang="en-US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b="1" dirty="0">
              <a:ln>
                <a:solidFill>
                  <a:schemeClr val="bg2"/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B76B88-C54A-B84F-B2E1-5E3B91A0FB3A}"/>
              </a:ext>
            </a:extLst>
          </p:cNvPr>
          <p:cNvSpPr txBox="1"/>
          <p:nvPr/>
        </p:nvSpPr>
        <p:spPr>
          <a:xfrm>
            <a:off x="10787248" y="-130840"/>
            <a:ext cx="2733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WE DO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D530F-A1B8-DBF2-106B-95B8C0E42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6265" y="1233199"/>
            <a:ext cx="3903468" cy="506777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7F7CE-E3C4-C62F-9B2B-54F4C615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6374-211B-4DBD-B493-CE0DE2225040}" type="datetime1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79BAB8-4460-5E7F-E620-21A44B3F9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0D607-6CF9-6F90-D0CD-C0124D485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12</a:t>
            </a:fld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FD37B1BB-EF83-48FF-8ACE-7F570C7DE874}"/>
              </a:ext>
            </a:extLst>
          </p:cNvPr>
          <p:cNvSpPr/>
          <p:nvPr/>
        </p:nvSpPr>
        <p:spPr>
          <a:xfrm>
            <a:off x="6429374" y="884824"/>
            <a:ext cx="857250" cy="68420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5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DBE257D3-82EB-4A6C-9E5B-A7524D20C5EF}"/>
              </a:ext>
            </a:extLst>
          </p:cNvPr>
          <p:cNvSpPr/>
          <p:nvPr/>
        </p:nvSpPr>
        <p:spPr>
          <a:xfrm>
            <a:off x="3363103" y="194518"/>
            <a:ext cx="6915150" cy="564692"/>
          </a:xfrm>
          <a:prstGeom prst="flowChartAlternateProcess">
            <a:avLst/>
          </a:prstGeom>
          <a:noFill/>
          <a:ln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as-IN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000" b="1" dirty="0" err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র্থীর</a:t>
            </a:r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311913-B909-26C1-C712-3EC2106F5605}"/>
              </a:ext>
            </a:extLst>
          </p:cNvPr>
          <p:cNvSpPr txBox="1"/>
          <p:nvPr/>
        </p:nvSpPr>
        <p:spPr>
          <a:xfrm>
            <a:off x="10101659" y="0"/>
            <a:ext cx="32470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YOU DO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E69FE98-CCA4-9814-1B43-641EE519F69F}"/>
              </a:ext>
            </a:extLst>
          </p:cNvPr>
          <p:cNvSpPr/>
          <p:nvPr/>
        </p:nvSpPr>
        <p:spPr>
          <a:xfrm>
            <a:off x="6392053" y="857166"/>
            <a:ext cx="857250" cy="410526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7BBAA2-9725-4EA4-B059-6B458D9CCC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6265" y="1389203"/>
            <a:ext cx="3903468" cy="506777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9F791-5340-3DA4-BD09-85A9F98B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6E33A-BFBF-447D-BA1C-BF9FC2800825}" type="datetime1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F119A-5862-BD24-ABA2-9F8207559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9D617-DF3D-FF1F-B94E-9A4F2F302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6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48074E-D946-40E8-BCF5-B4A5F3DB9FE5}"/>
              </a:ext>
            </a:extLst>
          </p:cNvPr>
          <p:cNvSpPr/>
          <p:nvPr/>
        </p:nvSpPr>
        <p:spPr>
          <a:xfrm>
            <a:off x="6676463" y="1274076"/>
            <a:ext cx="536537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000" b="1" u="sng" dirty="0"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 u="sng" dirty="0" err="1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u="sng" dirty="0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419F04-FBE7-4A87-87FD-19965C9D9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78" y="294343"/>
            <a:ext cx="4479992" cy="5674657"/>
          </a:xfrm>
          <a:prstGeom prst="rect">
            <a:avLst/>
          </a:prstGeom>
          <a:ln w="1905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EC7E9C-0F4A-4E9C-9DBF-8AAB5FC52C38}"/>
              </a:ext>
            </a:extLst>
          </p:cNvPr>
          <p:cNvSpPr/>
          <p:nvPr/>
        </p:nvSpPr>
        <p:spPr>
          <a:xfrm>
            <a:off x="6530789" y="3429000"/>
            <a:ext cx="578063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000">
                <a:latin typeface="NikoshBAN" panose="02000000000000000000" pitchFamily="2" charset="0"/>
                <a:cs typeface="NikoshBAN" panose="02000000000000000000" pitchFamily="2" charset="0"/>
              </a:rPr>
              <a:t>ছোটো, নদী, বাঁকে, হাঁটুজল, উঁচু এ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ব্দ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ুঁ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র।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6F9B86-4EC4-B40E-9511-DC18D7F1C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985-D22C-4525-BE59-08CB0173F23B}" type="datetime1">
              <a:rPr lang="en-US" smtClean="0"/>
              <a:t>21-Sep-26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91D5D-0256-0915-ECDB-40F54F0C3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22E43-5A65-1535-63BC-8F5ED3B42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125" y="1075606"/>
            <a:ext cx="347502" cy="480406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2230387" y="1073583"/>
            <a:ext cx="341537" cy="4793343"/>
            <a:chOff x="5945192" y="1146626"/>
            <a:chExt cx="341537" cy="4793343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0" y="1146626"/>
              <a:ext cx="38100" cy="47933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5945192" y="2293257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6271760" y="2286003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0207657" y="131975"/>
            <a:ext cx="1941922" cy="1726586"/>
            <a:chOff x="5636928" y="447675"/>
            <a:chExt cx="3297522" cy="2838450"/>
          </a:xfrm>
        </p:grpSpPr>
        <p:sp>
          <p:nvSpPr>
            <p:cNvPr id="9" name="Oval 8"/>
            <p:cNvSpPr/>
            <p:nvPr/>
          </p:nvSpPr>
          <p:spPr>
            <a:xfrm>
              <a:off x="6105525" y="447675"/>
              <a:ext cx="2828925" cy="2838450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36928" y="2543175"/>
              <a:ext cx="3297522" cy="7429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একক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632430" y="73015"/>
            <a:ext cx="2904604" cy="2660081"/>
            <a:chOff x="870430" y="73014"/>
            <a:chExt cx="2904604" cy="2660081"/>
          </a:xfrm>
        </p:grpSpPr>
        <p:grpSp>
          <p:nvGrpSpPr>
            <p:cNvPr id="29" name="Group 28"/>
            <p:cNvGrpSpPr/>
            <p:nvPr/>
          </p:nvGrpSpPr>
          <p:grpSpPr>
            <a:xfrm>
              <a:off x="1102045" y="73014"/>
              <a:ext cx="2672989" cy="2660081"/>
              <a:chOff x="1470585" y="509888"/>
              <a:chExt cx="2672989" cy="2660081"/>
            </a:xfrm>
          </p:grpSpPr>
          <p:sp>
            <p:nvSpPr>
              <p:cNvPr id="21" name="Oval 20"/>
              <p:cNvSpPr/>
              <p:nvPr/>
            </p:nvSpPr>
            <p:spPr>
              <a:xfrm rot="16200000">
                <a:off x="1533221" y="780527"/>
                <a:ext cx="2041126" cy="216639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16200000" flipH="1">
                <a:off x="1981603" y="876322"/>
                <a:ext cx="2523016" cy="180092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2157379" y="2711517"/>
                <a:ext cx="497690" cy="458452"/>
                <a:chOff x="2152320" y="2079727"/>
                <a:chExt cx="497690" cy="458452"/>
              </a:xfrm>
            </p:grpSpPr>
            <p:sp>
              <p:nvSpPr>
                <p:cNvPr id="24" name="Oval 23"/>
                <p:cNvSpPr/>
                <p:nvPr/>
              </p:nvSpPr>
              <p:spPr>
                <a:xfrm rot="16200000">
                  <a:off x="2171939" y="2060108"/>
                  <a:ext cx="458452" cy="49769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 rot="16200000">
                  <a:off x="2325002" y="2206292"/>
                  <a:ext cx="152329" cy="1858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2222428" y="509888"/>
                <a:ext cx="497690" cy="458452"/>
                <a:chOff x="2432954" y="169639"/>
                <a:chExt cx="497690" cy="458452"/>
              </a:xfrm>
            </p:grpSpPr>
            <p:sp>
              <p:nvSpPr>
                <p:cNvPr id="23" name="Oval 22"/>
                <p:cNvSpPr/>
                <p:nvPr/>
              </p:nvSpPr>
              <p:spPr>
                <a:xfrm rot="16200000">
                  <a:off x="2452573" y="150020"/>
                  <a:ext cx="458452" cy="49769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 rot="16200000">
                  <a:off x="2605636" y="305323"/>
                  <a:ext cx="152329" cy="1858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0" name="Group 29"/>
            <p:cNvGrpSpPr/>
            <p:nvPr/>
          </p:nvGrpSpPr>
          <p:grpSpPr>
            <a:xfrm>
              <a:off x="870430" y="566292"/>
              <a:ext cx="2308160" cy="1714717"/>
              <a:chOff x="1005132" y="710603"/>
              <a:chExt cx="2308160" cy="1714717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1325984" y="710603"/>
                <a:ext cx="1938895" cy="1714717"/>
              </a:xfrm>
              <a:prstGeom prst="ellips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1443057" y="791863"/>
                <a:ext cx="157427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খালি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739016" y="1568752"/>
                <a:ext cx="157427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লিখি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05132" y="1283073"/>
                <a:ext cx="157427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ঘরে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1947406" y="2830046"/>
            <a:ext cx="6967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আমাদের ছোটো-------------চলে বাঁকে বাঁকে।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64269" y="4982949"/>
            <a:ext cx="649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দুই ধার উঁচু তার,-----------তার পাড়ি।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64269" y="4254038"/>
            <a:ext cx="649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পার হয়ে যায়------------পার হয় গাড়ি।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47406" y="3542042"/>
            <a:ext cx="6851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বৈশাখ মাসে তার---------------থাকে।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035080" y="4895064"/>
            <a:ext cx="1689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035866" y="2895710"/>
            <a:ext cx="154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ঢালু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64964" y="3477638"/>
            <a:ext cx="1564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গরু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812199" y="4196231"/>
            <a:ext cx="1994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হাঁটুজল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0" name="Straight Connector 39"/>
          <p:cNvCxnSpPr>
            <a:cxnSpLocks/>
          </p:cNvCxnSpPr>
          <p:nvPr/>
        </p:nvCxnSpPr>
        <p:spPr>
          <a:xfrm flipH="1">
            <a:off x="9385974" y="2726813"/>
            <a:ext cx="2701" cy="3507787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F3FC698E-F1C8-90D4-BE4B-487C02207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C934-9786-46B3-8A8E-2B45728E247B}" type="datetime1">
              <a:rPr lang="en-US" smtClean="0"/>
              <a:t>21-Sep-26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C46A109-2527-A2C7-0E2E-22C10D52E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AB35788-E4CB-AA54-5169-BEC2BDD52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3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9 0.01227 L -0.38738 -0.32755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80" y="-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7 0.00648 L -0.36458 -0.11852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37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1481E-6 3.33333E-6 L -0.40555 0.08125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78" y="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02 0.00324 L -0.38252 0.28635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27" y="1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96C275-F7FF-4FDA-8B45-597CC185043D}"/>
              </a:ext>
            </a:extLst>
          </p:cNvPr>
          <p:cNvSpPr txBox="1"/>
          <p:nvPr/>
        </p:nvSpPr>
        <p:spPr>
          <a:xfrm>
            <a:off x="1424616" y="2434413"/>
            <a:ext cx="163509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হাঁটুজল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529169-2629-4660-BA7A-3C67FEA790AA}"/>
              </a:ext>
            </a:extLst>
          </p:cNvPr>
          <p:cNvSpPr txBox="1"/>
          <p:nvPr/>
        </p:nvSpPr>
        <p:spPr>
          <a:xfrm>
            <a:off x="6019260" y="2434413"/>
            <a:ext cx="654147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হাঁটু সমান পানি। </a:t>
            </a:r>
            <a:endParaRPr lang="en-US" alt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3B626-398F-4645-BB92-BD03546DE6EE}"/>
              </a:ext>
            </a:extLst>
          </p:cNvPr>
          <p:cNvSpPr txBox="1"/>
          <p:nvPr/>
        </p:nvSpPr>
        <p:spPr>
          <a:xfrm>
            <a:off x="1424615" y="3825468"/>
            <a:ext cx="163509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B1C0C-9CD4-4970-AD3F-010C482E49BF}"/>
              </a:ext>
            </a:extLst>
          </p:cNvPr>
          <p:cNvSpPr txBox="1"/>
          <p:nvPr/>
        </p:nvSpPr>
        <p:spPr>
          <a:xfrm>
            <a:off x="6019260" y="3825468"/>
            <a:ext cx="654147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তীর।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FCB6A5-06A3-413A-8D98-ABF9A1472187}"/>
              </a:ext>
            </a:extLst>
          </p:cNvPr>
          <p:cNvSpPr txBox="1"/>
          <p:nvPr/>
        </p:nvSpPr>
        <p:spPr>
          <a:xfrm>
            <a:off x="1424615" y="5216523"/>
            <a:ext cx="163509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ঢালু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D59562-6AB4-4341-A91C-BEE1A31C8664}"/>
              </a:ext>
            </a:extLst>
          </p:cNvPr>
          <p:cNvSpPr txBox="1"/>
          <p:nvPr/>
        </p:nvSpPr>
        <p:spPr>
          <a:xfrm>
            <a:off x="6019260" y="5216522"/>
            <a:ext cx="654147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নিচু।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2C93D6F-F708-4992-A471-040E4EFB7E34}"/>
              </a:ext>
            </a:extLst>
          </p:cNvPr>
          <p:cNvSpPr/>
          <p:nvPr/>
        </p:nvSpPr>
        <p:spPr>
          <a:xfrm>
            <a:off x="3931127" y="2559414"/>
            <a:ext cx="1223795" cy="457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A412D07-25B7-46D3-9D79-4641AEF12A1F}"/>
              </a:ext>
            </a:extLst>
          </p:cNvPr>
          <p:cNvSpPr/>
          <p:nvPr/>
        </p:nvSpPr>
        <p:spPr>
          <a:xfrm>
            <a:off x="3931126" y="3950469"/>
            <a:ext cx="1223795" cy="457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9431480-EA90-476C-AD9D-D6C444059907}"/>
              </a:ext>
            </a:extLst>
          </p:cNvPr>
          <p:cNvSpPr/>
          <p:nvPr/>
        </p:nvSpPr>
        <p:spPr>
          <a:xfrm>
            <a:off x="3931126" y="5341524"/>
            <a:ext cx="1223795" cy="457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58230F-D90A-4768-B4BD-246B87CFF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366" y="567639"/>
            <a:ext cx="6541477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None/>
              <a:defRPr/>
            </a:pPr>
            <a:r>
              <a:rPr lang="en-US" alt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alt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alt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endParaRPr lang="en-US" altLang="en-US" sz="4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3EB2F7-4566-18DF-312C-A088A6CF0FD5}"/>
              </a:ext>
            </a:extLst>
          </p:cNvPr>
          <p:cNvGrpSpPr/>
          <p:nvPr/>
        </p:nvGrpSpPr>
        <p:grpSpPr>
          <a:xfrm>
            <a:off x="9511452" y="191512"/>
            <a:ext cx="4204548" cy="1935125"/>
            <a:chOff x="7559750" y="233917"/>
            <a:chExt cx="4204548" cy="193512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6AEA569-10F0-A432-9225-9C60E89E3464}"/>
                </a:ext>
              </a:extLst>
            </p:cNvPr>
            <p:cNvGrpSpPr/>
            <p:nvPr/>
          </p:nvGrpSpPr>
          <p:grpSpPr>
            <a:xfrm>
              <a:off x="7559750" y="499729"/>
              <a:ext cx="2402958" cy="893135"/>
              <a:chOff x="6911163" y="744279"/>
              <a:chExt cx="2402958" cy="893135"/>
            </a:xfrm>
          </p:grpSpPr>
          <p:sp>
            <p:nvSpPr>
              <p:cNvPr id="15" name="Rounded Rectangle 6">
                <a:extLst>
                  <a:ext uri="{FF2B5EF4-FFF2-40B4-BE49-F238E27FC236}">
                    <a16:creationId xmlns:a16="http://schemas.microsoft.com/office/drawing/2014/main" id="{47D84862-AC69-5AE9-3F2A-B857AF4155A0}"/>
                  </a:ext>
                </a:extLst>
              </p:cNvPr>
              <p:cNvSpPr/>
              <p:nvPr/>
            </p:nvSpPr>
            <p:spPr>
              <a:xfrm>
                <a:off x="6911163" y="744279"/>
                <a:ext cx="2402958" cy="893135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AA5C919-BF4C-5B60-0561-0020143C00DC}"/>
                  </a:ext>
                </a:extLst>
              </p:cNvPr>
              <p:cNvSpPr txBox="1"/>
              <p:nvPr/>
            </p:nvSpPr>
            <p:spPr>
              <a:xfrm>
                <a:off x="7042242" y="784859"/>
                <a:ext cx="216372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একক</a:t>
                </a:r>
                <a:r>
                  <a:rPr lang="en-US" sz="44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44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14" name="Cloud 13">
              <a:extLst>
                <a:ext uri="{FF2B5EF4-FFF2-40B4-BE49-F238E27FC236}">
                  <a16:creationId xmlns:a16="http://schemas.microsoft.com/office/drawing/2014/main" id="{3E976461-B9BC-0722-7715-3F7096D5D0F4}"/>
                </a:ext>
              </a:extLst>
            </p:cNvPr>
            <p:cNvSpPr/>
            <p:nvPr/>
          </p:nvSpPr>
          <p:spPr>
            <a:xfrm>
              <a:off x="9686259" y="233917"/>
              <a:ext cx="2078039" cy="1935125"/>
            </a:xfrm>
            <a:prstGeom prst="cloud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CC6F0ABF-D1CA-AF72-81D8-2FE4C5589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0919-05D5-4A49-9B26-66E7C629C5E5}" type="datetime1">
              <a:rPr lang="en-US" smtClean="0"/>
              <a:t>21-Sep-26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8D346E1E-35F2-8894-8B49-41D31F1AE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C8932031-314C-6F35-2E80-72437DEA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8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C9675CC-D840-4327-BA15-214863C32F37}"/>
              </a:ext>
            </a:extLst>
          </p:cNvPr>
          <p:cNvGrpSpPr/>
          <p:nvPr/>
        </p:nvGrpSpPr>
        <p:grpSpPr>
          <a:xfrm>
            <a:off x="4585985" y="681274"/>
            <a:ext cx="4544030" cy="777158"/>
            <a:chOff x="3683977" y="81375"/>
            <a:chExt cx="4770706" cy="81592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A0BC541-5B79-4145-A0A3-323CF43C64A1}"/>
                </a:ext>
              </a:extLst>
            </p:cNvPr>
            <p:cNvSpPr/>
            <p:nvPr/>
          </p:nvSpPr>
          <p:spPr>
            <a:xfrm>
              <a:off x="3683977" y="81375"/>
              <a:ext cx="4770706" cy="815926"/>
            </a:xfrm>
            <a:prstGeom prst="ellipse">
              <a:avLst/>
            </a:prstGeom>
            <a:gradFill>
              <a:gsLst>
                <a:gs pos="0">
                  <a:srgbClr val="35CB52"/>
                </a:gs>
                <a:gs pos="95000">
                  <a:srgbClr val="E3ADDB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5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73FD2E-0A05-4B8D-8097-18ADC5C4C2C6}"/>
                </a:ext>
              </a:extLst>
            </p:cNvPr>
            <p:cNvSpPr txBox="1"/>
            <p:nvPr/>
          </p:nvSpPr>
          <p:spPr>
            <a:xfrm>
              <a:off x="4648200" y="218421"/>
              <a:ext cx="2778369" cy="650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429" b="1" dirty="0">
                  <a:latin typeface="NikoshBAN" pitchFamily="2" charset="0"/>
                  <a:cs typeface="NikoshBAN" pitchFamily="2" charset="0"/>
                </a:rPr>
                <a:t>সঠিক উত্তরটি বল  </a:t>
              </a:r>
              <a:endParaRPr lang="en-US" sz="3429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9A6044D-5392-4A5D-8D79-D7C3EA0E4E82}"/>
              </a:ext>
            </a:extLst>
          </p:cNvPr>
          <p:cNvSpPr txBox="1"/>
          <p:nvPr/>
        </p:nvSpPr>
        <p:spPr>
          <a:xfrm>
            <a:off x="1887066" y="1306809"/>
            <a:ext cx="7838578" cy="584775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 কোন মাসে নদীতে হাঁটুজল থাকে?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064309-8456-4446-B1DA-DCC8B279AC2B}"/>
              </a:ext>
            </a:extLst>
          </p:cNvPr>
          <p:cNvSpPr txBox="1"/>
          <p:nvPr/>
        </p:nvSpPr>
        <p:spPr>
          <a:xfrm>
            <a:off x="1887065" y="2128828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(ক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আষাঢ়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844B2B-14ED-4ECA-B1D4-1AF5CD130A69}"/>
              </a:ext>
            </a:extLst>
          </p:cNvPr>
          <p:cNvSpPr txBox="1"/>
          <p:nvPr/>
        </p:nvSpPr>
        <p:spPr>
          <a:xfrm>
            <a:off x="5370878" y="2105183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(খ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বৈশাখ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79F1CC-9392-41BE-ACFB-443A9C49321F}"/>
              </a:ext>
            </a:extLst>
          </p:cNvPr>
          <p:cNvSpPr txBox="1"/>
          <p:nvPr/>
        </p:nvSpPr>
        <p:spPr>
          <a:xfrm>
            <a:off x="1887065" y="2976136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(গ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চৈত্র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1A428C-8D2A-490F-9C05-6B1DE95D6A5F}"/>
              </a:ext>
            </a:extLst>
          </p:cNvPr>
          <p:cNvSpPr txBox="1"/>
          <p:nvPr/>
        </p:nvSpPr>
        <p:spPr>
          <a:xfrm>
            <a:off x="5370878" y="2976136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(ঘ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কোনটাই 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A1DF6A-3002-439B-87FD-13B8C119ED48}"/>
              </a:ext>
            </a:extLst>
          </p:cNvPr>
          <p:cNvSpPr txBox="1"/>
          <p:nvPr/>
        </p:nvSpPr>
        <p:spPr>
          <a:xfrm>
            <a:off x="1887066" y="3701930"/>
            <a:ext cx="7838578" cy="584775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কাশবন দেখতে কেমন?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274FEB-A9FA-4671-A4FB-C456D2D1FA36}"/>
              </a:ext>
            </a:extLst>
          </p:cNvPr>
          <p:cNvSpPr txBox="1"/>
          <p:nvPr/>
        </p:nvSpPr>
        <p:spPr>
          <a:xfrm>
            <a:off x="1887065" y="4451370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(ক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কালো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4FB80B-DCA9-43F3-BC2F-15CB8AED2913}"/>
              </a:ext>
            </a:extLst>
          </p:cNvPr>
          <p:cNvSpPr txBox="1"/>
          <p:nvPr/>
        </p:nvSpPr>
        <p:spPr>
          <a:xfrm>
            <a:off x="5298299" y="4500304"/>
            <a:ext cx="2612859" cy="584775"/>
          </a:xfrm>
          <a:prstGeom prst="rect">
            <a:avLst/>
          </a:prstGeom>
          <a:gradFill>
            <a:gsLst>
              <a:gs pos="0">
                <a:srgbClr val="92D050"/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(খ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হলুদ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DBE3B-4E5C-461F-BDA8-1481058970C4}"/>
              </a:ext>
            </a:extLst>
          </p:cNvPr>
          <p:cNvSpPr txBox="1"/>
          <p:nvPr/>
        </p:nvSpPr>
        <p:spPr>
          <a:xfrm>
            <a:off x="1887065" y="5249744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(গ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লাল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7EE3EF-74B5-4AD1-A45D-D7815030F36E}"/>
              </a:ext>
            </a:extLst>
          </p:cNvPr>
          <p:cNvSpPr txBox="1"/>
          <p:nvPr/>
        </p:nvSpPr>
        <p:spPr>
          <a:xfrm>
            <a:off x="5298299" y="5298677"/>
            <a:ext cx="2612859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(ঘ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সাদা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Left Arrow Callout 16">
            <a:extLst>
              <a:ext uri="{FF2B5EF4-FFF2-40B4-BE49-F238E27FC236}">
                <a16:creationId xmlns:a16="http://schemas.microsoft.com/office/drawing/2014/main" id="{77BA6942-C17A-46B9-8872-4A5A279656D4}"/>
              </a:ext>
            </a:extLst>
          </p:cNvPr>
          <p:cNvSpPr/>
          <p:nvPr/>
        </p:nvSpPr>
        <p:spPr>
          <a:xfrm>
            <a:off x="8346635" y="2032602"/>
            <a:ext cx="1379009" cy="1451589"/>
          </a:xfrm>
          <a:prstGeom prst="leftArrowCallou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286" dirty="0">
                <a:latin typeface="NikoshBAN" pitchFamily="2" charset="0"/>
                <a:cs typeface="NikoshBAN" pitchFamily="2" charset="0"/>
              </a:rPr>
              <a:t>উত্তর মিলিয়ে নাও</a:t>
            </a:r>
            <a:endParaRPr lang="en-US" sz="228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Left Arrow Callout 17">
            <a:extLst>
              <a:ext uri="{FF2B5EF4-FFF2-40B4-BE49-F238E27FC236}">
                <a16:creationId xmlns:a16="http://schemas.microsoft.com/office/drawing/2014/main" id="{1F0F2AA7-16CE-41A1-9A86-5C0A024EB77A}"/>
              </a:ext>
            </a:extLst>
          </p:cNvPr>
          <p:cNvSpPr/>
          <p:nvPr/>
        </p:nvSpPr>
        <p:spPr>
          <a:xfrm>
            <a:off x="8346635" y="4536592"/>
            <a:ext cx="1379009" cy="1451589"/>
          </a:xfrm>
          <a:prstGeom prst="leftArrowCallou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286" dirty="0">
                <a:latin typeface="NikoshBAN" pitchFamily="2" charset="0"/>
                <a:cs typeface="NikoshBAN" pitchFamily="2" charset="0"/>
              </a:rPr>
              <a:t>উত্তর মিলিয়ে নাও</a:t>
            </a:r>
            <a:endParaRPr lang="en-US" sz="228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05A9A9-00F6-4D1E-81A9-FEE3176FAC39}"/>
              </a:ext>
            </a:extLst>
          </p:cNvPr>
          <p:cNvSpPr/>
          <p:nvPr/>
        </p:nvSpPr>
        <p:spPr>
          <a:xfrm>
            <a:off x="5225720" y="1678878"/>
            <a:ext cx="775473" cy="149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144" b="1" dirty="0">
                <a:solidFill>
                  <a:srgbClr val="FF0000"/>
                </a:solidFill>
                <a:sym typeface="Wingdings 2"/>
              </a:rPr>
              <a:t></a:t>
            </a:r>
            <a:endParaRPr lang="en-US" sz="9144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372F2F-8528-4C18-9337-2D3D4EEEF0B2}"/>
              </a:ext>
            </a:extLst>
          </p:cNvPr>
          <p:cNvSpPr/>
          <p:nvPr/>
        </p:nvSpPr>
        <p:spPr>
          <a:xfrm>
            <a:off x="5225720" y="4869283"/>
            <a:ext cx="775473" cy="149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144" b="1">
                <a:solidFill>
                  <a:srgbClr val="FF0000"/>
                </a:solidFill>
                <a:sym typeface="Wingdings 2"/>
              </a:rPr>
              <a:t></a:t>
            </a:r>
            <a:endParaRPr lang="en-US" sz="9144" b="1" dirty="0">
              <a:solidFill>
                <a:srgbClr val="FF0000"/>
              </a:solidFill>
            </a:endParaRP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2EB1A804-573D-E37E-404D-9EF24972A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2313-B3C8-41A5-B582-C09A14DC8618}" type="datetime1">
              <a:rPr lang="en-US" smtClean="0"/>
              <a:t>21-Sep-26</a:t>
            </a:fld>
            <a:endParaRPr lang="en-US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326B64CC-F9E0-466D-F98A-6ADBFF40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3A953-165A-4E8C-A594-A07AC423F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5700E0-8CCB-BCDD-455F-B452AFF56612}"/>
              </a:ext>
            </a:extLst>
          </p:cNvPr>
          <p:cNvGrpSpPr/>
          <p:nvPr/>
        </p:nvGrpSpPr>
        <p:grpSpPr>
          <a:xfrm>
            <a:off x="9275173" y="234027"/>
            <a:ext cx="4204548" cy="1935125"/>
            <a:chOff x="7559750" y="233917"/>
            <a:chExt cx="4204548" cy="193512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00B33AC-1B50-975B-8A5E-A8DD5ACEFCD1}"/>
                </a:ext>
              </a:extLst>
            </p:cNvPr>
            <p:cNvGrpSpPr/>
            <p:nvPr/>
          </p:nvGrpSpPr>
          <p:grpSpPr>
            <a:xfrm>
              <a:off x="7559750" y="499729"/>
              <a:ext cx="2402958" cy="893135"/>
              <a:chOff x="6911163" y="744279"/>
              <a:chExt cx="2402958" cy="893135"/>
            </a:xfrm>
          </p:grpSpPr>
          <p:sp>
            <p:nvSpPr>
              <p:cNvPr id="6" name="Rounded Rectangle 6">
                <a:extLst>
                  <a:ext uri="{FF2B5EF4-FFF2-40B4-BE49-F238E27FC236}">
                    <a16:creationId xmlns:a16="http://schemas.microsoft.com/office/drawing/2014/main" id="{AC7A3CE6-5395-3B28-CCC3-5D8C87140553}"/>
                  </a:ext>
                </a:extLst>
              </p:cNvPr>
              <p:cNvSpPr/>
              <p:nvPr/>
            </p:nvSpPr>
            <p:spPr>
              <a:xfrm>
                <a:off x="6911163" y="744279"/>
                <a:ext cx="2402958" cy="893135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BD3DFB8-86FA-7E07-2C5F-38C5DC8B2DFF}"/>
                  </a:ext>
                </a:extLst>
              </p:cNvPr>
              <p:cNvSpPr txBox="1"/>
              <p:nvPr/>
            </p:nvSpPr>
            <p:spPr>
              <a:xfrm>
                <a:off x="7042242" y="784859"/>
                <a:ext cx="216372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একক</a:t>
                </a:r>
                <a:r>
                  <a:rPr lang="en-US" sz="44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44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91905498-9FCB-C1E4-E39F-4C5641B1C9A0}"/>
                </a:ext>
              </a:extLst>
            </p:cNvPr>
            <p:cNvSpPr/>
            <p:nvPr/>
          </p:nvSpPr>
          <p:spPr>
            <a:xfrm>
              <a:off x="9686259" y="233917"/>
              <a:ext cx="2078039" cy="1935125"/>
            </a:xfrm>
            <a:prstGeom prst="cloud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811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5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364B396-9187-47CD-9C54-606DE7FAF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42" y="2011855"/>
            <a:ext cx="6016658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০১। </a:t>
            </a:r>
            <a:r>
              <a:rPr 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মাসে নদীতে হাঁটুজল থাকে?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D2018EE3-359F-4EEF-83C4-278F7F4533AC}"/>
              </a:ext>
            </a:extLst>
          </p:cNvPr>
          <p:cNvSpPr/>
          <p:nvPr/>
        </p:nvSpPr>
        <p:spPr>
          <a:xfrm>
            <a:off x="7740319" y="4029164"/>
            <a:ext cx="3577387" cy="203474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ct val="0"/>
              </a:spcBef>
            </a:pPr>
            <a:r>
              <a:rPr 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ফুলে ফুলে সাদা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/>
          </a:p>
        </p:txBody>
      </p:sp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426E5870-2D86-4A40-B369-13AD274D1879}"/>
              </a:ext>
            </a:extLst>
          </p:cNvPr>
          <p:cNvSpPr/>
          <p:nvPr/>
        </p:nvSpPr>
        <p:spPr>
          <a:xfrm>
            <a:off x="7595937" y="1610646"/>
            <a:ext cx="3721768" cy="2002745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en-US" sz="40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বৈশাখ</a:t>
            </a:r>
            <a:r>
              <a:rPr lang="en-US" altLang="en-US" sz="40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alt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EDB3D62-7DC7-4CE9-A90D-4DF8EA27E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42" y="4446371"/>
            <a:ext cx="583519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০২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কাশবন দেখতে কেমন?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croll: Horizontal 7">
            <a:extLst>
              <a:ext uri="{FF2B5EF4-FFF2-40B4-BE49-F238E27FC236}">
                <a16:creationId xmlns:a16="http://schemas.microsoft.com/office/drawing/2014/main" id="{85BB3B5C-8222-426C-9DC8-681D169D61AA}"/>
              </a:ext>
            </a:extLst>
          </p:cNvPr>
          <p:cNvSpPr/>
          <p:nvPr/>
        </p:nvSpPr>
        <p:spPr>
          <a:xfrm>
            <a:off x="1532021" y="177503"/>
            <a:ext cx="9785684" cy="1200329"/>
          </a:xfrm>
          <a:prstGeom prst="horizont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D90B7-151C-541C-DAD2-30979492C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B3357-49F7-4FA2-A597-92B968F6164E}" type="datetime1">
              <a:rPr lang="en-US" smtClean="0"/>
              <a:t>21-Sep-26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CFC27-D107-2A57-D30E-2665B3654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DC5E5-721A-A109-304D-72724C928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3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A6F48C-135B-4ED6-9215-C2FCB1744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76" y="2136513"/>
            <a:ext cx="8484170" cy="18774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alt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alt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দাওঃ</a:t>
            </a:r>
            <a:endParaRPr lang="en-US" alt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শালিকের ঝাঁক কোথায় কিচিমিচি করে?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Bef>
                <a:spcPct val="0"/>
              </a:spcBef>
              <a:buClrTx/>
              <a:buNone/>
            </a:pPr>
            <a:r>
              <a:rPr lang="en-US" alt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(খ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কাশবন দেখতে কেমন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D95F796B-CFDD-4332-BCB8-AD30A87135B8}"/>
              </a:ext>
            </a:extLst>
          </p:cNvPr>
          <p:cNvSpPr/>
          <p:nvPr/>
        </p:nvSpPr>
        <p:spPr>
          <a:xfrm>
            <a:off x="2728210" y="706447"/>
            <a:ext cx="8117305" cy="933355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alt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C0A2EF-D533-A61B-0340-89A4470AA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5F8A-C0F3-4CCD-BECB-81FE1AC5E4CD}" type="datetime1">
              <a:rPr lang="en-US" smtClean="0"/>
              <a:t>21-Sep-26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3936B-13A8-0E1A-A02E-77F46AFD5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F43B4-0302-93C3-5F00-803128DA4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55F630F-EA25-4471-8446-F56415CC5F7E}"/>
              </a:ext>
            </a:extLst>
          </p:cNvPr>
          <p:cNvGrpSpPr/>
          <p:nvPr/>
        </p:nvGrpSpPr>
        <p:grpSpPr>
          <a:xfrm>
            <a:off x="0" y="0"/>
            <a:ext cx="13716000" cy="6858000"/>
            <a:chOff x="112542" y="1941342"/>
            <a:chExt cx="10592896" cy="372793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0247CDE-EDAB-4CAB-8F5D-29FBB74BF839}"/>
                </a:ext>
              </a:extLst>
            </p:cNvPr>
            <p:cNvGrpSpPr/>
            <p:nvPr/>
          </p:nvGrpSpPr>
          <p:grpSpPr>
            <a:xfrm>
              <a:off x="112542" y="1941342"/>
              <a:ext cx="5296448" cy="3727939"/>
              <a:chOff x="-3224980" y="1565031"/>
              <a:chExt cx="16571740" cy="372793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C2CA2B8-D082-43A3-8275-FBBD3674EF96}"/>
                  </a:ext>
                </a:extLst>
              </p:cNvPr>
              <p:cNvSpPr/>
              <p:nvPr/>
            </p:nvSpPr>
            <p:spPr>
              <a:xfrm>
                <a:off x="845272" y="1565031"/>
                <a:ext cx="4360984" cy="3727939"/>
              </a:xfrm>
              <a:prstGeom prst="rect">
                <a:avLst/>
              </a:prstGeom>
              <a:solidFill>
                <a:srgbClr val="000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3147DE6-8D86-48F2-B5FE-9FFF040D4710}"/>
                  </a:ext>
                </a:extLst>
              </p:cNvPr>
              <p:cNvSpPr/>
              <p:nvPr/>
            </p:nvSpPr>
            <p:spPr>
              <a:xfrm>
                <a:off x="8985776" y="1565031"/>
                <a:ext cx="4360984" cy="372793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0BB1908-6AE7-4EDC-88D0-9CE02881B30F}"/>
                  </a:ext>
                </a:extLst>
              </p:cNvPr>
              <p:cNvSpPr/>
              <p:nvPr/>
            </p:nvSpPr>
            <p:spPr>
              <a:xfrm>
                <a:off x="-3224980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8E724D4-B3AC-4325-9A4A-DAE64E9A9569}"/>
                  </a:ext>
                </a:extLst>
              </p:cNvPr>
              <p:cNvSpPr/>
              <p:nvPr/>
            </p:nvSpPr>
            <p:spPr>
              <a:xfrm>
                <a:off x="4915524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5604382-020C-4204-9B71-225212FC5BE0}"/>
                </a:ext>
              </a:extLst>
            </p:cNvPr>
            <p:cNvGrpSpPr/>
            <p:nvPr/>
          </p:nvGrpSpPr>
          <p:grpSpPr>
            <a:xfrm>
              <a:off x="5408990" y="1941342"/>
              <a:ext cx="5296448" cy="3727939"/>
              <a:chOff x="-3224980" y="1565031"/>
              <a:chExt cx="16571740" cy="372793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2A23A71-7DE6-4B54-8030-20310BF74B3D}"/>
                  </a:ext>
                </a:extLst>
              </p:cNvPr>
              <p:cNvSpPr/>
              <p:nvPr/>
            </p:nvSpPr>
            <p:spPr>
              <a:xfrm>
                <a:off x="845272" y="1565031"/>
                <a:ext cx="4360984" cy="3727939"/>
              </a:xfrm>
              <a:prstGeom prst="rect">
                <a:avLst/>
              </a:prstGeom>
              <a:solidFill>
                <a:srgbClr val="000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930EA6E-4616-4C17-9F8B-CD11E2275730}"/>
                  </a:ext>
                </a:extLst>
              </p:cNvPr>
              <p:cNvSpPr/>
              <p:nvPr/>
            </p:nvSpPr>
            <p:spPr>
              <a:xfrm>
                <a:off x="8985776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F8CAE62-FEE6-46AB-A8FC-F2E9DA79D453}"/>
                  </a:ext>
                </a:extLst>
              </p:cNvPr>
              <p:cNvSpPr/>
              <p:nvPr/>
            </p:nvSpPr>
            <p:spPr>
              <a:xfrm>
                <a:off x="-3224980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888889C-756E-4FA8-B8BF-F176BF71C489}"/>
                  </a:ext>
                </a:extLst>
              </p:cNvPr>
              <p:cNvSpPr/>
              <p:nvPr/>
            </p:nvSpPr>
            <p:spPr>
              <a:xfrm>
                <a:off x="4915524" y="1565031"/>
                <a:ext cx="4360984" cy="372793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0ADFB53-D61B-4500-BE58-48D3ECD088D1}"/>
              </a:ext>
            </a:extLst>
          </p:cNvPr>
          <p:cNvSpPr/>
          <p:nvPr/>
        </p:nvSpPr>
        <p:spPr>
          <a:xfrm>
            <a:off x="0" y="0"/>
            <a:ext cx="13716000" cy="6858000"/>
          </a:xfrm>
          <a:custGeom>
            <a:avLst/>
            <a:gdLst/>
            <a:ahLst/>
            <a:cxnLst/>
            <a:rect l="l" t="t" r="r" b="b"/>
            <a:pathLst>
              <a:path w="11302584" h="4197246">
                <a:moveTo>
                  <a:pt x="2333758" y="1514956"/>
                </a:moveTo>
                <a:lnTo>
                  <a:pt x="2334291" y="2448510"/>
                </a:lnTo>
                <a:cubicBezTo>
                  <a:pt x="2267091" y="2291784"/>
                  <a:pt x="2173218" y="2166111"/>
                  <a:pt x="2052671" y="2071493"/>
                </a:cubicBezTo>
                <a:cubicBezTo>
                  <a:pt x="1932124" y="1976874"/>
                  <a:pt x="1805251" y="1911598"/>
                  <a:pt x="1672051" y="1875663"/>
                </a:cubicBezTo>
                <a:cubicBezTo>
                  <a:pt x="1788973" y="1832745"/>
                  <a:pt x="1905885" y="1779243"/>
                  <a:pt x="2022784" y="1715156"/>
                </a:cubicBezTo>
                <a:cubicBezTo>
                  <a:pt x="2139684" y="1651069"/>
                  <a:pt x="2243342" y="1584335"/>
                  <a:pt x="2333758" y="1514956"/>
                </a:cubicBezTo>
                <a:close/>
                <a:moveTo>
                  <a:pt x="7358688" y="1424896"/>
                </a:moveTo>
                <a:lnTo>
                  <a:pt x="7358688" y="2419558"/>
                </a:lnTo>
                <a:cubicBezTo>
                  <a:pt x="7285395" y="2248288"/>
                  <a:pt x="7185083" y="2111141"/>
                  <a:pt x="7057755" y="2008117"/>
                </a:cubicBezTo>
                <a:cubicBezTo>
                  <a:pt x="6930425" y="1905093"/>
                  <a:pt x="6803874" y="1833523"/>
                  <a:pt x="6678102" y="1793408"/>
                </a:cubicBezTo>
                <a:close/>
                <a:moveTo>
                  <a:pt x="2333758" y="292476"/>
                </a:moveTo>
                <a:lnTo>
                  <a:pt x="2333758" y="1116758"/>
                </a:lnTo>
                <a:cubicBezTo>
                  <a:pt x="2331668" y="1117958"/>
                  <a:pt x="2325530" y="1121127"/>
                  <a:pt x="2315346" y="1126264"/>
                </a:cubicBezTo>
                <a:cubicBezTo>
                  <a:pt x="2305161" y="1131401"/>
                  <a:pt x="2295154" y="1137305"/>
                  <a:pt x="2285326" y="1143976"/>
                </a:cubicBezTo>
                <a:cubicBezTo>
                  <a:pt x="2230178" y="1182846"/>
                  <a:pt x="2172884" y="1217869"/>
                  <a:pt x="2113445" y="1249046"/>
                </a:cubicBezTo>
                <a:cubicBezTo>
                  <a:pt x="2054005" y="1280222"/>
                  <a:pt x="1998357" y="1295810"/>
                  <a:pt x="1946501" y="1295810"/>
                </a:cubicBezTo>
                <a:cubicBezTo>
                  <a:pt x="1910476" y="1295810"/>
                  <a:pt x="1877966" y="1294576"/>
                  <a:pt x="1848969" y="1292108"/>
                </a:cubicBezTo>
                <a:cubicBezTo>
                  <a:pt x="1819971" y="1289639"/>
                  <a:pt x="1792787" y="1284291"/>
                  <a:pt x="1767415" y="1276064"/>
                </a:cubicBezTo>
                <a:cubicBezTo>
                  <a:pt x="1742042" y="1267836"/>
                  <a:pt x="1718571" y="1254472"/>
                  <a:pt x="1697001" y="1235970"/>
                </a:cubicBezTo>
                <a:cubicBezTo>
                  <a:pt x="1675431" y="1217469"/>
                  <a:pt x="1657375" y="1207729"/>
                  <a:pt x="1642832" y="1206751"/>
                </a:cubicBezTo>
                <a:cubicBezTo>
                  <a:pt x="1713412" y="1203060"/>
                  <a:pt x="1769360" y="1177909"/>
                  <a:pt x="1810677" y="1131301"/>
                </a:cubicBezTo>
                <a:cubicBezTo>
                  <a:pt x="1851993" y="1084692"/>
                  <a:pt x="1872651" y="1029989"/>
                  <a:pt x="1872651" y="967191"/>
                </a:cubicBezTo>
                <a:cubicBezTo>
                  <a:pt x="1872651" y="897812"/>
                  <a:pt x="1846623" y="837038"/>
                  <a:pt x="1794566" y="784870"/>
                </a:cubicBezTo>
                <a:cubicBezTo>
                  <a:pt x="1742509" y="732702"/>
                  <a:pt x="1669316" y="706618"/>
                  <a:pt x="1574986" y="706618"/>
                </a:cubicBezTo>
                <a:cubicBezTo>
                  <a:pt x="1521840" y="706618"/>
                  <a:pt x="1472463" y="716102"/>
                  <a:pt x="1426855" y="735070"/>
                </a:cubicBezTo>
                <a:cubicBezTo>
                  <a:pt x="1381246" y="754039"/>
                  <a:pt x="1341298" y="779989"/>
                  <a:pt x="1307008" y="812922"/>
                </a:cubicBezTo>
                <a:cubicBezTo>
                  <a:pt x="1272719" y="845855"/>
                  <a:pt x="1245278" y="883047"/>
                  <a:pt x="1224687" y="924496"/>
                </a:cubicBezTo>
                <a:cubicBezTo>
                  <a:pt x="1204095" y="965946"/>
                  <a:pt x="1193800" y="1011221"/>
                  <a:pt x="1193800" y="1060320"/>
                </a:cubicBezTo>
                <a:cubicBezTo>
                  <a:pt x="1193800" y="1118181"/>
                  <a:pt x="1208420" y="1174974"/>
                  <a:pt x="1237662" y="1230700"/>
                </a:cubicBezTo>
                <a:cubicBezTo>
                  <a:pt x="1266904" y="1286426"/>
                  <a:pt x="1306452" y="1336326"/>
                  <a:pt x="1356308" y="1380400"/>
                </a:cubicBezTo>
                <a:cubicBezTo>
                  <a:pt x="1406163" y="1424474"/>
                  <a:pt x="1465547" y="1459319"/>
                  <a:pt x="1534460" y="1484936"/>
                </a:cubicBezTo>
                <a:cubicBezTo>
                  <a:pt x="1568916" y="1497745"/>
                  <a:pt x="1605926" y="1507351"/>
                  <a:pt x="1645492" y="1513755"/>
                </a:cubicBezTo>
                <a:lnTo>
                  <a:pt x="1688502" y="1518813"/>
                </a:lnTo>
                <a:lnTo>
                  <a:pt x="1079790" y="1822694"/>
                </a:lnTo>
                <a:lnTo>
                  <a:pt x="1343966" y="2183868"/>
                </a:lnTo>
                <a:cubicBezTo>
                  <a:pt x="1518260" y="2183868"/>
                  <a:pt x="1664779" y="2214543"/>
                  <a:pt x="1783525" y="2275895"/>
                </a:cubicBezTo>
                <a:cubicBezTo>
                  <a:pt x="1902271" y="2337247"/>
                  <a:pt x="2003527" y="2409829"/>
                  <a:pt x="2087294" y="2493640"/>
                </a:cubicBezTo>
                <a:cubicBezTo>
                  <a:pt x="2171061" y="2577452"/>
                  <a:pt x="2238239" y="2662442"/>
                  <a:pt x="2288828" y="2748610"/>
                </a:cubicBezTo>
                <a:cubicBezTo>
                  <a:pt x="2339417" y="2834778"/>
                  <a:pt x="2375453" y="2881376"/>
                  <a:pt x="2396934" y="2888403"/>
                </a:cubicBezTo>
                <a:lnTo>
                  <a:pt x="2392797" y="2888403"/>
                </a:lnTo>
                <a:lnTo>
                  <a:pt x="2419749" y="2996408"/>
                </a:lnTo>
                <a:lnTo>
                  <a:pt x="2641163" y="3174393"/>
                </a:lnTo>
                <a:lnTo>
                  <a:pt x="2641163" y="988406"/>
                </a:lnTo>
                <a:lnTo>
                  <a:pt x="2947159" y="988406"/>
                </a:lnTo>
                <a:lnTo>
                  <a:pt x="3005338" y="988406"/>
                </a:lnTo>
                <a:lnTo>
                  <a:pt x="4363234" y="988406"/>
                </a:lnTo>
                <a:lnTo>
                  <a:pt x="4363234" y="2103814"/>
                </a:lnTo>
                <a:cubicBezTo>
                  <a:pt x="4361855" y="2013176"/>
                  <a:pt x="4325765" y="1931066"/>
                  <a:pt x="4254961" y="1857484"/>
                </a:cubicBezTo>
                <a:cubicBezTo>
                  <a:pt x="4184159" y="1783902"/>
                  <a:pt x="4111222" y="1724317"/>
                  <a:pt x="4036149" y="1678732"/>
                </a:cubicBezTo>
                <a:cubicBezTo>
                  <a:pt x="3961077" y="1633146"/>
                  <a:pt x="3886906" y="1599913"/>
                  <a:pt x="3813634" y="1579032"/>
                </a:cubicBezTo>
                <a:cubicBezTo>
                  <a:pt x="3740364" y="1558151"/>
                  <a:pt x="3673998" y="1547711"/>
                  <a:pt x="3614536" y="1547711"/>
                </a:cubicBezTo>
                <a:cubicBezTo>
                  <a:pt x="3544134" y="1547711"/>
                  <a:pt x="3475210" y="1557440"/>
                  <a:pt x="3407765" y="1576897"/>
                </a:cubicBezTo>
                <a:cubicBezTo>
                  <a:pt x="3340320" y="1596354"/>
                  <a:pt x="3280381" y="1626097"/>
                  <a:pt x="3227945" y="1666123"/>
                </a:cubicBezTo>
                <a:cubicBezTo>
                  <a:pt x="3175511" y="1706150"/>
                  <a:pt x="3133872" y="1756183"/>
                  <a:pt x="3103029" y="1816223"/>
                </a:cubicBezTo>
                <a:cubicBezTo>
                  <a:pt x="3072187" y="1876263"/>
                  <a:pt x="3056765" y="1944553"/>
                  <a:pt x="3056765" y="2021093"/>
                </a:cubicBezTo>
                <a:cubicBezTo>
                  <a:pt x="3056765" y="2076685"/>
                  <a:pt x="3066060" y="2129220"/>
                  <a:pt x="3084650" y="2178697"/>
                </a:cubicBezTo>
                <a:cubicBezTo>
                  <a:pt x="3103241" y="2228175"/>
                  <a:pt x="3130547" y="2273238"/>
                  <a:pt x="3166571" y="2313887"/>
                </a:cubicBezTo>
                <a:cubicBezTo>
                  <a:pt x="3202595" y="2354537"/>
                  <a:pt x="3246157" y="2386436"/>
                  <a:pt x="3297258" y="2409584"/>
                </a:cubicBezTo>
                <a:cubicBezTo>
                  <a:pt x="3348358" y="2432733"/>
                  <a:pt x="3405419" y="2444307"/>
                  <a:pt x="3468439" y="2444307"/>
                </a:cubicBezTo>
                <a:cubicBezTo>
                  <a:pt x="3511534" y="2444307"/>
                  <a:pt x="3555475" y="2435546"/>
                  <a:pt x="3600260" y="2418023"/>
                </a:cubicBezTo>
                <a:cubicBezTo>
                  <a:pt x="3645045" y="2400501"/>
                  <a:pt x="3685961" y="2375551"/>
                  <a:pt x="3723008" y="2343174"/>
                </a:cubicBezTo>
                <a:cubicBezTo>
                  <a:pt x="3760055" y="2310796"/>
                  <a:pt x="3790631" y="2271370"/>
                  <a:pt x="3814736" y="2224895"/>
                </a:cubicBezTo>
                <a:cubicBezTo>
                  <a:pt x="3838840" y="2178419"/>
                  <a:pt x="3850893" y="2128609"/>
                  <a:pt x="3850893" y="2075462"/>
                </a:cubicBezTo>
                <a:cubicBezTo>
                  <a:pt x="3850893" y="2045531"/>
                  <a:pt x="3846979" y="2014155"/>
                  <a:pt x="3839152" y="1981333"/>
                </a:cubicBezTo>
                <a:cubicBezTo>
                  <a:pt x="3835238" y="1964922"/>
                  <a:pt x="3830068" y="1952786"/>
                  <a:pt x="3823641" y="1944925"/>
                </a:cubicBezTo>
                <a:lnTo>
                  <a:pt x="3815374" y="1938219"/>
                </a:lnTo>
                <a:lnTo>
                  <a:pt x="3819107" y="1939241"/>
                </a:lnTo>
                <a:cubicBezTo>
                  <a:pt x="3864258" y="1953966"/>
                  <a:pt x="3923063" y="1988899"/>
                  <a:pt x="3995522" y="2044041"/>
                </a:cubicBezTo>
                <a:cubicBezTo>
                  <a:pt x="4078333" y="2107061"/>
                  <a:pt x="4154261" y="2188582"/>
                  <a:pt x="4223307" y="2288604"/>
                </a:cubicBezTo>
                <a:cubicBezTo>
                  <a:pt x="4292354" y="2388626"/>
                  <a:pt x="4347879" y="2500878"/>
                  <a:pt x="4389885" y="2625361"/>
                </a:cubicBezTo>
                <a:cubicBezTo>
                  <a:pt x="4431890" y="2749844"/>
                  <a:pt x="4452894" y="2882977"/>
                  <a:pt x="4452894" y="3024760"/>
                </a:cubicBezTo>
                <a:lnTo>
                  <a:pt x="4670638" y="3164853"/>
                </a:lnTo>
                <a:lnTo>
                  <a:pt x="4670638" y="988406"/>
                </a:lnTo>
                <a:lnTo>
                  <a:pt x="5368902" y="988406"/>
                </a:lnTo>
                <a:cubicBezTo>
                  <a:pt x="5284224" y="1024252"/>
                  <a:pt x="5218547" y="1101503"/>
                  <a:pt x="5171871" y="1220160"/>
                </a:cubicBezTo>
                <a:cubicBezTo>
                  <a:pt x="5125196" y="1338817"/>
                  <a:pt x="5101858" y="1461053"/>
                  <a:pt x="5101858" y="1586870"/>
                </a:cubicBezTo>
                <a:cubicBezTo>
                  <a:pt x="5101858" y="1636859"/>
                  <a:pt x="5108774" y="1694831"/>
                  <a:pt x="5122605" y="1760786"/>
                </a:cubicBezTo>
                <a:cubicBezTo>
                  <a:pt x="5136437" y="1826741"/>
                  <a:pt x="5152181" y="1917112"/>
                  <a:pt x="5169837" y="2031900"/>
                </a:cubicBezTo>
                <a:cubicBezTo>
                  <a:pt x="5190873" y="2127074"/>
                  <a:pt x="5208997" y="2224472"/>
                  <a:pt x="5224207" y="2324094"/>
                </a:cubicBezTo>
                <a:cubicBezTo>
                  <a:pt x="5239417" y="2423716"/>
                  <a:pt x="5247022" y="2502035"/>
                  <a:pt x="5247022" y="2559050"/>
                </a:cubicBezTo>
                <a:cubicBezTo>
                  <a:pt x="5247022" y="2690694"/>
                  <a:pt x="5210008" y="2800767"/>
                  <a:pt x="5135981" y="2889270"/>
                </a:cubicBezTo>
                <a:cubicBezTo>
                  <a:pt x="5061954" y="2977773"/>
                  <a:pt x="4953004" y="3033900"/>
                  <a:pt x="4809130" y="3057649"/>
                </a:cubicBezTo>
                <a:lnTo>
                  <a:pt x="4986582" y="3251244"/>
                </a:lnTo>
                <a:cubicBezTo>
                  <a:pt x="5025008" y="3251244"/>
                  <a:pt x="5077520" y="3234555"/>
                  <a:pt x="5144120" y="3201178"/>
                </a:cubicBezTo>
                <a:cubicBezTo>
                  <a:pt x="5210720" y="3167800"/>
                  <a:pt x="5277187" y="3117155"/>
                  <a:pt x="5343519" y="3049243"/>
                </a:cubicBezTo>
                <a:cubicBezTo>
                  <a:pt x="5409852" y="2981331"/>
                  <a:pt x="5469414" y="2896675"/>
                  <a:pt x="5522205" y="2795274"/>
                </a:cubicBezTo>
                <a:cubicBezTo>
                  <a:pt x="5574996" y="2693873"/>
                  <a:pt x="5601391" y="2574616"/>
                  <a:pt x="5601391" y="2437503"/>
                </a:cubicBezTo>
                <a:cubicBezTo>
                  <a:pt x="5601391" y="2336725"/>
                  <a:pt x="5591229" y="2233601"/>
                  <a:pt x="5570903" y="2128130"/>
                </a:cubicBezTo>
                <a:cubicBezTo>
                  <a:pt x="5550579" y="2022660"/>
                  <a:pt x="5529165" y="1923161"/>
                  <a:pt x="5506661" y="1829632"/>
                </a:cubicBezTo>
                <a:cubicBezTo>
                  <a:pt x="5490339" y="1750157"/>
                  <a:pt x="5476430" y="1679432"/>
                  <a:pt x="5464933" y="1617458"/>
                </a:cubicBezTo>
                <a:cubicBezTo>
                  <a:pt x="5453437" y="1555483"/>
                  <a:pt x="5447688" y="1497789"/>
                  <a:pt x="5447688" y="1444376"/>
                </a:cubicBezTo>
                <a:cubicBezTo>
                  <a:pt x="5447688" y="1391941"/>
                  <a:pt x="5452847" y="1339261"/>
                  <a:pt x="5463165" y="1286337"/>
                </a:cubicBezTo>
                <a:cubicBezTo>
                  <a:pt x="5473484" y="1233413"/>
                  <a:pt x="5490784" y="1185203"/>
                  <a:pt x="5515067" y="1141708"/>
                </a:cubicBezTo>
                <a:cubicBezTo>
                  <a:pt x="5539350" y="1098212"/>
                  <a:pt x="5569125" y="1062355"/>
                  <a:pt x="5604393" y="1034136"/>
                </a:cubicBezTo>
                <a:cubicBezTo>
                  <a:pt x="5639661" y="1005917"/>
                  <a:pt x="5682490" y="990674"/>
                  <a:pt x="5732878" y="988406"/>
                </a:cubicBezTo>
                <a:lnTo>
                  <a:pt x="6013793" y="988406"/>
                </a:lnTo>
                <a:lnTo>
                  <a:pt x="6054692" y="988406"/>
                </a:lnTo>
                <a:lnTo>
                  <a:pt x="7358688" y="988406"/>
                </a:lnTo>
                <a:lnTo>
                  <a:pt x="7358688" y="1033436"/>
                </a:lnTo>
                <a:lnTo>
                  <a:pt x="6090311" y="1736970"/>
                </a:lnTo>
                <a:lnTo>
                  <a:pt x="6348883" y="2083134"/>
                </a:lnTo>
                <a:cubicBezTo>
                  <a:pt x="6475767" y="2100879"/>
                  <a:pt x="6595580" y="2132845"/>
                  <a:pt x="6708322" y="2179031"/>
                </a:cubicBezTo>
                <a:cubicBezTo>
                  <a:pt x="6821064" y="2225217"/>
                  <a:pt x="6924433" y="2286580"/>
                  <a:pt x="7018429" y="2363120"/>
                </a:cubicBezTo>
                <a:cubicBezTo>
                  <a:pt x="7112425" y="2439660"/>
                  <a:pt x="7197348" y="2534145"/>
                  <a:pt x="7273198" y="2646575"/>
                </a:cubicBezTo>
                <a:cubicBezTo>
                  <a:pt x="7349048" y="2759006"/>
                  <a:pt x="7410033" y="2893095"/>
                  <a:pt x="7456153" y="3048843"/>
                </a:cubicBezTo>
                <a:lnTo>
                  <a:pt x="7670362" y="3161585"/>
                </a:lnTo>
                <a:lnTo>
                  <a:pt x="7670362" y="988406"/>
                </a:lnTo>
                <a:lnTo>
                  <a:pt x="7859081" y="988406"/>
                </a:lnTo>
                <a:lnTo>
                  <a:pt x="8030335" y="988406"/>
                </a:lnTo>
                <a:lnTo>
                  <a:pt x="8055144" y="988406"/>
                </a:lnTo>
                <a:cubicBezTo>
                  <a:pt x="8063416" y="991963"/>
                  <a:pt x="8077847" y="1005851"/>
                  <a:pt x="8098439" y="1030067"/>
                </a:cubicBezTo>
                <a:cubicBezTo>
                  <a:pt x="8119031" y="1054283"/>
                  <a:pt x="8140123" y="1082602"/>
                  <a:pt x="8161715" y="1115023"/>
                </a:cubicBezTo>
                <a:cubicBezTo>
                  <a:pt x="8183307" y="1147445"/>
                  <a:pt x="8200985" y="1178677"/>
                  <a:pt x="8214750" y="1208719"/>
                </a:cubicBezTo>
                <a:cubicBezTo>
                  <a:pt x="8228515" y="1238761"/>
                  <a:pt x="8235397" y="1259964"/>
                  <a:pt x="8235397" y="1272328"/>
                </a:cubicBezTo>
                <a:lnTo>
                  <a:pt x="8235397" y="2941838"/>
                </a:lnTo>
                <a:lnTo>
                  <a:pt x="8542801" y="3165854"/>
                </a:lnTo>
                <a:lnTo>
                  <a:pt x="8542801" y="988406"/>
                </a:lnTo>
                <a:lnTo>
                  <a:pt x="8908459" y="988406"/>
                </a:lnTo>
                <a:lnTo>
                  <a:pt x="9011647" y="988406"/>
                </a:lnTo>
                <a:lnTo>
                  <a:pt x="9135677" y="988406"/>
                </a:lnTo>
                <a:lnTo>
                  <a:pt x="9135677" y="2122760"/>
                </a:lnTo>
                <a:lnTo>
                  <a:pt x="9477571" y="2400612"/>
                </a:lnTo>
                <a:lnTo>
                  <a:pt x="9733542" y="2126429"/>
                </a:lnTo>
                <a:cubicBezTo>
                  <a:pt x="9810348" y="2037615"/>
                  <a:pt x="9884976" y="1952314"/>
                  <a:pt x="9957424" y="1870526"/>
                </a:cubicBezTo>
                <a:cubicBezTo>
                  <a:pt x="10029872" y="1788738"/>
                  <a:pt x="10085797" y="1716801"/>
                  <a:pt x="10125202" y="1654716"/>
                </a:cubicBezTo>
                <a:cubicBezTo>
                  <a:pt x="10103143" y="1687493"/>
                  <a:pt x="10087832" y="1740172"/>
                  <a:pt x="10079271" y="1812754"/>
                </a:cubicBezTo>
                <a:cubicBezTo>
                  <a:pt x="10070710" y="1885336"/>
                  <a:pt x="10066430" y="1959496"/>
                  <a:pt x="10066430" y="2035235"/>
                </a:cubicBezTo>
                <a:cubicBezTo>
                  <a:pt x="10066430" y="2224428"/>
                  <a:pt x="10091980" y="2410963"/>
                  <a:pt x="10143080" y="2594841"/>
                </a:cubicBezTo>
                <a:cubicBezTo>
                  <a:pt x="10194182" y="2778719"/>
                  <a:pt x="10263071" y="2969012"/>
                  <a:pt x="10349751" y="3165721"/>
                </a:cubicBezTo>
                <a:lnTo>
                  <a:pt x="10592579" y="3251244"/>
                </a:lnTo>
                <a:cubicBezTo>
                  <a:pt x="10561447" y="3124049"/>
                  <a:pt x="10534507" y="3019156"/>
                  <a:pt x="10511759" y="2936568"/>
                </a:cubicBezTo>
                <a:cubicBezTo>
                  <a:pt x="10489010" y="2853980"/>
                  <a:pt x="10470154" y="2776573"/>
                  <a:pt x="10455188" y="2704347"/>
                </a:cubicBezTo>
                <a:cubicBezTo>
                  <a:pt x="10440222" y="2632121"/>
                  <a:pt x="10429326" y="2561763"/>
                  <a:pt x="10422500" y="2493273"/>
                </a:cubicBezTo>
                <a:cubicBezTo>
                  <a:pt x="10415673" y="2424783"/>
                  <a:pt x="10412260" y="2353113"/>
                  <a:pt x="10412260" y="2278264"/>
                </a:cubicBezTo>
                <a:cubicBezTo>
                  <a:pt x="10412260" y="2127808"/>
                  <a:pt x="10430550" y="1979343"/>
                  <a:pt x="10467129" y="1832868"/>
                </a:cubicBezTo>
                <a:cubicBezTo>
                  <a:pt x="10503709" y="1686392"/>
                  <a:pt x="10580304" y="1533257"/>
                  <a:pt x="10696916" y="1373462"/>
                </a:cubicBezTo>
                <a:lnTo>
                  <a:pt x="10248618" y="1125097"/>
                </a:lnTo>
                <a:cubicBezTo>
                  <a:pt x="10074902" y="1213956"/>
                  <a:pt x="9920466" y="1325174"/>
                  <a:pt x="9785309" y="1458752"/>
                </a:cubicBezTo>
                <a:cubicBezTo>
                  <a:pt x="9650153" y="1592330"/>
                  <a:pt x="9537500" y="1733946"/>
                  <a:pt x="9447351" y="1883601"/>
                </a:cubicBezTo>
                <a:lnTo>
                  <a:pt x="9447351" y="988406"/>
                </a:lnTo>
                <a:lnTo>
                  <a:pt x="10975234" y="988406"/>
                </a:lnTo>
                <a:lnTo>
                  <a:pt x="10792712" y="702349"/>
                </a:lnTo>
                <a:lnTo>
                  <a:pt x="8829125" y="702349"/>
                </a:lnTo>
                <a:lnTo>
                  <a:pt x="8750555" y="702349"/>
                </a:lnTo>
                <a:lnTo>
                  <a:pt x="8526991" y="702349"/>
                </a:lnTo>
                <a:lnTo>
                  <a:pt x="8515784" y="666525"/>
                </a:lnTo>
                <a:cubicBezTo>
                  <a:pt x="8502530" y="613378"/>
                  <a:pt x="8479837" y="548646"/>
                  <a:pt x="8447705" y="472329"/>
                </a:cubicBezTo>
                <a:cubicBezTo>
                  <a:pt x="8415572" y="396012"/>
                  <a:pt x="8344803" y="336061"/>
                  <a:pt x="8235397" y="292476"/>
                </a:cubicBezTo>
                <a:lnTo>
                  <a:pt x="8235397" y="795229"/>
                </a:lnTo>
                <a:lnTo>
                  <a:pt x="8227681" y="788938"/>
                </a:lnTo>
                <a:cubicBezTo>
                  <a:pt x="8199291" y="766335"/>
                  <a:pt x="8161215" y="737472"/>
                  <a:pt x="8113449" y="702349"/>
                </a:cubicBezTo>
                <a:lnTo>
                  <a:pt x="7843077" y="702349"/>
                </a:lnTo>
                <a:lnTo>
                  <a:pt x="7678694" y="702349"/>
                </a:lnTo>
                <a:lnTo>
                  <a:pt x="5872104" y="702349"/>
                </a:lnTo>
                <a:lnTo>
                  <a:pt x="5855888" y="702349"/>
                </a:lnTo>
                <a:lnTo>
                  <a:pt x="2818080" y="702349"/>
                </a:lnTo>
                <a:lnTo>
                  <a:pt x="2789254" y="702349"/>
                </a:lnTo>
                <a:lnTo>
                  <a:pt x="2627286" y="702349"/>
                </a:lnTo>
                <a:lnTo>
                  <a:pt x="2617280" y="662322"/>
                </a:lnTo>
                <a:cubicBezTo>
                  <a:pt x="2603804" y="603083"/>
                  <a:pt x="2583446" y="536449"/>
                  <a:pt x="2556205" y="462422"/>
                </a:cubicBezTo>
                <a:cubicBezTo>
                  <a:pt x="2528965" y="388395"/>
                  <a:pt x="2454816" y="331747"/>
                  <a:pt x="2333758" y="292476"/>
                </a:cubicBezTo>
                <a:close/>
                <a:moveTo>
                  <a:pt x="0" y="0"/>
                </a:moveTo>
                <a:lnTo>
                  <a:pt x="11302584" y="0"/>
                </a:lnTo>
                <a:lnTo>
                  <a:pt x="11302584" y="4197246"/>
                </a:lnTo>
                <a:lnTo>
                  <a:pt x="0" y="4197246"/>
                </a:lnTo>
                <a:close/>
              </a:path>
            </a:pathLst>
          </a:custGeom>
          <a:solidFill>
            <a:srgbClr val="FFE699"/>
          </a:solidFill>
          <a:ln w="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4400" b="1" spc="50" dirty="0">
              <a:ln w="0"/>
              <a:solidFill>
                <a:srgbClr val="0000FF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589D9-0165-49A4-8A54-C0FF15E2B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E796C-EF7B-4C78-BD93-C3547E1B6E53}" type="datetime1">
              <a:rPr lang="en-US" smtClean="0"/>
              <a:t>21-Sep-26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DFCCE1-1859-AA5B-1628-E79B6E90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2D3DE-B4B5-4DF6-878D-8853BF62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98EC-E540-4EBD-B06F-CCAC0BFEF31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951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0" y="0"/>
                                    </p:animMotion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</TotalTime>
  <Words>647</Words>
  <Application>Microsoft Office PowerPoint</Application>
  <PresentationFormat>Custom</PresentationFormat>
  <Paragraphs>140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Kalpurush</vt:lpstr>
      <vt:lpstr>Monotype Corsiva</vt:lpstr>
      <vt:lpstr>Nikosh</vt:lpstr>
      <vt:lpstr>NikoshBAN</vt:lpstr>
      <vt:lpstr>Poppins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Belayet Hossain</dc:creator>
  <cp:lastModifiedBy>Belayet Hossain</cp:lastModifiedBy>
  <cp:revision>277</cp:revision>
  <dcterms:created xsi:type="dcterms:W3CDTF">2026-07-27T12:06:25Z</dcterms:created>
  <dcterms:modified xsi:type="dcterms:W3CDTF">2026-09-21T00:44:44Z</dcterms:modified>
</cp:coreProperties>
</file>