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2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56" autoAdjust="0"/>
    <p:restoredTop sz="94660"/>
  </p:normalViewPr>
  <p:slideViewPr>
    <p:cSldViewPr>
      <p:cViewPr varScale="1">
        <p:scale>
          <a:sx n="109" d="100"/>
          <a:sy n="109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209800" y="1365504"/>
            <a:ext cx="5105400" cy="21336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5400" b="1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499104"/>
            <a:ext cx="20574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39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24000"/>
            <a:ext cx="4040188" cy="639762"/>
          </a:xfrm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নবম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হিসাববিজ্ঞান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২য়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৪৫মিনিট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তারিখঃ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2362200"/>
            <a:ext cx="37338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মামুনুর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রশিদ</a:t>
            </a:r>
            <a:endParaRPr lang="en-US" sz="28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সিনিয়র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শিক্ষক</a:t>
            </a:r>
            <a:endParaRPr lang="en-US" sz="28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তুলসীপুর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উচ্চ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বিদ্যালয়</a:t>
            </a:r>
            <a:endParaRPr lang="en-US" sz="2800" dirty="0" smtClean="0">
              <a:latin typeface="Nikosh" panose="02000000000000000000" pitchFamily="2" charset="0"/>
              <a:cs typeface="Nikosh" panose="02000000000000000000" pitchFamily="2" charset="0"/>
            </a:endParaRPr>
          </a:p>
          <a:p>
            <a:r>
              <a:rPr lang="en-US" sz="2800" dirty="0" err="1" smtClean="0">
                <a:latin typeface="Nikosh" panose="02000000000000000000" pitchFamily="2" charset="0"/>
                <a:cs typeface="Nikosh" panose="02000000000000000000" pitchFamily="2" charset="0"/>
              </a:rPr>
              <a:t>সদর,জামালপুর</a:t>
            </a:r>
            <a:r>
              <a:rPr lang="en-US" sz="2800" dirty="0" smtClean="0">
                <a:latin typeface="Nikosh" panose="02000000000000000000" pitchFamily="2" charset="0"/>
                <a:cs typeface="Nikosh" panose="02000000000000000000" pitchFamily="2" charset="0"/>
              </a:rPr>
              <a:t>।</a:t>
            </a:r>
            <a:endParaRPr lang="en-US" sz="2800" dirty="0">
              <a:latin typeface="Nikosh" panose="02000000000000000000" pitchFamily="2" charset="0"/>
              <a:cs typeface="Nikosh" panose="02000000000000000000" pitchFamily="2" charset="0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err="1" smtClean="0"/>
              <a:t>পরিচিতি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4658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uiExpand="1" build="p"/>
      <p:bldP spid="6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www.shomoyeralo.com/2023/11/07/sa_169932139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0" y="1295400"/>
            <a:ext cx="731520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446382" y="632198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 smtClean="0"/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ছবিটি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করি</a:t>
            </a:r>
            <a:endParaRPr lang="en-US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5308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6096000" y="1371600"/>
            <a:ext cx="1676400" cy="1447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n 5"/>
          <p:cNvSpPr/>
          <p:nvPr/>
        </p:nvSpPr>
        <p:spPr>
          <a:xfrm>
            <a:off x="1368552" y="1676400"/>
            <a:ext cx="4953000" cy="3962400"/>
          </a:xfrm>
          <a:prstGeom prst="su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অধ্যায়ঃ</a:t>
            </a:r>
            <a:r>
              <a:rPr lang="en-US" sz="3200" dirty="0" smtClean="0">
                <a:solidFill>
                  <a:srgbClr val="FFFF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          ২য়</a:t>
            </a:r>
            <a:endParaRPr lang="en-US" sz="3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8595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repeatCount="indefinite" accel="50000" decel="50000" fill="hold" grpId="0" nodeType="clickEffect">
                                  <p:stCondLst>
                                    <p:cond delay="1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35 -0.08334 C -0.18958 -0.08334 -0.05833 0.05324 -0.05833 0.22222 C -0.05833 0.39027 -0.18958 0.52777 -0.35 0.52777 C -0.51093 0.52777 -0.64166 0.39027 -0.64166 0.22222 C -0.64166 0.05324 -0.51093 -0.08334 -0.35 -0.08334 Z " pathEditMode="relative" rAng="0" ptsTypes="fffff"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0" y="762000"/>
            <a:ext cx="223490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dirty="0" err="1" smtClean="0">
                <a:latin typeface="Verdana" pitchFamily="34" charset="0"/>
                <a:ea typeface="Verdana" pitchFamily="34" charset="0"/>
              </a:rPr>
              <a:t>শিখনফল</a:t>
            </a:r>
            <a:endParaRPr lang="en-US" sz="4000" dirty="0"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Flowchart: Process 2"/>
          <p:cNvSpPr/>
          <p:nvPr/>
        </p:nvSpPr>
        <p:spPr>
          <a:xfrm>
            <a:off x="425376" y="1752600"/>
            <a:ext cx="6870553" cy="3581400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2400" dirty="0" smtClean="0">
                <a:solidFill>
                  <a:schemeClr val="tx1"/>
                </a:solidFill>
                <a:latin typeface="Verdana" pitchFamily="34" charset="0"/>
                <a:ea typeface="Verdana" pitchFamily="34" charset="0"/>
              </a:rPr>
              <a:t> 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endParaRPr lang="en-US" sz="24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আজকের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ক্লাস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শেষে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শিক্ষার্থীরা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…</a:t>
            </a:r>
          </a:p>
          <a:p>
            <a:pPr algn="just"/>
            <a:endParaRPr lang="en-US" sz="2400" dirty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ধারনা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;</a:t>
            </a: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চিহ্নিত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;</a:t>
            </a:r>
          </a:p>
          <a:p>
            <a:pPr algn="just"/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ঘটনা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ও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লেনদেনের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মধ্যে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পার্থক্য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ব্যাখ্যা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করতে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400" dirty="0" err="1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পারবে</a:t>
            </a:r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;</a:t>
            </a:r>
          </a:p>
          <a:p>
            <a:pPr algn="just"/>
            <a:r>
              <a:rPr lang="en-US" sz="2400" dirty="0" smtClean="0">
                <a:solidFill>
                  <a:schemeClr val="tx1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 smtClean="0">
              <a:solidFill>
                <a:schemeClr val="tx1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pPr algn="just"/>
            <a:endParaRPr lang="en-US" sz="2400" dirty="0">
              <a:solidFill>
                <a:schemeClr val="tx1"/>
              </a:solidFill>
              <a:latin typeface="Verdana" pitchFamily="34" charset="0"/>
              <a:ea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7020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0" y="3729038"/>
            <a:ext cx="4495799" cy="2528887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2" y="762001"/>
            <a:ext cx="4190998" cy="26193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912852" y="762001"/>
            <a:ext cx="315182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শব্দটির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আভিধানিক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হলো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গ্রহণ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প্রদান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ৎ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নেওয়া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দেওয়া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আদান-প্রদান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অর্থের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মাপকাঠিতে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পরিমাপযোগ্য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আর্থিক</a:t>
            </a:r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পরিবর্তন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33401" y="3962400"/>
            <a:ext cx="38862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উদাহরণ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স্বরূপ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বলা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বকুল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ট্রেডার্স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৫০০০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দিয়ে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অফিসের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আলমারি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করলেন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দোকান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ফেরার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পথে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প্রতিষ্ঠানের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মালিক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দুর্ঘটনায়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আহত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হলেন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এক্ষেত্রে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১ম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ঘটনাটি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২য়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শুধুমাত্র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27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274638"/>
            <a:ext cx="4876800" cy="944562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</a:t>
            </a:r>
            <a:r>
              <a:rPr lang="en-US" sz="28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২</a:t>
            </a:r>
            <a:r>
              <a:rPr lang="en-US" sz="28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প্রকার</a:t>
            </a:r>
            <a:r>
              <a:rPr lang="en-US" sz="28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  <a:endParaRPr lang="en-US" sz="2800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2819400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000" u="sng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অভ্যন্তরীণ</a:t>
            </a:r>
            <a:r>
              <a:rPr lang="en-US" sz="2000" u="sng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u="sng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লেনদেনঃ</a:t>
            </a:r>
            <a:r>
              <a:rPr lang="en-US" sz="2000" u="sng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যে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অর্থনৈতিক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ঘটনা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শুধুমাত্র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ব্যবসায়ের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অভ্যন্তরীণ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আর্থিক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অবস্থার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পরিবর্তন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তাকে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অভ্যন্তরীণ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বলে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যেমন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,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যন্ত্রপাতি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ব্যবহারের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ফলে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অবচয়</a:t>
            </a:r>
            <a:r>
              <a:rPr lang="en-US" sz="2000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281939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sz="2000" u="sng" dirty="0" err="1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বাহ্যিক</a:t>
            </a:r>
            <a:r>
              <a:rPr lang="en-US" sz="2000" u="sng" dirty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u="sng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লেনদেনঃ</a:t>
            </a:r>
            <a:r>
              <a:rPr lang="en-US" sz="2000" u="sng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কোনো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অর্থনৈতিক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ঘটনা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দুটি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পক্ষকে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বা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দুটি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প্রতিষ্ঠানকে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প্রভাবিত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যেমন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মা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ট্রেডার্স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হতে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৫০০০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ক্রয়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sz="2000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endParaRPr lang="en-US" sz="2000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sz="2000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0122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ঘটনার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solidFill>
            <a:schemeClr val="accent5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১।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নগদে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ক্রয়ঃ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নগদে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৫০০০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টাকার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২।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বাকিতে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ক্রয়ঃ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রহিমের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নিকট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হতে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ক্রয়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১০০০০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৩।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কর্মচারীর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বেতন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প্রদানঃ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রনিকে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বেতন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বাবদ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১০০০০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প্রদান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৪।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মালিক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কতৃক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ব্যবসায়ে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বিনিয়োগঃ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মালিক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কতৃক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ব্যবসায়ে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আনয়ন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৫০০০০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  <a:endParaRPr lang="en-US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ঘটনা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১।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ক্রয়ের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ফরমায়েশ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প্রদানঃ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৫০০০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একটি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ক্রয়ের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অর্ডার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দেওয়া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  <a:endParaRPr lang="en-US" dirty="0" smtClean="0">
              <a:solidFill>
                <a:srgbClr val="FF000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২।ব্যবস্থাপক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বা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কর্মচারী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নিয়োগঃ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১৫০০০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বেতনে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কর্মচারী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নিয়োগ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৩।ব্যক্তিগত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তহবিল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হতে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খরচঃ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মালিক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 ২০০০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তার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ব্যক্তিগত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তহবিল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হতে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ছেলের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স্কুলের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বেতন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প্রদান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করলেন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  <a:endParaRPr lang="en-US" dirty="0" smtClean="0">
              <a:solidFill>
                <a:srgbClr val="FF000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endParaRPr lang="en-US" dirty="0" smtClean="0">
              <a:latin typeface="NikoshBAN" pitchFamily="2" charset="0"/>
              <a:cs typeface="NikoshBAN" pitchFamily="2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9106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228600"/>
            <a:ext cx="5410200" cy="10668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90600" y="1524000"/>
            <a:ext cx="7239000" cy="2209800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লেনদেন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কত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প্রকার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?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ঘটনা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লেনদেনের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পার্থক্য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দেখাও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209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304800"/>
            <a:ext cx="6019800" cy="1020762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3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3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33800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নগদে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৫০০০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টাকার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ক্রয়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হল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১০০০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টাকার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একটি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পণ্য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ক্রয়ের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অর্ডার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দেওয়া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মালিক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কতৃক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ব্যবসায়ে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আনয়ন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৫০০০০ </a:t>
            </a:r>
            <a:r>
              <a:rPr lang="en-US" dirty="0" err="1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smtClean="0">
                <a:latin typeface="NikoshBAN" pitchFamily="2" charset="0"/>
                <a:ea typeface="Verdana" pitchFamily="34" charset="0"/>
                <a:cs typeface="NikoshBAN" pitchFamily="2" charset="0"/>
              </a:rPr>
              <a:t>১০০০০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বেতনে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কর্মচারী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নিয়োগ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করা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হলো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</a:p>
          <a:p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মালিক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 ২০০০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টাকা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তার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ব্যক্তিগত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তহবিল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হতে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ছেলের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স্কুলের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বেতন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প্রদান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latin typeface="NikoshBAN" pitchFamily="2" charset="0"/>
                <a:ea typeface="Verdana" pitchFamily="34" charset="0"/>
                <a:cs typeface="NikoshBAN" pitchFamily="2" charset="0"/>
              </a:rPr>
              <a:t>করলেন</a:t>
            </a:r>
            <a:r>
              <a:rPr lang="en-US" dirty="0">
                <a:latin typeface="NikoshBAN" pitchFamily="2" charset="0"/>
                <a:ea typeface="Verdana" pitchFamily="34" charset="0"/>
                <a:cs typeface="NikoshBAN" pitchFamily="2" charset="0"/>
              </a:rPr>
              <a:t> ।</a:t>
            </a:r>
            <a:endParaRPr lang="en-US" dirty="0">
              <a:solidFill>
                <a:srgbClr val="FF0000"/>
              </a:solidFill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ea typeface="Verdana" pitchFamily="34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9600" y="5715000"/>
            <a:ext cx="436369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</a:t>
            </a:r>
            <a:r>
              <a:rPr lang="en-US" sz="2000" dirty="0" smtClean="0">
                <a:solidFill>
                  <a:srgbClr val="FF0000"/>
                </a:solidFill>
              </a:rPr>
              <a:t>ক</a:t>
            </a:r>
            <a:r>
              <a:rPr lang="en-US" dirty="0" smtClean="0">
                <a:solidFill>
                  <a:srgbClr val="FF0000"/>
                </a:solidFill>
              </a:rPr>
              <a:t>)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নয়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এমন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ঘটনাগুলোর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পরিমাণ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নির্ণয়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করো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?</a:t>
            </a:r>
          </a:p>
          <a:p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(খ)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লেনদেন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চিহ্নিত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করে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পরিমাণ</a:t>
            </a:r>
            <a:r>
              <a:rPr lang="en-US" dirty="0" smtClean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নির্ণয়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</a:t>
            </a:r>
            <a:r>
              <a:rPr lang="en-US" dirty="0" err="1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করো</a:t>
            </a:r>
            <a:r>
              <a:rPr lang="en-US" dirty="0">
                <a:solidFill>
                  <a:srgbClr val="FF0000"/>
                </a:solidFill>
                <a:latin typeface="NikoshBAN" pitchFamily="2" charset="0"/>
                <a:ea typeface="Verdana" pitchFamily="34" charset="0"/>
                <a:cs typeface="NikoshBAN" pitchFamily="2" charset="0"/>
              </a:rPr>
              <a:t>  ?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01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649024" y="1752600"/>
            <a:ext cx="301076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988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635</TotalTime>
  <Words>381</Words>
  <Application>Microsoft Office PowerPoint</Application>
  <PresentationFormat>On-screen Show (4:3)</PresentationFormat>
  <Paragraphs>70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Nikosh</vt:lpstr>
      <vt:lpstr>NikoshBAN</vt:lpstr>
      <vt:lpstr>Verdana</vt:lpstr>
      <vt:lpstr>Office Theme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লেনদেন ২ প্রকার ।</vt:lpstr>
      <vt:lpstr>লেনদেন ও ঘটনার মধ্যে পার্থক্য</vt:lpstr>
      <vt:lpstr>একক কাজ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25</dc:creator>
  <cp:lastModifiedBy>MAMUNUR RASHID</cp:lastModifiedBy>
  <cp:revision>75</cp:revision>
  <dcterms:created xsi:type="dcterms:W3CDTF">2006-08-16T00:00:00Z</dcterms:created>
  <dcterms:modified xsi:type="dcterms:W3CDTF">2026-09-22T05:32:54Z</dcterms:modified>
</cp:coreProperties>
</file>