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72" r:id="rId4"/>
    <p:sldId id="258" r:id="rId5"/>
    <p:sldId id="270" r:id="rId6"/>
    <p:sldId id="260" r:id="rId7"/>
    <p:sldId id="262" r:id="rId8"/>
    <p:sldId id="264" r:id="rId9"/>
    <p:sldId id="265" r:id="rId10"/>
    <p:sldId id="273" r:id="rId11"/>
    <p:sldId id="268" r:id="rId12"/>
    <p:sldId id="271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88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59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5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0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5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75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269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6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9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E090A4D-1002-49EB-AC8C-5F64C8BFABD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D4BF34-E778-4907-9218-A48969176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7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5BC767-7B4E-FE01-3ABE-3123E1464D4C}"/>
              </a:ext>
            </a:extLst>
          </p:cNvPr>
          <p:cNvSpPr/>
          <p:nvPr/>
        </p:nvSpPr>
        <p:spPr>
          <a:xfrm>
            <a:off x="6568634" y="2695192"/>
            <a:ext cx="4889480" cy="1323439"/>
          </a:xfrm>
          <a:prstGeom prst="rect">
            <a:avLst/>
          </a:prstGeom>
          <a:scene3d>
            <a:camera prst="perspectiveHeroicExtremeLeftFacing"/>
            <a:lightRig rig="flat" dir="tl">
              <a:rot lat="0" lon="0" rev="4200000"/>
            </a:lightRig>
          </a:scene3d>
          <a:sp3d prstMaterial="flat">
            <a:bevelT w="50800" h="63500" prst="ribl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শুভ</a:t>
            </a:r>
            <a:r>
              <a:rPr lang="en-US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8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সকাল</a:t>
            </a:r>
            <a:endParaRPr lang="en-US" sz="8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D8A38-2148-B16E-74CE-32D5AF0E556A}"/>
              </a:ext>
            </a:extLst>
          </p:cNvPr>
          <p:cNvSpPr txBox="1"/>
          <p:nvPr/>
        </p:nvSpPr>
        <p:spPr>
          <a:xfrm>
            <a:off x="0" y="6396335"/>
            <a:ext cx="10763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CEDF5-EAF7-28E3-3000-A979EE9B5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71" y="805543"/>
            <a:ext cx="4332515" cy="46917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525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2E19B5-8C4C-03B1-A04D-C0D3091CD37B}"/>
              </a:ext>
            </a:extLst>
          </p:cNvPr>
          <p:cNvSpPr/>
          <p:nvPr/>
        </p:nvSpPr>
        <p:spPr>
          <a:xfrm>
            <a:off x="3689732" y="409192"/>
            <a:ext cx="4812536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শিক্ষক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পরিচিতি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C5F25E-6E21-C4A0-093F-B49BB20F3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332" y="1434718"/>
            <a:ext cx="4387526" cy="46133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639BBA-3B02-2D36-1930-8BC1B5B9B582}"/>
              </a:ext>
            </a:extLst>
          </p:cNvPr>
          <p:cNvSpPr/>
          <p:nvPr/>
        </p:nvSpPr>
        <p:spPr>
          <a:xfrm>
            <a:off x="380420" y="2167116"/>
            <a:ext cx="4660250" cy="252376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মোঃ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সাইফুদ্দিন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সহ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শিক্ষক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আফজল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নগর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সপ্রাবি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সাতকানিয়া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চট্টগ্রাম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75BFC83-E3F9-EFD3-26DF-EEC3E23550A3}"/>
              </a:ext>
            </a:extLst>
          </p:cNvPr>
          <p:cNvSpPr/>
          <p:nvPr/>
        </p:nvSpPr>
        <p:spPr>
          <a:xfrm>
            <a:off x="5421086" y="3565127"/>
            <a:ext cx="1513114" cy="64222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992A5-A527-DD0A-91F3-91E05B38D981}"/>
              </a:ext>
            </a:extLst>
          </p:cNvPr>
          <p:cNvSpPr txBox="1"/>
          <p:nvPr/>
        </p:nvSpPr>
        <p:spPr>
          <a:xfrm>
            <a:off x="174172" y="6239747"/>
            <a:ext cx="10493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011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B90FCA-9512-2674-FA43-E9253A51A0FC}"/>
              </a:ext>
            </a:extLst>
          </p:cNvPr>
          <p:cNvSpPr txBox="1"/>
          <p:nvPr/>
        </p:nvSpPr>
        <p:spPr>
          <a:xfrm>
            <a:off x="174172" y="6239747"/>
            <a:ext cx="10493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47014B-0477-D1C9-3184-8C2917DADB3A}"/>
              </a:ext>
            </a:extLst>
          </p:cNvPr>
          <p:cNvSpPr/>
          <p:nvPr/>
        </p:nvSpPr>
        <p:spPr>
          <a:xfrm>
            <a:off x="3438692" y="430963"/>
            <a:ext cx="485742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এসো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গান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করি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2DAE97-5409-696C-D188-D983E5B56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2" y="1703084"/>
            <a:ext cx="5334000" cy="23962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3981E30-16F1-1556-A021-1056C322BBCE}"/>
              </a:ext>
            </a:extLst>
          </p:cNvPr>
          <p:cNvSpPr/>
          <p:nvPr/>
        </p:nvSpPr>
        <p:spPr>
          <a:xfrm>
            <a:off x="905316" y="4448078"/>
            <a:ext cx="1038136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কে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নিজের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হাতে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কাজ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করতেন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996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BC2FFA-12DA-4CF1-35C7-86705F162DB0}"/>
              </a:ext>
            </a:extLst>
          </p:cNvPr>
          <p:cNvSpPr/>
          <p:nvPr/>
        </p:nvSpPr>
        <p:spPr>
          <a:xfrm>
            <a:off x="4304289" y="1203850"/>
            <a:ext cx="671850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এসো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একটি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দেখি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69508C-33A4-25A5-F1A2-44EFE32773C6}"/>
              </a:ext>
            </a:extLst>
          </p:cNvPr>
          <p:cNvSpPr/>
          <p:nvPr/>
        </p:nvSpPr>
        <p:spPr>
          <a:xfrm>
            <a:off x="4548173" y="3846846"/>
            <a:ext cx="6601758" cy="17679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ছবি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সম্পর্কে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চিন্তা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করি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!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F2404-8B3B-1F4C-18AC-6F215EDD7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6" y="275354"/>
            <a:ext cx="3018302" cy="30183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9D95B8-8144-C986-EB3C-3D3F85DB3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6" y="3429000"/>
            <a:ext cx="3018303" cy="30183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2A3223-8EF0-A571-F22C-AB01FCBFE9F1}"/>
              </a:ext>
            </a:extLst>
          </p:cNvPr>
          <p:cNvSpPr txBox="1"/>
          <p:nvPr/>
        </p:nvSpPr>
        <p:spPr>
          <a:xfrm>
            <a:off x="-1" y="6246559"/>
            <a:ext cx="106897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5286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999FE9C-D8F9-4F9B-B95B-608C3EF6B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370766-CC13-4DF4-AF0A-0E820B8D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7B3C4F9-03D9-4B39-9F3C-036654230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29" y="237744"/>
            <a:ext cx="8531352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61CA66-E7F4-49EC-89DC-F37EE693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86ACB74-3D88-4CD7-B619-829D70AD4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21DCF2-F35B-9CE8-CF02-8A5A648C6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62" y="1202965"/>
            <a:ext cx="7561991" cy="44804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CCD036-E6D4-7867-3B3D-7C6E083966E3}"/>
              </a:ext>
            </a:extLst>
          </p:cNvPr>
          <p:cNvSpPr txBox="1"/>
          <p:nvPr/>
        </p:nvSpPr>
        <p:spPr>
          <a:xfrm>
            <a:off x="9387190" y="2149813"/>
            <a:ext cx="2247090" cy="4046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400" b="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প্রস্তুতকারী: মোঃ সাইফুদ্দিন, সহ.শি, আফজল নগর সপ্রাবি, সাতকানিয়া ,চট্টগ্রাম।</a:t>
            </a:r>
          </a:p>
        </p:txBody>
      </p:sp>
    </p:spTree>
    <p:extLst>
      <p:ext uri="{BB962C8B-B14F-4D97-AF65-F5344CB8AC3E}">
        <p14:creationId xmlns:p14="http://schemas.microsoft.com/office/powerpoint/2010/main" val="18636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F9B85CC-6C11-4332-1DC4-18796C4663B8}"/>
              </a:ext>
            </a:extLst>
          </p:cNvPr>
          <p:cNvSpPr/>
          <p:nvPr/>
        </p:nvSpPr>
        <p:spPr>
          <a:xfrm>
            <a:off x="5790498" y="543635"/>
            <a:ext cx="5939446" cy="76944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err="1"/>
              <a:t>ছবিতে</a:t>
            </a:r>
            <a:r>
              <a:rPr lang="en-US" sz="4400" dirty="0"/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/>
              <a:t>দেখা</a:t>
            </a:r>
            <a:r>
              <a:rPr lang="en-US" sz="4400" dirty="0"/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যায়</a:t>
            </a:r>
            <a:r>
              <a:rPr lang="en-US" sz="4400" dirty="0"/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2A3CF1-33BA-FC9B-3ABC-60EEAC173B4A}"/>
              </a:ext>
            </a:extLst>
          </p:cNvPr>
          <p:cNvSpPr/>
          <p:nvPr/>
        </p:nvSpPr>
        <p:spPr>
          <a:xfrm>
            <a:off x="3737822" y="3629235"/>
            <a:ext cx="4716355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আজকের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পাঠ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897D6-C224-178D-A583-D2047440281C}"/>
              </a:ext>
            </a:extLst>
          </p:cNvPr>
          <p:cNvSpPr txBox="1"/>
          <p:nvPr/>
        </p:nvSpPr>
        <p:spPr>
          <a:xfrm>
            <a:off x="0" y="6429502"/>
            <a:ext cx="1071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22007-50CB-302B-D4EB-10C7A51CD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55" y="374493"/>
            <a:ext cx="5150115" cy="3054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718486-F589-D9CF-2D72-42F3DFDB79DB}"/>
              </a:ext>
            </a:extLst>
          </p:cNvPr>
          <p:cNvSpPr/>
          <p:nvPr/>
        </p:nvSpPr>
        <p:spPr>
          <a:xfrm>
            <a:off x="5991175" y="1509782"/>
            <a:ext cx="5349541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ছবিটি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কোথায়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কোন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এলাকার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0AD08D-75AF-E248-0325-B187CD2C5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112" y="4683533"/>
            <a:ext cx="7548329" cy="15315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675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999FE9C-D8F9-4F9B-B95B-608C3EF6B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370766-CC13-4DF4-AF0A-0E820B8D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57B3C4F9-03D9-4B39-9F3C-036654230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29" y="237744"/>
            <a:ext cx="8531352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B61CA66-E7F4-49EC-89DC-F37EE693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86ACB74-3D88-4CD7-B619-829D70AD4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48998A-DE7E-6BC5-AD92-56E2D491C59F}"/>
              </a:ext>
            </a:extLst>
          </p:cNvPr>
          <p:cNvSpPr txBox="1"/>
          <p:nvPr/>
        </p:nvSpPr>
        <p:spPr>
          <a:xfrm>
            <a:off x="9387190" y="2149813"/>
            <a:ext cx="2247090" cy="4046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1400" b="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প্রস্তুতকারী: মোঃ সাইফুদ্দিন, সহ.শি, আফজল নগর সপ্রাবি, সাতকানিয়া ,চট্টগ্রাম।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3A0F9-31B7-15AD-8AFF-C537F440F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63" y="2149813"/>
            <a:ext cx="8351937" cy="2008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756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C6FFB9-52A7-66EB-AB8E-AE7A0D86A88A}"/>
              </a:ext>
            </a:extLst>
          </p:cNvPr>
          <p:cNvSpPr/>
          <p:nvPr/>
        </p:nvSpPr>
        <p:spPr>
          <a:xfrm>
            <a:off x="3077524" y="539545"/>
            <a:ext cx="5378395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পাঠের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বিশেষ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শব্দ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339E6B-3DB0-EF18-CA20-9FC9E0CF7D6D}"/>
              </a:ext>
            </a:extLst>
          </p:cNvPr>
          <p:cNvSpPr/>
          <p:nvPr/>
        </p:nvSpPr>
        <p:spPr>
          <a:xfrm>
            <a:off x="6089498" y="4391187"/>
            <a:ext cx="1335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খাল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184F58-A582-5EF1-9289-74C2267AB162}"/>
              </a:ext>
            </a:extLst>
          </p:cNvPr>
          <p:cNvSpPr/>
          <p:nvPr/>
        </p:nvSpPr>
        <p:spPr>
          <a:xfrm>
            <a:off x="898723" y="2017106"/>
            <a:ext cx="23695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মহানবি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1E27F2-9642-6B4C-5EA5-E622A5A46015}"/>
              </a:ext>
            </a:extLst>
          </p:cNvPr>
          <p:cNvSpPr/>
          <p:nvPr/>
        </p:nvSpPr>
        <p:spPr>
          <a:xfrm>
            <a:off x="1285705" y="3274193"/>
            <a:ext cx="1970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হামলা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FAD41-3EDD-0298-7EC3-A74CFDB55C9F}"/>
              </a:ext>
            </a:extLst>
          </p:cNvPr>
          <p:cNvSpPr/>
          <p:nvPr/>
        </p:nvSpPr>
        <p:spPr>
          <a:xfrm>
            <a:off x="1276888" y="4364401"/>
            <a:ext cx="1988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পরিখা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1B0EA-CA14-73E3-AA9B-2C2366624ED5}"/>
              </a:ext>
            </a:extLst>
          </p:cNvPr>
          <p:cNvSpPr txBox="1"/>
          <p:nvPr/>
        </p:nvSpPr>
        <p:spPr>
          <a:xfrm>
            <a:off x="664028" y="6399379"/>
            <a:ext cx="10384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6FAA2DD-7992-F063-FD60-5CB2750CA2B5}"/>
              </a:ext>
            </a:extLst>
          </p:cNvPr>
          <p:cNvSpPr/>
          <p:nvPr/>
        </p:nvSpPr>
        <p:spPr>
          <a:xfrm>
            <a:off x="3689993" y="2253343"/>
            <a:ext cx="1424558" cy="450856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1B5AFD-AFF0-C518-4C47-EC41D2A60E09}"/>
              </a:ext>
            </a:extLst>
          </p:cNvPr>
          <p:cNvSpPr/>
          <p:nvPr/>
        </p:nvSpPr>
        <p:spPr>
          <a:xfrm>
            <a:off x="5168620" y="2040961"/>
            <a:ext cx="6300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/>
              <a:t>মহান</a:t>
            </a:r>
            <a:r>
              <a:rPr lang="en-US" sz="5400" dirty="0"/>
              <a:t> </a:t>
            </a:r>
            <a:r>
              <a:rPr lang="en-US" sz="5400" dirty="0" err="1"/>
              <a:t>বা</a:t>
            </a:r>
            <a:r>
              <a:rPr lang="en-US" sz="5400" dirty="0"/>
              <a:t> </a:t>
            </a:r>
            <a:r>
              <a:rPr lang="en-US" sz="5400" dirty="0" err="1"/>
              <a:t>সর্বশ্রেষ্ঠ</a:t>
            </a:r>
            <a:r>
              <a:rPr lang="en-US" sz="5400" dirty="0"/>
              <a:t> </a:t>
            </a:r>
            <a:r>
              <a:rPr lang="en-US" sz="5400" dirty="0" err="1"/>
              <a:t>নবী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4F8FD38-0553-061D-BE7C-25076247690C}"/>
              </a:ext>
            </a:extLst>
          </p:cNvPr>
          <p:cNvSpPr/>
          <p:nvPr/>
        </p:nvSpPr>
        <p:spPr>
          <a:xfrm>
            <a:off x="3744062" y="3486646"/>
            <a:ext cx="1424558" cy="450856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23BC98-1C73-0651-42DE-00083E0D877B}"/>
              </a:ext>
            </a:extLst>
          </p:cNvPr>
          <p:cNvSpPr/>
          <p:nvPr/>
        </p:nvSpPr>
        <p:spPr>
          <a:xfrm>
            <a:off x="6068339" y="3304552"/>
            <a:ext cx="2717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আক্রমণ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C194CF6-3ED0-68D9-AB1B-2EBFAAF01749}"/>
              </a:ext>
            </a:extLst>
          </p:cNvPr>
          <p:cNvSpPr/>
          <p:nvPr/>
        </p:nvSpPr>
        <p:spPr>
          <a:xfrm>
            <a:off x="3689993" y="4600638"/>
            <a:ext cx="1424558" cy="450856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  <p:bldP spid="11" grpId="0"/>
      <p:bldP spid="15" grpId="0" animBg="1"/>
      <p:bldP spid="16" grpId="0"/>
      <p:bldP spid="18" grpId="0" animBg="1"/>
      <p:bldP spid="19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03F616-C571-404B-4C7F-21BB5B16D860}"/>
              </a:ext>
            </a:extLst>
          </p:cNvPr>
          <p:cNvSpPr/>
          <p:nvPr/>
        </p:nvSpPr>
        <p:spPr>
          <a:xfrm>
            <a:off x="2853770" y="503479"/>
            <a:ext cx="648446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শব্দ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দিয়ে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বাক্য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বানাই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72A119-F7F3-7CFA-B03F-F81375D9D012}"/>
              </a:ext>
            </a:extLst>
          </p:cNvPr>
          <p:cNvSpPr/>
          <p:nvPr/>
        </p:nvSpPr>
        <p:spPr>
          <a:xfrm>
            <a:off x="368610" y="1907364"/>
            <a:ext cx="180209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মহানবি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89AEA8-9C38-F16E-0E11-EE1ABBDB30B4}"/>
              </a:ext>
            </a:extLst>
          </p:cNvPr>
          <p:cNvSpPr/>
          <p:nvPr/>
        </p:nvSpPr>
        <p:spPr>
          <a:xfrm>
            <a:off x="368610" y="3050269"/>
            <a:ext cx="164019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en-US" sz="4400" dirty="0" err="1"/>
              <a:t>হামলা</a:t>
            </a:r>
            <a:endParaRPr lang="en-US" sz="4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8FD07-774E-2CD9-47A9-A2DD93051E55}"/>
              </a:ext>
            </a:extLst>
          </p:cNvPr>
          <p:cNvSpPr/>
          <p:nvPr/>
        </p:nvSpPr>
        <p:spPr>
          <a:xfrm>
            <a:off x="4041000" y="3124390"/>
            <a:ext cx="6402715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শত্রুরা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তাকে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হামলা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করল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E4BC6F-0171-01C8-9ECD-312F679E811B}"/>
              </a:ext>
            </a:extLst>
          </p:cNvPr>
          <p:cNvSpPr txBox="1"/>
          <p:nvPr/>
        </p:nvSpPr>
        <p:spPr>
          <a:xfrm>
            <a:off x="15297" y="6211792"/>
            <a:ext cx="10758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2934C0-DA83-86CA-C0F6-BF6B5A9DA42E}"/>
              </a:ext>
            </a:extLst>
          </p:cNvPr>
          <p:cNvSpPr/>
          <p:nvPr/>
        </p:nvSpPr>
        <p:spPr>
          <a:xfrm>
            <a:off x="3942708" y="2027220"/>
            <a:ext cx="788068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হযরত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মুহাম্মদ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(স)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কে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মহানবি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বলা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হয়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6411D76-B8C4-CA01-2866-A113AB3CC385}"/>
              </a:ext>
            </a:extLst>
          </p:cNvPr>
          <p:cNvSpPr/>
          <p:nvPr/>
        </p:nvSpPr>
        <p:spPr>
          <a:xfrm>
            <a:off x="2392620" y="2024984"/>
            <a:ext cx="1415143" cy="576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5754E96-AB61-914D-0F52-C14B89187B6A}"/>
              </a:ext>
            </a:extLst>
          </p:cNvPr>
          <p:cNvSpPr/>
          <p:nvPr/>
        </p:nvSpPr>
        <p:spPr>
          <a:xfrm>
            <a:off x="2449128" y="3201719"/>
            <a:ext cx="1415143" cy="57694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E72A78-2DEA-76C2-E645-EFEFBB78E710}"/>
              </a:ext>
            </a:extLst>
          </p:cNvPr>
          <p:cNvSpPr/>
          <p:nvPr/>
        </p:nvSpPr>
        <p:spPr>
          <a:xfrm>
            <a:off x="536124" y="4431700"/>
            <a:ext cx="1653017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পরিখা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B7BA226-502A-FAB9-200C-0A7A80AB8185}"/>
              </a:ext>
            </a:extLst>
          </p:cNvPr>
          <p:cNvSpPr/>
          <p:nvPr/>
        </p:nvSpPr>
        <p:spPr>
          <a:xfrm>
            <a:off x="2494382" y="4631416"/>
            <a:ext cx="1415143" cy="57694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F6C703-8AAA-A592-79A2-C1EA6C094209}"/>
              </a:ext>
            </a:extLst>
          </p:cNvPr>
          <p:cNvSpPr/>
          <p:nvPr/>
        </p:nvSpPr>
        <p:spPr>
          <a:xfrm>
            <a:off x="4374919" y="4512543"/>
            <a:ext cx="6505306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তিনি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পরিখা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খনন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করলেন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264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  <p:bldP spid="5" grpId="0" animBg="1"/>
      <p:bldP spid="6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275CDB-D896-E038-D0FE-560DB1DCAC27}"/>
              </a:ext>
            </a:extLst>
          </p:cNvPr>
          <p:cNvSpPr txBox="1"/>
          <p:nvPr/>
        </p:nvSpPr>
        <p:spPr>
          <a:xfrm>
            <a:off x="15297" y="6211792"/>
            <a:ext cx="10758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D5170D-D03D-1D92-8FFA-2F6E0E453434}"/>
              </a:ext>
            </a:extLst>
          </p:cNvPr>
          <p:cNvSpPr/>
          <p:nvPr/>
        </p:nvSpPr>
        <p:spPr>
          <a:xfrm>
            <a:off x="3136610" y="354764"/>
            <a:ext cx="6288901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যুক্তবর্ণ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গুলো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আলাদা</a:t>
            </a:r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করি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454EA-5D8F-C3C7-0407-94F177E33BB1}"/>
              </a:ext>
            </a:extLst>
          </p:cNvPr>
          <p:cNvSpPr/>
          <p:nvPr/>
        </p:nvSpPr>
        <p:spPr>
          <a:xfrm>
            <a:off x="3367302" y="2064052"/>
            <a:ext cx="82747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ম্ম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37313B-605B-D1F9-AD0E-B580A6504BD7}"/>
              </a:ext>
            </a:extLst>
          </p:cNvPr>
          <p:cNvSpPr/>
          <p:nvPr/>
        </p:nvSpPr>
        <p:spPr>
          <a:xfrm>
            <a:off x="3500816" y="3429000"/>
            <a:ext cx="75854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ত্র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7745AA9-3FDE-C164-553B-F8A395B1AF5D}"/>
              </a:ext>
            </a:extLst>
          </p:cNvPr>
          <p:cNvSpPr/>
          <p:nvPr/>
        </p:nvSpPr>
        <p:spPr>
          <a:xfrm>
            <a:off x="4506684" y="2315422"/>
            <a:ext cx="1175657" cy="4205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B14E85D-A33B-7343-523F-B96428AA9724}"/>
              </a:ext>
            </a:extLst>
          </p:cNvPr>
          <p:cNvSpPr/>
          <p:nvPr/>
        </p:nvSpPr>
        <p:spPr>
          <a:xfrm>
            <a:off x="4682380" y="3550464"/>
            <a:ext cx="1175657" cy="4205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54ECA-6E1D-F9F5-E40C-20B04D49CD39}"/>
              </a:ext>
            </a:extLst>
          </p:cNvPr>
          <p:cNvSpPr/>
          <p:nvPr/>
        </p:nvSpPr>
        <p:spPr>
          <a:xfrm>
            <a:off x="6306163" y="1976735"/>
            <a:ext cx="18037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 +ম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98AE2C-05F1-03AF-81FE-55CFEA32E4F9}"/>
              </a:ext>
            </a:extLst>
          </p:cNvPr>
          <p:cNvSpPr/>
          <p:nvPr/>
        </p:nvSpPr>
        <p:spPr>
          <a:xfrm>
            <a:off x="6281060" y="3290930"/>
            <a:ext cx="309411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ত+র-ফলা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EF79A9-7703-1502-C14E-5994620B2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214" y="3290930"/>
            <a:ext cx="1534071" cy="93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616B22C-8B1F-11AE-DE11-632A2FB83F66}"/>
              </a:ext>
            </a:extLst>
          </p:cNvPr>
          <p:cNvSpPr/>
          <p:nvPr/>
        </p:nvSpPr>
        <p:spPr>
          <a:xfrm>
            <a:off x="669802" y="1976735"/>
            <a:ext cx="2385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মুহা</a:t>
            </a:r>
            <a:r>
              <a:rPr lang="en-US" sz="54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ম্ম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F4AB23-6D0D-E16D-8322-B3D8B3968B67}"/>
              </a:ext>
            </a:extLst>
          </p:cNvPr>
          <p:cNvSpPr/>
          <p:nvPr/>
        </p:nvSpPr>
        <p:spPr>
          <a:xfrm>
            <a:off x="1514470" y="3429000"/>
            <a:ext cx="1435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</a:t>
            </a:r>
            <a:r>
              <a:rPr lang="en-US" sz="54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ত্রু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799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CFA616-B8FE-64A8-B2BA-48CCBBF0BCBD}"/>
              </a:ext>
            </a:extLst>
          </p:cNvPr>
          <p:cNvSpPr/>
          <p:nvPr/>
        </p:nvSpPr>
        <p:spPr>
          <a:xfrm>
            <a:off x="499500" y="2057749"/>
            <a:ext cx="57054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মহানবি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তখন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কোথায়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থাকতেন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913560-1501-24A3-5381-8E4ED859C7BF}"/>
              </a:ext>
            </a:extLst>
          </p:cNvPr>
          <p:cNvSpPr/>
          <p:nvPr/>
        </p:nvSpPr>
        <p:spPr>
          <a:xfrm>
            <a:off x="8098677" y="2040100"/>
            <a:ext cx="32864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মদিনায়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থাকতেন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471A450-DC1C-CF08-B38F-2CCCF10B486B}"/>
              </a:ext>
            </a:extLst>
          </p:cNvPr>
          <p:cNvSpPr/>
          <p:nvPr/>
        </p:nvSpPr>
        <p:spPr>
          <a:xfrm>
            <a:off x="6704649" y="2090172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37450-AC20-F4EA-2050-1C500DF52126}"/>
              </a:ext>
            </a:extLst>
          </p:cNvPr>
          <p:cNvSpPr/>
          <p:nvPr/>
        </p:nvSpPr>
        <p:spPr>
          <a:xfrm>
            <a:off x="536734" y="3191539"/>
            <a:ext cx="62023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মহানবির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কাছে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খবর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এসেছিল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5084586-1896-567E-4132-FC3CEC0D75EE}"/>
              </a:ext>
            </a:extLst>
          </p:cNvPr>
          <p:cNvSpPr/>
          <p:nvPr/>
        </p:nvSpPr>
        <p:spPr>
          <a:xfrm>
            <a:off x="6053085" y="4411511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448584-F7B0-FBE0-8862-F6E60D285DB3}"/>
              </a:ext>
            </a:extLst>
          </p:cNvPr>
          <p:cNvSpPr/>
          <p:nvPr/>
        </p:nvSpPr>
        <p:spPr>
          <a:xfrm>
            <a:off x="8098677" y="3174726"/>
            <a:ext cx="28200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শত্রুরা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মদিনায়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হামলা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করবে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42A97-25A4-7DC6-E185-637BC8223F21}"/>
              </a:ext>
            </a:extLst>
          </p:cNvPr>
          <p:cNvSpPr/>
          <p:nvPr/>
        </p:nvSpPr>
        <p:spPr>
          <a:xfrm>
            <a:off x="3682361" y="4335567"/>
            <a:ext cx="20730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পরিখা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C304413-EF35-3D32-8930-587243F07A06}"/>
              </a:ext>
            </a:extLst>
          </p:cNvPr>
          <p:cNvSpPr/>
          <p:nvPr/>
        </p:nvSpPr>
        <p:spPr>
          <a:xfrm>
            <a:off x="6704649" y="3228703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82C5EE-1C24-FF30-98CA-AA0CC602E02C}"/>
              </a:ext>
            </a:extLst>
          </p:cNvPr>
          <p:cNvSpPr/>
          <p:nvPr/>
        </p:nvSpPr>
        <p:spPr>
          <a:xfrm>
            <a:off x="7095998" y="4441339"/>
            <a:ext cx="482536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শত্রুর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হামলা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থেকে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বাচাঁর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জন্য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খাল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খনন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করা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C62E31-E7F1-7B77-4DD7-C8CC2AF0CA30}"/>
              </a:ext>
            </a:extLst>
          </p:cNvPr>
          <p:cNvSpPr/>
          <p:nvPr/>
        </p:nvSpPr>
        <p:spPr>
          <a:xfrm>
            <a:off x="4167427" y="499222"/>
            <a:ext cx="3143809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এসো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বলি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D38858-2F8D-397B-8968-B5658D788A8E}"/>
              </a:ext>
            </a:extLst>
          </p:cNvPr>
          <p:cNvSpPr txBox="1"/>
          <p:nvPr/>
        </p:nvSpPr>
        <p:spPr>
          <a:xfrm>
            <a:off x="119742" y="6246561"/>
            <a:ext cx="10406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736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8" grpId="0" animBg="1"/>
      <p:bldP spid="9" grpId="0"/>
      <p:bldP spid="12" grpId="0" animBg="1"/>
      <p:bldP spid="13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E2EBFF-F36D-42C6-FDA3-A1608542492D}"/>
              </a:ext>
            </a:extLst>
          </p:cNvPr>
          <p:cNvSpPr txBox="1"/>
          <p:nvPr/>
        </p:nvSpPr>
        <p:spPr>
          <a:xfrm>
            <a:off x="185057" y="6396335"/>
            <a:ext cx="10428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DB9A55-5FFD-6DE8-AFA8-A8C8904BF675}"/>
              </a:ext>
            </a:extLst>
          </p:cNvPr>
          <p:cNvSpPr/>
          <p:nvPr/>
        </p:nvSpPr>
        <p:spPr>
          <a:xfrm>
            <a:off x="4473464" y="432057"/>
            <a:ext cx="346280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দেখি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পারি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কিনা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0FEBC-299C-27D9-3ED5-24CB4BA5B84D}"/>
              </a:ext>
            </a:extLst>
          </p:cNvPr>
          <p:cNvSpPr/>
          <p:nvPr/>
        </p:nvSpPr>
        <p:spPr>
          <a:xfrm>
            <a:off x="1928032" y="1235801"/>
            <a:ext cx="8903399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শব্দ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গুলো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এ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পাঠে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কতবার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আছে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8EDFB5-55FB-E9A4-EF03-92458A74235C}"/>
              </a:ext>
            </a:extLst>
          </p:cNvPr>
          <p:cNvSpPr/>
          <p:nvPr/>
        </p:nvSpPr>
        <p:spPr>
          <a:xfrm>
            <a:off x="4612123" y="2101100"/>
            <a:ext cx="318548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54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শহর</a:t>
            </a:r>
            <a:endParaRPr lang="en-US" sz="54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5A0F18-E44D-1234-0B29-E6C96A94207D}"/>
              </a:ext>
            </a:extLst>
          </p:cNvPr>
          <p:cNvSpPr/>
          <p:nvPr/>
        </p:nvSpPr>
        <p:spPr>
          <a:xfrm>
            <a:off x="602211" y="3406208"/>
            <a:ext cx="11205311" cy="2215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</a:t>
            </a:r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হুদিন আগের কথা। মহানবি হজরত মুহম্মদ (স) তখন মদিনায় থাকতেন।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তিনি একদিন খবর পেলেন, </a:t>
            </a:r>
            <a:r>
              <a:rPr lang="as-IN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</a:t>
            </a:r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রা মদিনায় হামলা করবে।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তিনি সবাইকে ডেকে বললেন, </a:t>
            </a:r>
            <a:r>
              <a:rPr lang="as-IN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শহরে</a:t>
            </a:r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 চারপাশে পরিখা খুঁড়তে হবে।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এতে </a:t>
            </a:r>
            <a:r>
              <a:rPr lang="as-IN" sz="2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শত্রু</a:t>
            </a:r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রা </a:t>
            </a:r>
            <a:r>
              <a:rPr lang="as-IN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শহরে</a:t>
            </a:r>
            <a:r>
              <a:rPr lang="as-IN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আসতে পারবে না।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865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D6631-F74B-410E-B60D-7C97D6D77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300CB1-0412-47A2-BA30-07135C98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AC820A-F7A7-46F3-933A-2CCC7201D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AFCA3D-277C-4C06-BC17-5108F3A70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57DF47-900A-447E-9B61-2B94B749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4772325-EEFF-4BA8-841C-29A78A2E4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D3094C5-7785-41DD-B095-217D26651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3CF66E-289D-4AB8-85D9-C0B9AE18B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9026F13-499B-4EC7-B5BA-99A52E90C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4A3EB8-C534-4357-BED1-BD137862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E06833-E63D-3D13-1566-90D2B50D9AC8}"/>
              </a:ext>
            </a:extLst>
          </p:cNvPr>
          <p:cNvSpPr/>
          <p:nvPr/>
        </p:nvSpPr>
        <p:spPr>
          <a:xfrm>
            <a:off x="5237760" y="1674758"/>
            <a:ext cx="5716338" cy="30427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cap="all" spc="-100" dirty="0" err="1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ধন্যবাদ</a:t>
            </a:r>
            <a:endParaRPr lang="en-US" sz="6000" b="1" cap="all" spc="-100" dirty="0">
              <a:ln w="0"/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13F65-6422-4EBC-B70B-E95950B28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4EC5015-DFE8-4264-BCD5-E4D5A3EEF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A8CE91-4412-4504-94E5-903CCFE92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C3B8F69-5432-41A9-80AA-ECBDFA57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DB1D596-2674-35E8-4CBD-E06FB78680F4}"/>
              </a:ext>
            </a:extLst>
          </p:cNvPr>
          <p:cNvSpPr txBox="1"/>
          <p:nvPr/>
        </p:nvSpPr>
        <p:spPr>
          <a:xfrm>
            <a:off x="299702" y="6434031"/>
            <a:ext cx="10901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প্রস্তুতকারী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: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মোঃ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সাইফুদ্দিন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সহ.শি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আফজল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নগর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সপ্রাবি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,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সাতকানিয়া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 ,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চট্টগ্রাম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648D99-EF92-99C7-8676-BC6B6069A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20" y="1411615"/>
            <a:ext cx="3848267" cy="3824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0308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638</TotalTime>
  <Words>417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Garamond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68</cp:revision>
  <dcterms:created xsi:type="dcterms:W3CDTF">2026-07-26T04:16:04Z</dcterms:created>
  <dcterms:modified xsi:type="dcterms:W3CDTF">2026-09-24T04:04:23Z</dcterms:modified>
</cp:coreProperties>
</file>