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8" r:id="rId3"/>
    <p:sldId id="259" r:id="rId4"/>
    <p:sldId id="282" r:id="rId5"/>
    <p:sldId id="261" r:id="rId6"/>
    <p:sldId id="262" r:id="rId7"/>
    <p:sldId id="263" r:id="rId8"/>
    <p:sldId id="264" r:id="rId9"/>
    <p:sldId id="265" r:id="rId10"/>
    <p:sldId id="283" r:id="rId11"/>
    <p:sldId id="266" r:id="rId12"/>
    <p:sldId id="267" r:id="rId13"/>
    <p:sldId id="268" r:id="rId14"/>
    <p:sldId id="284" r:id="rId15"/>
    <p:sldId id="285" r:id="rId16"/>
    <p:sldId id="286" r:id="rId17"/>
    <p:sldId id="287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hp\Desktop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734"/>
            <a:ext cx="9144000" cy="68817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38400"/>
            <a:ext cx="505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2486694"/>
            <a:ext cx="3322749" cy="320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12 পাঠ-1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8" y="965915"/>
            <a:ext cx="4670281" cy="56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5155" y="114347"/>
            <a:ext cx="82553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7439"/>
            <a:ext cx="9144000" cy="4163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56065" y="5924283"/>
            <a:ext cx="401820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সম্পদ গুলকে কি বলে?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4275" y="5950040"/>
            <a:ext cx="2820473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সম্পদ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2592" y="270456"/>
            <a:ext cx="382502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1673" y="2446981"/>
            <a:ext cx="2253803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5476" y="3477297"/>
            <a:ext cx="1777285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9882" y="4443215"/>
            <a:ext cx="1442433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429558"/>
            <a:ext cx="856445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প্রকৃতিক সম্পদ কী তা ব্যাখ্যা করতে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2485627"/>
            <a:ext cx="855157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বাংলাদেশের প্রধান প্রধান প্রকৃতিক সম্পদ চিহ্নিত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3425780"/>
            <a:ext cx="8564450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অর্থসামাজিক অগ্রগতি ও উন্নয়নে প্রাকৃতিক সম্পদের অবদান মূল্যায়ন করতে পারবে।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28033" y="1558340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77401" y="356530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8132" y="261012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3805" y="257577"/>
            <a:ext cx="403108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প্রাকৃতিক সম্পদ 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425" y="1146220"/>
            <a:ext cx="8873544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প্রকৃতি থেকে পাওয়া এবং মানুষের জীবন ও অর্থনৈতিক কর্মকান্ডের ব্যবহৃত সম্পদকে প্রাকৃতিক সম্পদ বলে।যেমনঃ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37" y="2519421"/>
            <a:ext cx="9144000" cy="4163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3494" y="231818"/>
            <a:ext cx="4855337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বিভিন্ন প্রাকৃতিক সম্পদ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70" y="1249660"/>
            <a:ext cx="8435583" cy="3496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528034" y="5164428"/>
            <a:ext cx="8087932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মাটিঃ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সমতল ভূমি অত্যন্ত উর্বর। দেশের ১০% এলাকা পাহাড়ি অঞ্চল। বছরে অধিকাংশ অঞ্চলে ৩টি ফসল উৎপন্ন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5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" y="218941"/>
            <a:ext cx="4353059" cy="478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60609" y="5434885"/>
            <a:ext cx="8306874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নদ-নদীঃ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নদী মাতৃক দেশ। মালামাল পরিবহ্ন, জলবিদ্যুৎ ও প্রচুর মৎস্য সম্পদ।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52" y="218940"/>
            <a:ext cx="4365938" cy="4623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0" y="234328"/>
            <a:ext cx="4507604" cy="3210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063" y="183246"/>
            <a:ext cx="4219822" cy="3312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3602226"/>
            <a:ext cx="4649274" cy="3120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100034" y="3760631"/>
            <a:ext cx="3644721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খনিজ সম্পদঃ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গ্যাস, কয়লা, চুনাপাথর, চিনামাটি, সিলিকা, বালি। শিল্প কারখানা ও রান্নাঘরের প্রধান জ্বালানী।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00789" cy="3400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88" y="0"/>
            <a:ext cx="4443211" cy="3400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4839"/>
            <a:ext cx="4700788" cy="3230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971245" y="3876541"/>
            <a:ext cx="3928056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বনজ সম্পদঃ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মোট আয়তনের প্রায় ১৬% বনভূমি (২৪,৯৩৮ বর্গমাইল)। ঘরের আসবাবপত্র তৈরি, প্রাকৃতিক ভারসাম্য ও জীব বৈচিত্র রক্ষা।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84879" cy="3387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878" y="0"/>
            <a:ext cx="4559121" cy="3387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7144"/>
            <a:ext cx="4675031" cy="3470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919730" y="3979572"/>
            <a:ext cx="3915177" cy="20621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মৎস ও প্রাণীঃ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নদী, খাল, বিল, হাওড় এবং বঙ্গপসাগর। পুষ্টি চাহিদা পূরণ ও বৈ্দেশিক মুদ্রা অর্জন।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32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9273" cy="3477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73" y="0"/>
            <a:ext cx="4494727" cy="3477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5" y="3606085"/>
            <a:ext cx="4540138" cy="3251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932608" y="4275786"/>
            <a:ext cx="37477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সমুদ্র সম্পদঃ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চট্টগ্রাম, মংলা ও পায়রা সমুদ্র বন্দর। লবন উৎপাদন, সামুদ্রিক মাছ ও পর্যটন খাত।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72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5161" y="206062"/>
            <a:ext cx="6259133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প্রকৃতিক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003" y="1429557"/>
            <a:ext cx="8358389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উৎপাদন ও জীবিকাঃ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উর্বর মাটি ও কৃষিভিত্তিক সম্পদের ফলে দেশের সিংহভাগ মানুষের কর্মসংস্থান তৈরি হচ্ছে।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003" y="3103808"/>
            <a:ext cx="8358389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শিল্পায়ণঃ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 গ্যাস ও অন্যান্য খনিজ সম্পদ শিল্পের মূল কাঁচামাল হিসাবে ব্যবহৃত হচ্ছে।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5003" y="4687910"/>
            <a:ext cx="8358389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 ও বানিজ্যঃ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নদী পথ ও সমুদ্র বন্দর ব্যবহার করে স্বল্প খরচে পরিবহন ও আন্তর্জাতিক বানিজ্য পরিচালিত হচ্ছে।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3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8192" y="373487"/>
            <a:ext cx="5756856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সম্পদ সংরক্ষণ ও টেকসই ব্যবহার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729" y="1906073"/>
            <a:ext cx="8461419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সীমিত সম্পদের সঠিক ব্যবহারঃ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জনসংখ্যার তুলনায় প্রাকৃতিক সম্পদ সীমিত তাই পরিকল্পিত ব্যবহার জরুরী।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7730" y="3825025"/>
            <a:ext cx="846141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 সংরক্ষনঃ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 উজার রোধ ও জীববৈচিত্র্য রক্ষা করা।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5003" y="5074276"/>
            <a:ext cx="8384146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 ব্যবহার যোগ্য শক্তি ব্যবহারঃ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সৌরশক্তি ও বায়ুশক্তির ব্যবহার বাড়ানো।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3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1272"/>
            <a:ext cx="84582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2" descr="C:\Users\user\Desktop\New folder\IMG_20191021_200830_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52600"/>
            <a:ext cx="3200400" cy="2744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6823" y="4636394"/>
            <a:ext cx="7843233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তোমাদের এলাকার প্রাকৃতিক সম্পদের একটি তালিকা তৈরি কর ।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970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7" y="363171"/>
            <a:ext cx="8332629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244" y="1455313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মোট ভূ-ভাগের কত ভাগ বনভূমি?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244" y="2176529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প্রধান খনিজ জ্বালানী সম্পদ কী? 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44" y="2962144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সম্পদ কী?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02276" y="1596981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500128" y="2303170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551644" y="310166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9243" y="3747759"/>
            <a:ext cx="787543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বনজ সম্পদের দুটি গুরুত্ব লেখ?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536617" y="3885125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9244" y="4494727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মৎস সম্পদ বাংলাদেশের জন্য কেন গুরুত্বপূর্তণ।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47348" y="4591322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3" grpId="0" animBg="1"/>
      <p:bldP spid="10" grpId="0" animBg="1"/>
      <p:bldP spid="5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505200" cy="289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অর্থনৈতিক সমৃদ্ধি অর্জনে প্রাকৃতিক সম্পদের গুরুত্ব নিজের ভাষায় ব্যাখ্যা করো।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366831"/>
            <a:ext cx="423703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1775</TotalTime>
  <Words>363</Words>
  <Application>Microsoft Office PowerPoint</Application>
  <PresentationFormat>On-screen Show (4:3)</PresentationFormat>
  <Paragraphs>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277</cp:revision>
  <dcterms:created xsi:type="dcterms:W3CDTF">2022-09-30T14:57:44Z</dcterms:created>
  <dcterms:modified xsi:type="dcterms:W3CDTF">2026-09-18T06:20:52Z</dcterms:modified>
</cp:coreProperties>
</file>