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78" r:id="rId2"/>
    <p:sldId id="420" r:id="rId3"/>
    <p:sldId id="495" r:id="rId4"/>
    <p:sldId id="531" r:id="rId5"/>
    <p:sldId id="497" r:id="rId6"/>
    <p:sldId id="529" r:id="rId7"/>
    <p:sldId id="533" r:id="rId8"/>
    <p:sldId id="535" r:id="rId9"/>
    <p:sldId id="536" r:id="rId10"/>
    <p:sldId id="537" r:id="rId11"/>
    <p:sldId id="538" r:id="rId12"/>
    <p:sldId id="539" r:id="rId13"/>
    <p:sldId id="43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2883" autoAdjust="0"/>
  </p:normalViewPr>
  <p:slideViewPr>
    <p:cSldViewPr snapToGrid="0">
      <p:cViewPr>
        <p:scale>
          <a:sx n="100" d="100"/>
          <a:sy n="100" d="100"/>
        </p:scale>
        <p:origin x="498" y="6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58953C-5F11-403C-8B91-DEE97225C7F5}"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1014FA-AB8E-47A7-B44E-3D49B36CBE8E}" type="slidenum">
              <a:rPr lang="en-US" smtClean="0"/>
              <a:t>‹#›</a:t>
            </a:fld>
            <a:endParaRPr lang="en-US"/>
          </a:p>
        </p:txBody>
      </p:sp>
    </p:spTree>
    <p:extLst>
      <p:ext uri="{BB962C8B-B14F-4D97-AF65-F5344CB8AC3E}">
        <p14:creationId xmlns:p14="http://schemas.microsoft.com/office/powerpoint/2010/main" val="1089666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gi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17.sv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5.svg"/><Relationship Id="rId4" Type="http://schemas.openxmlformats.org/officeDocument/2006/relationships/image" Target="../media/image1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7.png"/><Relationship Id="rId1" Type="http://schemas.openxmlformats.org/officeDocument/2006/relationships/slideMaster" Target="../slideMasters/slideMaster1.xml"/><Relationship Id="rId5" Type="http://schemas.openxmlformats.org/officeDocument/2006/relationships/image" Target="../media/image19.png"/><Relationship Id="rId4" Type="http://schemas.openxmlformats.org/officeDocument/2006/relationships/image" Target="../media/image18.png"/></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Greeting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D18D2A45-21A1-34B6-2A67-8B86F1D6F8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54461" y="1371600"/>
            <a:ext cx="3168603" cy="5000626"/>
          </a:xfrm>
          <a:prstGeom prst="rect">
            <a:avLst/>
          </a:prstGeom>
        </p:spPr>
      </p:pic>
      <p:sp>
        <p:nvSpPr>
          <p:cNvPr id="3" name="Rectangle: Rounded Corners 2">
            <a:extLst>
              <a:ext uri="{FF2B5EF4-FFF2-40B4-BE49-F238E27FC236}">
                <a16:creationId xmlns:a16="http://schemas.microsoft.com/office/drawing/2014/main" xmlns="" id="{7A26D00E-3B98-20A7-2F19-530B9544A039}"/>
              </a:ext>
            </a:extLst>
          </p:cNvPr>
          <p:cNvSpPr/>
          <p:nvPr/>
        </p:nvSpPr>
        <p:spPr>
          <a:xfrm>
            <a:off x="2675685" y="1234017"/>
            <a:ext cx="7911353" cy="3409419"/>
          </a:xfrm>
          <a:prstGeom prst="roundRect">
            <a:avLst/>
          </a:prstGeom>
          <a:gradFill>
            <a:gsLst>
              <a:gs pos="0">
                <a:schemeClr val="accent1">
                  <a:lumMod val="5000"/>
                  <a:lumOff val="95000"/>
                </a:schemeClr>
              </a:gs>
              <a:gs pos="100000">
                <a:schemeClr val="accent1">
                  <a:lumMod val="30000"/>
                  <a:lumOff val="70000"/>
                </a:schemeClr>
              </a:gs>
            </a:gsLst>
            <a:lin ang="5400000" scaled="1"/>
          </a:gradFill>
          <a:effectLst>
            <a:outerShdw blurRad="139700" dist="165100" dir="3900000" sx="99000" sy="99000" algn="ctr" rotWithShape="0">
              <a:srgbClr val="000000"/>
            </a:outerShdw>
          </a:effectLst>
          <a:scene3d>
            <a:camera prst="orthographicFront"/>
            <a:lightRig rig="threePt" dir="t"/>
          </a:scene3d>
          <a:sp3d>
            <a:bevelT w="152400" h="50800" prst="softRound"/>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pic>
        <p:nvPicPr>
          <p:cNvPr id="5" name="Picture 4">
            <a:extLst>
              <a:ext uri="{FF2B5EF4-FFF2-40B4-BE49-F238E27FC236}">
                <a16:creationId xmlns:a16="http://schemas.microsoft.com/office/drawing/2014/main" xmlns="" id="{4A4F4496-4915-9CAE-A99E-55A3B0B5870A}"/>
              </a:ext>
            </a:extLst>
          </p:cNvPr>
          <p:cNvPicPr>
            <a:picLocks noChangeAspect="1"/>
          </p:cNvPicPr>
          <p:nvPr/>
        </p:nvPicPr>
        <p:blipFill>
          <a:blip r:embed="rId3" cstate="print">
            <a:alphaModFix amt="5000"/>
            <a:extLst>
              <a:ext uri="{28A0092B-C50C-407E-A947-70E740481C1C}">
                <a14:useLocalDpi xmlns:a14="http://schemas.microsoft.com/office/drawing/2010/main" val="0"/>
              </a:ext>
            </a:extLst>
          </a:blip>
          <a:stretch>
            <a:fillRect/>
          </a:stretch>
        </p:blipFill>
        <p:spPr>
          <a:xfrm>
            <a:off x="5392637" y="1842076"/>
            <a:ext cx="2193306" cy="2193300"/>
          </a:xfrm>
          <a:prstGeom prst="rect">
            <a:avLst/>
          </a:prstGeom>
        </p:spPr>
      </p:pic>
      <p:pic>
        <p:nvPicPr>
          <p:cNvPr id="6" name="Picture 5">
            <a:extLst>
              <a:ext uri="{FF2B5EF4-FFF2-40B4-BE49-F238E27FC236}">
                <a16:creationId xmlns:a16="http://schemas.microsoft.com/office/drawing/2014/main" xmlns="" id="{83D5597B-7B11-E20A-F84A-61EEEC2F7FC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57421"/>
            <a:ext cx="870801" cy="834227"/>
          </a:xfrm>
          <a:prstGeom prst="rect">
            <a:avLst/>
          </a:prstGeom>
        </p:spPr>
      </p:pic>
    </p:spTree>
    <p:extLst>
      <p:ext uri="{BB962C8B-B14F-4D97-AF65-F5344CB8AC3E}">
        <p14:creationId xmlns:p14="http://schemas.microsoft.com/office/powerpoint/2010/main" val="3183691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00937 -0.03912 L 0.64987 0.86644 " pathEditMode="relative" rAng="0" ptsTypes="AA">
                                      <p:cBhvr>
                                        <p:cTn id="6" dur="4000" fill="hold"/>
                                        <p:tgtEl>
                                          <p:spTgt spid="6"/>
                                        </p:tgtEl>
                                        <p:attrNameLst>
                                          <p:attrName>ppt_x</p:attrName>
                                          <p:attrName>ppt_y</p:attrName>
                                        </p:attrNameLst>
                                      </p:cBhvr>
                                      <p:rCtr x="32018" y="452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4338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Idendity">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8156C0E0-AEBD-A6AD-7336-39B075885C8B}"/>
              </a:ext>
            </a:extLst>
          </p:cNvPr>
          <p:cNvSpPr txBox="1"/>
          <p:nvPr/>
        </p:nvSpPr>
        <p:spPr>
          <a:xfrm>
            <a:off x="5171693" y="462296"/>
            <a:ext cx="2082019" cy="769441"/>
          </a:xfrm>
          <a:prstGeom prst="rect">
            <a:avLst/>
          </a:prstGeom>
          <a:solidFill>
            <a:schemeClr val="bg1">
              <a:lumMod val="95000"/>
            </a:schemeClr>
          </a:solidFill>
          <a:ln w="28575">
            <a:noFill/>
          </a:ln>
          <a:scene3d>
            <a:camera prst="orthographicFront"/>
            <a:lightRig rig="threePt" dir="t"/>
          </a:scene3d>
          <a:sp3d>
            <a:bevelT w="114300" prst="artDeco"/>
          </a:sp3d>
        </p:spPr>
        <p:txBody>
          <a:bodyPr wrap="square" rtlCol="0">
            <a:spAutoFit/>
          </a:bodyPr>
          <a:lstStyle/>
          <a:p>
            <a:pPr algn="ctr"/>
            <a:r>
              <a:rPr lang="en-US" sz="4400" b="1" dirty="0" err="1">
                <a:latin typeface="NikoshBAN" panose="02000000000000000000" pitchFamily="2" charset="0"/>
                <a:cs typeface="NikoshBAN" panose="02000000000000000000" pitchFamily="2" charset="0"/>
              </a:rPr>
              <a:t>পরিচিতি</a:t>
            </a:r>
            <a:endParaRPr lang="en-US" sz="4400" b="1" dirty="0">
              <a:latin typeface="NikoshBAN" panose="02000000000000000000" pitchFamily="2" charset="0"/>
              <a:cs typeface="NikoshBAN" panose="02000000000000000000" pitchFamily="2" charset="0"/>
            </a:endParaRPr>
          </a:p>
        </p:txBody>
      </p:sp>
      <p:sp>
        <p:nvSpPr>
          <p:cNvPr id="5" name="Rectangle 4">
            <a:extLst>
              <a:ext uri="{FF2B5EF4-FFF2-40B4-BE49-F238E27FC236}">
                <a16:creationId xmlns:a16="http://schemas.microsoft.com/office/drawing/2014/main" xmlns="" id="{BA42758E-9EA4-428E-9F78-BBDF42125B0F}"/>
              </a:ext>
            </a:extLst>
          </p:cNvPr>
          <p:cNvSpPr/>
          <p:nvPr/>
        </p:nvSpPr>
        <p:spPr>
          <a:xfrm flipV="1">
            <a:off x="363415" y="1341715"/>
            <a:ext cx="11083512" cy="4571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xmlns="" id="{AA3F07E6-1309-37C6-3309-E58345E229EB}"/>
              </a:ext>
            </a:extLst>
          </p:cNvPr>
          <p:cNvSpPr/>
          <p:nvPr/>
        </p:nvSpPr>
        <p:spPr>
          <a:xfrm flipV="1">
            <a:off x="4072776" y="1257138"/>
            <a:ext cx="7735194" cy="4571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xmlns="" id="{4EB28EDD-F09C-1E93-4043-58BCAC4B3F8E}"/>
              </a:ext>
            </a:extLst>
          </p:cNvPr>
          <p:cNvSpPr/>
          <p:nvPr/>
        </p:nvSpPr>
        <p:spPr>
          <a:xfrm rot="5400000" flipV="1">
            <a:off x="4270531" y="3909144"/>
            <a:ext cx="3930064" cy="4571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10">
            <a:extLst>
              <a:ext uri="{FF2B5EF4-FFF2-40B4-BE49-F238E27FC236}">
                <a16:creationId xmlns:a16="http://schemas.microsoft.com/office/drawing/2014/main" xmlns="" id="{355BEEE2-C372-7224-CB6F-0079CE40E0A0}"/>
              </a:ext>
            </a:extLst>
          </p:cNvPr>
          <p:cNvSpPr>
            <a:spLocks noGrp="1"/>
          </p:cNvSpPr>
          <p:nvPr>
            <p:ph type="pic" sz="quarter" idx="10"/>
          </p:nvPr>
        </p:nvSpPr>
        <p:spPr>
          <a:xfrm>
            <a:off x="2317580" y="2241811"/>
            <a:ext cx="1970252" cy="1950843"/>
          </a:xfrm>
          <a:prstGeom prst="rect">
            <a:avLst/>
          </a:prstGeom>
        </p:spPr>
        <p:txBody>
          <a:bodyPr/>
          <a:lstStyle>
            <a:lvl1pPr>
              <a:defRPr sz="2000"/>
            </a:lvl1pPr>
          </a:lstStyle>
          <a:p>
            <a:r>
              <a:rPr lang="en-US"/>
              <a:t>Click icon to add picture</a:t>
            </a:r>
            <a:endParaRPr lang="en-US" dirty="0"/>
          </a:p>
        </p:txBody>
      </p:sp>
      <p:sp>
        <p:nvSpPr>
          <p:cNvPr id="12" name="Picture Placeholder 10">
            <a:extLst>
              <a:ext uri="{FF2B5EF4-FFF2-40B4-BE49-F238E27FC236}">
                <a16:creationId xmlns:a16="http://schemas.microsoft.com/office/drawing/2014/main" xmlns="" id="{AEC83A02-EA9B-F924-11E8-5D5D82A5F0D6}"/>
              </a:ext>
            </a:extLst>
          </p:cNvPr>
          <p:cNvSpPr>
            <a:spLocks noGrp="1"/>
          </p:cNvSpPr>
          <p:nvPr>
            <p:ph type="pic" sz="quarter" idx="11"/>
          </p:nvPr>
        </p:nvSpPr>
        <p:spPr>
          <a:xfrm>
            <a:off x="8067616" y="2241811"/>
            <a:ext cx="1970252" cy="1950843"/>
          </a:xfrm>
          <a:prstGeom prst="rect">
            <a:avLst/>
          </a:prstGeom>
        </p:spPr>
        <p:txBody>
          <a:bodyPr/>
          <a:lstStyle>
            <a:lvl1pPr>
              <a:defRPr sz="2000"/>
            </a:lvl1pPr>
          </a:lstStyle>
          <a:p>
            <a:r>
              <a:rPr lang="en-US"/>
              <a:t>Click icon to add picture</a:t>
            </a:r>
            <a:endParaRPr lang="en-US" dirty="0"/>
          </a:p>
        </p:txBody>
      </p:sp>
      <p:sp>
        <p:nvSpPr>
          <p:cNvPr id="8" name="TextBox 7">
            <a:extLst>
              <a:ext uri="{FF2B5EF4-FFF2-40B4-BE49-F238E27FC236}">
                <a16:creationId xmlns:a16="http://schemas.microsoft.com/office/drawing/2014/main" xmlns="" id="{A53B9FA6-4A0F-4E2B-6CEA-704829109C7D}"/>
              </a:ext>
            </a:extLst>
          </p:cNvPr>
          <p:cNvSpPr txBox="1"/>
          <p:nvPr/>
        </p:nvSpPr>
        <p:spPr>
          <a:xfrm>
            <a:off x="2201902" y="1553012"/>
            <a:ext cx="2201608" cy="523220"/>
          </a:xfrm>
          <a:prstGeom prst="rect">
            <a:avLst/>
          </a:prstGeom>
          <a:solidFill>
            <a:schemeClr val="bg1">
              <a:lumMod val="95000"/>
            </a:schemeClr>
          </a:solidFill>
          <a:ln w="28575">
            <a:noFill/>
          </a:ln>
          <a:scene3d>
            <a:camera prst="orthographicFront"/>
            <a:lightRig rig="threePt" dir="t"/>
          </a:scene3d>
          <a:sp3d>
            <a:bevelT w="114300" prst="artDeco"/>
          </a:sp3d>
        </p:spPr>
        <p:txBody>
          <a:bodyPr wrap="square" rtlCol="0">
            <a:spAutoFit/>
          </a:bodyPr>
          <a:lstStyle/>
          <a:p>
            <a:pPr algn="ctr"/>
            <a:r>
              <a:rPr lang="bn-IN" sz="2800" b="1" dirty="0">
                <a:latin typeface="NikoshBAN" panose="02000000000000000000" pitchFamily="2" charset="0"/>
                <a:cs typeface="NikoshBAN" panose="02000000000000000000" pitchFamily="2" charset="0"/>
              </a:rPr>
              <a:t>শিক্ষক </a:t>
            </a:r>
            <a:r>
              <a:rPr lang="en-US" sz="2800" b="1" dirty="0" err="1">
                <a:latin typeface="NikoshBAN" panose="02000000000000000000" pitchFamily="2" charset="0"/>
                <a:cs typeface="NikoshBAN" panose="02000000000000000000" pitchFamily="2" charset="0"/>
              </a:rPr>
              <a:t>পরিচিতি</a:t>
            </a:r>
            <a:endParaRPr lang="en-US" sz="2800" b="1" dirty="0">
              <a:latin typeface="NikoshBAN" panose="02000000000000000000" pitchFamily="2" charset="0"/>
              <a:cs typeface="NikoshBAN" panose="02000000000000000000" pitchFamily="2" charset="0"/>
            </a:endParaRPr>
          </a:p>
        </p:txBody>
      </p:sp>
      <p:sp>
        <p:nvSpPr>
          <p:cNvPr id="9" name="TextBox 8">
            <a:extLst>
              <a:ext uri="{FF2B5EF4-FFF2-40B4-BE49-F238E27FC236}">
                <a16:creationId xmlns:a16="http://schemas.microsoft.com/office/drawing/2014/main" xmlns="" id="{427B961E-3913-4CCF-9314-6D725B6D97D5}"/>
              </a:ext>
            </a:extLst>
          </p:cNvPr>
          <p:cNvSpPr txBox="1"/>
          <p:nvPr/>
        </p:nvSpPr>
        <p:spPr>
          <a:xfrm>
            <a:off x="8067616" y="1553012"/>
            <a:ext cx="1970252" cy="523220"/>
          </a:xfrm>
          <a:prstGeom prst="rect">
            <a:avLst/>
          </a:prstGeom>
          <a:solidFill>
            <a:schemeClr val="bg1">
              <a:lumMod val="95000"/>
            </a:schemeClr>
          </a:solidFill>
          <a:ln w="28575">
            <a:noFill/>
          </a:ln>
          <a:scene3d>
            <a:camera prst="orthographicFront"/>
            <a:lightRig rig="threePt" dir="t"/>
          </a:scene3d>
          <a:sp3d>
            <a:bevelT w="114300" prst="artDeco"/>
          </a:sp3d>
        </p:spPr>
        <p:txBody>
          <a:bodyPr wrap="square" rtlCol="0">
            <a:spAutoFit/>
          </a:bodyPr>
          <a:lstStyle/>
          <a:p>
            <a:pPr algn="ctr"/>
            <a:r>
              <a:rPr lang="bn-IN" sz="2800" b="1" dirty="0">
                <a:latin typeface="NikoshBAN" panose="02000000000000000000" pitchFamily="2" charset="0"/>
                <a:cs typeface="NikoshBAN" panose="02000000000000000000" pitchFamily="2" charset="0"/>
              </a:rPr>
              <a:t>পাঠ পরিচিতি</a:t>
            </a:r>
            <a:endParaRPr lang="en-US" sz="2800" b="1"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563416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Group Work">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431B47E9-4A65-A2A2-6D3F-5E3DBED5D26A}"/>
              </a:ext>
            </a:extLst>
          </p:cNvPr>
          <p:cNvSpPr txBox="1"/>
          <p:nvPr/>
        </p:nvSpPr>
        <p:spPr>
          <a:xfrm>
            <a:off x="1487295" y="1022831"/>
            <a:ext cx="2647564" cy="836126"/>
          </a:xfrm>
          <a:prstGeom prst="rect">
            <a:avLst/>
          </a:prstGeom>
          <a:noFill/>
          <a:ln>
            <a:noFill/>
          </a:ln>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ts val="5833"/>
              </a:lnSpc>
            </a:pPr>
            <a:r>
              <a:rPr lang="bn-IN" sz="4400" dirty="0">
                <a:effectLst>
                  <a:outerShdw blurRad="38100" dist="38100" dir="2700000" algn="tl">
                    <a:srgbClr val="000000">
                      <a:alpha val="43137"/>
                    </a:srgbClr>
                  </a:outerShdw>
                </a:effectLst>
                <a:latin typeface="NikoshBAN" pitchFamily="2" charset="0"/>
                <a:cs typeface="NikoshBAN" pitchFamily="2" charset="0"/>
              </a:rPr>
              <a:t>দলীয় </a:t>
            </a:r>
            <a:r>
              <a:rPr lang="en-US" sz="4400" dirty="0" err="1">
                <a:effectLst>
                  <a:outerShdw blurRad="38100" dist="38100" dir="2700000" algn="tl">
                    <a:srgbClr val="000000">
                      <a:alpha val="43137"/>
                    </a:srgbClr>
                  </a:outerShdw>
                </a:effectLst>
                <a:latin typeface="NikoshBAN" pitchFamily="2" charset="0"/>
                <a:cs typeface="NikoshBAN" pitchFamily="2" charset="0"/>
              </a:rPr>
              <a:t>কাজ</a:t>
            </a:r>
            <a:r>
              <a:rPr lang="bn-IN" sz="3200" b="1" dirty="0">
                <a:ln w="11430"/>
                <a:effectLst>
                  <a:outerShdw blurRad="50800" dist="39000" dir="5460000" algn="tl">
                    <a:srgbClr val="000000">
                      <a:alpha val="38000"/>
                    </a:srgbClr>
                  </a:outerShdw>
                </a:effectLst>
                <a:latin typeface="NikoshBAN" pitchFamily="2" charset="0"/>
                <a:cs typeface="NikoshBAN" pitchFamily="2" charset="0"/>
              </a:rPr>
              <a:t>                         </a:t>
            </a:r>
            <a:endParaRPr lang="bn-IN" sz="5400" b="1" dirty="0">
              <a:ln w="11430"/>
              <a:effectLst>
                <a:outerShdw blurRad="50800" dist="39000" dir="5460000" algn="tl">
                  <a:srgbClr val="000000">
                    <a:alpha val="38000"/>
                  </a:srgbClr>
                </a:outerShdw>
              </a:effectLst>
              <a:latin typeface="NikoshBAN" pitchFamily="2" charset="0"/>
              <a:cs typeface="NikoshBAN" pitchFamily="2" charset="0"/>
            </a:endParaRPr>
          </a:p>
        </p:txBody>
      </p:sp>
      <p:sp>
        <p:nvSpPr>
          <p:cNvPr id="4" name="Rectangle 3">
            <a:extLst>
              <a:ext uri="{FF2B5EF4-FFF2-40B4-BE49-F238E27FC236}">
                <a16:creationId xmlns:a16="http://schemas.microsoft.com/office/drawing/2014/main" xmlns="" id="{03FC6C1C-F4B9-4D76-A848-95D9704D9442}"/>
              </a:ext>
            </a:extLst>
          </p:cNvPr>
          <p:cNvSpPr/>
          <p:nvPr/>
        </p:nvSpPr>
        <p:spPr>
          <a:xfrm rot="10800000">
            <a:off x="771731" y="1765109"/>
            <a:ext cx="10648538" cy="4571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xmlns="" id="{2B7A97FF-4485-7CF1-D49C-6805D20D514E}"/>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17692" b="83462" l="3385" r="92538">
                        <a14:foregroundMark x1="8846" y1="50154" x2="8846" y2="50154"/>
                        <a14:foregroundMark x1="4769" y1="48923" x2="4769" y2="48923"/>
                        <a14:foregroundMark x1="62769" y1="37000" x2="62769" y2="37000"/>
                        <a14:foregroundMark x1="61692" y1="36615" x2="61692" y2="36615"/>
                        <a14:foregroundMark x1="92692" y1="43538" x2="92692" y2="43538"/>
                        <a14:foregroundMark x1="81769" y1="64077" x2="81769" y2="64077"/>
                        <a14:foregroundMark x1="81769" y1="64077" x2="81769" y2="64077"/>
                        <a14:foregroundMark x1="24538" y1="37000" x2="24538" y2="37000"/>
                        <a14:foregroundMark x1="42769" y1="17769" x2="42769" y2="17769"/>
                        <a14:foregroundMark x1="41308" y1="34923" x2="41308" y2="34923"/>
                        <a14:foregroundMark x1="3385" y1="48077" x2="3385" y2="48077"/>
                        <a14:foregroundMark x1="38000" y1="39077" x2="38000" y2="39077"/>
                        <a14:foregroundMark x1="55154" y1="32923" x2="55154" y2="32923"/>
                      </a14:backgroundRemoval>
                    </a14:imgEffect>
                  </a14:imgLayer>
                </a14:imgProps>
              </a:ext>
              <a:ext uri="{28A0092B-C50C-407E-A947-70E740481C1C}">
                <a14:useLocalDpi xmlns:a14="http://schemas.microsoft.com/office/drawing/2010/main" val="0"/>
              </a:ext>
            </a:extLst>
          </a:blip>
          <a:srcRect t="10951" b="8280"/>
          <a:stretch/>
        </p:blipFill>
        <p:spPr>
          <a:xfrm>
            <a:off x="5173683" y="385729"/>
            <a:ext cx="1844634" cy="1326143"/>
          </a:xfrm>
          <a:prstGeom prst="rect">
            <a:avLst/>
          </a:prstGeom>
        </p:spPr>
      </p:pic>
      <p:pic>
        <p:nvPicPr>
          <p:cNvPr id="6" name="Picture 5">
            <a:extLst>
              <a:ext uri="{FF2B5EF4-FFF2-40B4-BE49-F238E27FC236}">
                <a16:creationId xmlns:a16="http://schemas.microsoft.com/office/drawing/2014/main" xmlns="" id="{D44663F5-F511-4080-762D-BB7C01908DE8}"/>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17692" b="83462" l="3385" r="92538">
                        <a14:foregroundMark x1="8846" y1="50154" x2="8846" y2="50154"/>
                        <a14:foregroundMark x1="4769" y1="48923" x2="4769" y2="48923"/>
                        <a14:foregroundMark x1="62769" y1="37000" x2="62769" y2="37000"/>
                        <a14:foregroundMark x1="61692" y1="36615" x2="61692" y2="36615"/>
                        <a14:foregroundMark x1="92692" y1="43538" x2="92692" y2="43538"/>
                        <a14:foregroundMark x1="81769" y1="64077" x2="81769" y2="64077"/>
                        <a14:foregroundMark x1="81769" y1="64077" x2="81769" y2="64077"/>
                        <a14:foregroundMark x1="24538" y1="37000" x2="24538" y2="37000"/>
                        <a14:foregroundMark x1="42769" y1="17769" x2="42769" y2="17769"/>
                        <a14:foregroundMark x1="41308" y1="34923" x2="41308" y2="34923"/>
                        <a14:foregroundMark x1="3385" y1="48077" x2="3385" y2="48077"/>
                        <a14:foregroundMark x1="38000" y1="39077" x2="38000" y2="39077"/>
                        <a14:foregroundMark x1="55154" y1="32923" x2="55154" y2="32923"/>
                      </a14:backgroundRemoval>
                    </a14:imgEffect>
                  </a14:imgLayer>
                </a14:imgProps>
              </a:ext>
              <a:ext uri="{28A0092B-C50C-407E-A947-70E740481C1C}">
                <a14:useLocalDpi xmlns:a14="http://schemas.microsoft.com/office/drawing/2010/main" val="0"/>
              </a:ext>
            </a:extLst>
          </a:blip>
          <a:srcRect t="10951" b="8280"/>
          <a:stretch/>
        </p:blipFill>
        <p:spPr>
          <a:xfrm>
            <a:off x="7483496" y="389887"/>
            <a:ext cx="1844634" cy="1326143"/>
          </a:xfrm>
          <a:prstGeom prst="rect">
            <a:avLst/>
          </a:prstGeom>
        </p:spPr>
      </p:pic>
    </p:spTree>
    <p:extLst>
      <p:ext uri="{BB962C8B-B14F-4D97-AF65-F5344CB8AC3E}">
        <p14:creationId xmlns:p14="http://schemas.microsoft.com/office/powerpoint/2010/main" val="37406966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PairWork">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431B47E9-4A65-A2A2-6D3F-5E3DBED5D26A}"/>
              </a:ext>
            </a:extLst>
          </p:cNvPr>
          <p:cNvSpPr txBox="1"/>
          <p:nvPr/>
        </p:nvSpPr>
        <p:spPr>
          <a:xfrm>
            <a:off x="1930354" y="1022831"/>
            <a:ext cx="2647564" cy="836126"/>
          </a:xfrm>
          <a:prstGeom prst="rect">
            <a:avLst/>
          </a:prstGeom>
          <a:noFill/>
          <a:ln>
            <a:noFill/>
          </a:ln>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ts val="5833"/>
              </a:lnSpc>
            </a:pPr>
            <a:r>
              <a:rPr lang="bn-IN" sz="4400" dirty="0">
                <a:effectLst>
                  <a:outerShdw blurRad="38100" dist="38100" dir="2700000" algn="tl">
                    <a:srgbClr val="000000">
                      <a:alpha val="43137"/>
                    </a:srgbClr>
                  </a:outerShdw>
                </a:effectLst>
                <a:latin typeface="NikoshBAN" pitchFamily="2" charset="0"/>
                <a:cs typeface="NikoshBAN" pitchFamily="2" charset="0"/>
              </a:rPr>
              <a:t>জোড়ায় </a:t>
            </a:r>
            <a:r>
              <a:rPr lang="en-US" sz="4400" dirty="0" err="1">
                <a:effectLst>
                  <a:outerShdw blurRad="38100" dist="38100" dir="2700000" algn="tl">
                    <a:srgbClr val="000000">
                      <a:alpha val="43137"/>
                    </a:srgbClr>
                  </a:outerShdw>
                </a:effectLst>
                <a:latin typeface="NikoshBAN" pitchFamily="2" charset="0"/>
                <a:cs typeface="NikoshBAN" pitchFamily="2" charset="0"/>
              </a:rPr>
              <a:t>কাজ</a:t>
            </a:r>
            <a:r>
              <a:rPr lang="bn-IN" sz="3200" b="1" dirty="0">
                <a:ln w="11430"/>
                <a:effectLst>
                  <a:outerShdw blurRad="50800" dist="39000" dir="5460000" algn="tl">
                    <a:srgbClr val="000000">
                      <a:alpha val="38000"/>
                    </a:srgbClr>
                  </a:outerShdw>
                </a:effectLst>
                <a:latin typeface="NikoshBAN" pitchFamily="2" charset="0"/>
                <a:cs typeface="NikoshBAN" pitchFamily="2" charset="0"/>
              </a:rPr>
              <a:t>                         </a:t>
            </a:r>
            <a:endParaRPr lang="bn-IN" sz="5400" b="1" dirty="0">
              <a:ln w="11430"/>
              <a:effectLst>
                <a:outerShdw blurRad="50800" dist="39000" dir="5460000" algn="tl">
                  <a:srgbClr val="000000">
                    <a:alpha val="38000"/>
                  </a:srgbClr>
                </a:outerShdw>
              </a:effectLst>
              <a:latin typeface="NikoshBAN" pitchFamily="2" charset="0"/>
              <a:cs typeface="NikoshBAN" pitchFamily="2" charset="0"/>
            </a:endParaRPr>
          </a:p>
        </p:txBody>
      </p:sp>
      <p:sp>
        <p:nvSpPr>
          <p:cNvPr id="4" name="Rectangle 3">
            <a:extLst>
              <a:ext uri="{FF2B5EF4-FFF2-40B4-BE49-F238E27FC236}">
                <a16:creationId xmlns:a16="http://schemas.microsoft.com/office/drawing/2014/main" xmlns="" id="{03FC6C1C-F4B9-4D76-A848-95D9704D9442}"/>
              </a:ext>
            </a:extLst>
          </p:cNvPr>
          <p:cNvSpPr/>
          <p:nvPr/>
        </p:nvSpPr>
        <p:spPr>
          <a:xfrm rot="10800000">
            <a:off x="771731" y="1765109"/>
            <a:ext cx="10648538" cy="4571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xmlns="" id="{579B8868-7EC4-E706-E9B4-6740293321DD}"/>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4577918" y="518682"/>
            <a:ext cx="1198298" cy="1198298"/>
          </a:xfrm>
          <a:prstGeom prst="rect">
            <a:avLst/>
          </a:prstGeom>
        </p:spPr>
      </p:pic>
      <p:pic>
        <p:nvPicPr>
          <p:cNvPr id="7" name="Graphic 6">
            <a:extLst>
              <a:ext uri="{FF2B5EF4-FFF2-40B4-BE49-F238E27FC236}">
                <a16:creationId xmlns:a16="http://schemas.microsoft.com/office/drawing/2014/main" xmlns="" id="{5C87DC50-4D73-F1D6-CE85-9F673A216A84}"/>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7120207" y="518682"/>
            <a:ext cx="1198298" cy="1198298"/>
          </a:xfrm>
          <a:prstGeom prst="rect">
            <a:avLst/>
          </a:prstGeom>
        </p:spPr>
      </p:pic>
      <p:pic>
        <p:nvPicPr>
          <p:cNvPr id="8" name="Graphic 7">
            <a:extLst>
              <a:ext uri="{FF2B5EF4-FFF2-40B4-BE49-F238E27FC236}">
                <a16:creationId xmlns:a16="http://schemas.microsoft.com/office/drawing/2014/main" xmlns="" id="{F5998754-D26F-8593-7BED-6F2AD3263793}"/>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9662497" y="518682"/>
            <a:ext cx="1198298" cy="1198298"/>
          </a:xfrm>
          <a:prstGeom prst="rect">
            <a:avLst/>
          </a:prstGeom>
        </p:spPr>
      </p:pic>
    </p:spTree>
    <p:extLst>
      <p:ext uri="{BB962C8B-B14F-4D97-AF65-F5344CB8AC3E}">
        <p14:creationId xmlns:p14="http://schemas.microsoft.com/office/powerpoint/2010/main" val="2922347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IndividualWork">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431B47E9-4A65-A2A2-6D3F-5E3DBED5D26A}"/>
              </a:ext>
            </a:extLst>
          </p:cNvPr>
          <p:cNvSpPr txBox="1"/>
          <p:nvPr/>
        </p:nvSpPr>
        <p:spPr>
          <a:xfrm>
            <a:off x="1487295" y="1022831"/>
            <a:ext cx="2647564" cy="836126"/>
          </a:xfrm>
          <a:prstGeom prst="rect">
            <a:avLst/>
          </a:prstGeom>
          <a:noFill/>
          <a:ln>
            <a:noFill/>
          </a:ln>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ts val="5833"/>
              </a:lnSpc>
            </a:pPr>
            <a:r>
              <a:rPr lang="bn-IN" sz="4400" dirty="0">
                <a:effectLst>
                  <a:outerShdw blurRad="38100" dist="38100" dir="2700000" algn="tl">
                    <a:srgbClr val="000000">
                      <a:alpha val="43137"/>
                    </a:srgbClr>
                  </a:outerShdw>
                </a:effectLst>
                <a:latin typeface="NikoshBAN" pitchFamily="2" charset="0"/>
                <a:cs typeface="NikoshBAN" pitchFamily="2" charset="0"/>
              </a:rPr>
              <a:t>একক </a:t>
            </a:r>
            <a:r>
              <a:rPr lang="en-US" sz="4400" dirty="0" err="1">
                <a:effectLst>
                  <a:outerShdw blurRad="38100" dist="38100" dir="2700000" algn="tl">
                    <a:srgbClr val="000000">
                      <a:alpha val="43137"/>
                    </a:srgbClr>
                  </a:outerShdw>
                </a:effectLst>
                <a:latin typeface="NikoshBAN" pitchFamily="2" charset="0"/>
                <a:cs typeface="NikoshBAN" pitchFamily="2" charset="0"/>
              </a:rPr>
              <a:t>কাজ</a:t>
            </a:r>
            <a:r>
              <a:rPr lang="bn-IN" sz="3200" b="1" dirty="0">
                <a:ln w="11430"/>
                <a:effectLst>
                  <a:outerShdw blurRad="50800" dist="39000" dir="5460000" algn="tl">
                    <a:srgbClr val="000000">
                      <a:alpha val="38000"/>
                    </a:srgbClr>
                  </a:outerShdw>
                </a:effectLst>
                <a:latin typeface="NikoshBAN" pitchFamily="2" charset="0"/>
                <a:cs typeface="NikoshBAN" pitchFamily="2" charset="0"/>
              </a:rPr>
              <a:t>                         </a:t>
            </a:r>
            <a:endParaRPr lang="bn-IN" sz="5400" b="1" dirty="0">
              <a:ln w="11430"/>
              <a:effectLst>
                <a:outerShdw blurRad="50800" dist="39000" dir="5460000" algn="tl">
                  <a:srgbClr val="000000">
                    <a:alpha val="38000"/>
                  </a:srgbClr>
                </a:outerShdw>
              </a:effectLst>
              <a:latin typeface="NikoshBAN" pitchFamily="2" charset="0"/>
              <a:cs typeface="NikoshBAN" pitchFamily="2" charset="0"/>
            </a:endParaRPr>
          </a:p>
        </p:txBody>
      </p:sp>
      <p:sp>
        <p:nvSpPr>
          <p:cNvPr id="4" name="Rectangle 3">
            <a:extLst>
              <a:ext uri="{FF2B5EF4-FFF2-40B4-BE49-F238E27FC236}">
                <a16:creationId xmlns:a16="http://schemas.microsoft.com/office/drawing/2014/main" xmlns="" id="{03FC6C1C-F4B9-4D76-A848-95D9704D9442}"/>
              </a:ext>
            </a:extLst>
          </p:cNvPr>
          <p:cNvSpPr/>
          <p:nvPr/>
        </p:nvSpPr>
        <p:spPr>
          <a:xfrm rot="10800000">
            <a:off x="771731" y="1765109"/>
            <a:ext cx="10648538" cy="4571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xmlns="" id="{23C8203A-B144-71F9-629E-7AA1C5AF7939}"/>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4590450" y="490194"/>
            <a:ext cx="1226786" cy="1226786"/>
          </a:xfrm>
          <a:prstGeom prst="rect">
            <a:avLst/>
          </a:prstGeom>
        </p:spPr>
      </p:pic>
      <p:pic>
        <p:nvPicPr>
          <p:cNvPr id="7" name="Graphic 6">
            <a:extLst>
              <a:ext uri="{FF2B5EF4-FFF2-40B4-BE49-F238E27FC236}">
                <a16:creationId xmlns:a16="http://schemas.microsoft.com/office/drawing/2014/main" xmlns="" id="{765FB252-1BCA-872A-1B93-6B1E14E5C187}"/>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9866858" y="395660"/>
            <a:ext cx="1420933" cy="1420933"/>
          </a:xfrm>
          <a:prstGeom prst="rect">
            <a:avLst/>
          </a:prstGeom>
        </p:spPr>
      </p:pic>
      <p:pic>
        <p:nvPicPr>
          <p:cNvPr id="10" name="Graphic 9">
            <a:extLst>
              <a:ext uri="{FF2B5EF4-FFF2-40B4-BE49-F238E27FC236}">
                <a16:creationId xmlns:a16="http://schemas.microsoft.com/office/drawing/2014/main" xmlns="" id="{0931C303-E426-6793-EDC3-8EDF7AA4C5E2}"/>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7297381" y="466991"/>
            <a:ext cx="1226786" cy="1226786"/>
          </a:xfrm>
          <a:prstGeom prst="rect">
            <a:avLst/>
          </a:prstGeom>
        </p:spPr>
      </p:pic>
    </p:spTree>
    <p:extLst>
      <p:ext uri="{BB962C8B-B14F-4D97-AF65-F5344CB8AC3E}">
        <p14:creationId xmlns:p14="http://schemas.microsoft.com/office/powerpoint/2010/main" val="2625391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Evalua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7F5E0898-8128-24A8-FADF-7A77D81201FE}"/>
              </a:ext>
            </a:extLst>
          </p:cNvPr>
          <p:cNvSpPr/>
          <p:nvPr/>
        </p:nvSpPr>
        <p:spPr>
          <a:xfrm>
            <a:off x="1804737" y="934613"/>
            <a:ext cx="1402949" cy="707886"/>
          </a:xfrm>
          <a:prstGeom prst="rect">
            <a:avLst/>
          </a:prstGeom>
        </p:spPr>
        <p:txBody>
          <a:bodyPr wrap="none">
            <a:spAutoFit/>
          </a:bodyPr>
          <a:lstStyle/>
          <a:p>
            <a:pPr algn="ctr"/>
            <a:r>
              <a:rPr lang="bn-IN" sz="4000" b="1" dirty="0">
                <a:solidFill>
                  <a:srgbClr val="002060"/>
                </a:solidFill>
                <a:latin typeface="NikoshBAN" panose="02000000000000000000" pitchFamily="2" charset="0"/>
                <a:cs typeface="NikoshBAN" panose="02000000000000000000" pitchFamily="2" charset="0"/>
              </a:rPr>
              <a:t>মূল্যায়ন</a:t>
            </a:r>
            <a:endParaRPr lang="en-US" sz="4000" b="1" dirty="0">
              <a:solidFill>
                <a:srgbClr val="002060"/>
              </a:solidFill>
              <a:latin typeface="NikoshBAN" panose="02000000000000000000" pitchFamily="2" charset="0"/>
              <a:cs typeface="NikoshBAN" panose="02000000000000000000" pitchFamily="2" charset="0"/>
            </a:endParaRPr>
          </a:p>
        </p:txBody>
      </p:sp>
      <p:sp>
        <p:nvSpPr>
          <p:cNvPr id="3" name="Rectangle 2">
            <a:extLst>
              <a:ext uri="{FF2B5EF4-FFF2-40B4-BE49-F238E27FC236}">
                <a16:creationId xmlns:a16="http://schemas.microsoft.com/office/drawing/2014/main" xmlns="" id="{1209D32A-EAA1-D7E4-909F-FFD664F2F4AB}"/>
              </a:ext>
            </a:extLst>
          </p:cNvPr>
          <p:cNvSpPr/>
          <p:nvPr/>
        </p:nvSpPr>
        <p:spPr>
          <a:xfrm rot="10800000">
            <a:off x="749835" y="1647920"/>
            <a:ext cx="10607040" cy="4571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xmlns="" id="{9CE8DBAB-10C4-C698-FC7A-57D34C7D02B0}"/>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782764" y="409487"/>
            <a:ext cx="1182230" cy="1182230"/>
          </a:xfrm>
          <a:prstGeom prst="rect">
            <a:avLst/>
          </a:prstGeom>
        </p:spPr>
      </p:pic>
    </p:spTree>
    <p:extLst>
      <p:ext uri="{BB962C8B-B14F-4D97-AF65-F5344CB8AC3E}">
        <p14:creationId xmlns:p14="http://schemas.microsoft.com/office/powerpoint/2010/main" val="2265784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Home Wo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7F5E0898-8128-24A8-FADF-7A77D81201FE}"/>
              </a:ext>
            </a:extLst>
          </p:cNvPr>
          <p:cNvSpPr/>
          <p:nvPr/>
        </p:nvSpPr>
        <p:spPr>
          <a:xfrm>
            <a:off x="2007803" y="962894"/>
            <a:ext cx="1996059" cy="707886"/>
          </a:xfrm>
          <a:prstGeom prst="rect">
            <a:avLst/>
          </a:prstGeom>
        </p:spPr>
        <p:txBody>
          <a:bodyPr wrap="none">
            <a:spAutoFit/>
          </a:bodyPr>
          <a:lstStyle/>
          <a:p>
            <a:pPr algn="ctr"/>
            <a:r>
              <a:rPr lang="en-US" sz="4000" b="1" dirty="0" err="1">
                <a:solidFill>
                  <a:srgbClr val="002060"/>
                </a:solidFill>
                <a:latin typeface="NikoshBAN" panose="02000000000000000000" pitchFamily="2" charset="0"/>
                <a:cs typeface="NikoshBAN" panose="02000000000000000000" pitchFamily="2" charset="0"/>
              </a:rPr>
              <a:t>বাড়ির</a:t>
            </a:r>
            <a:r>
              <a:rPr lang="en-US" sz="4000" b="1" dirty="0">
                <a:solidFill>
                  <a:srgbClr val="002060"/>
                </a:solidFill>
                <a:latin typeface="NikoshBAN" panose="02000000000000000000" pitchFamily="2" charset="0"/>
                <a:cs typeface="NikoshBAN" panose="02000000000000000000" pitchFamily="2" charset="0"/>
              </a:rPr>
              <a:t> </a:t>
            </a:r>
            <a:r>
              <a:rPr lang="en-US" sz="4000" b="1" dirty="0" err="1">
                <a:solidFill>
                  <a:srgbClr val="002060"/>
                </a:solidFill>
                <a:latin typeface="NikoshBAN" panose="02000000000000000000" pitchFamily="2" charset="0"/>
                <a:cs typeface="NikoshBAN" panose="02000000000000000000" pitchFamily="2" charset="0"/>
              </a:rPr>
              <a:t>কাজ</a:t>
            </a:r>
            <a:endParaRPr lang="en-US" sz="4000" b="1" dirty="0">
              <a:solidFill>
                <a:srgbClr val="002060"/>
              </a:solidFill>
              <a:latin typeface="NikoshBAN" panose="02000000000000000000" pitchFamily="2" charset="0"/>
              <a:cs typeface="NikoshBAN" panose="02000000000000000000" pitchFamily="2" charset="0"/>
            </a:endParaRPr>
          </a:p>
        </p:txBody>
      </p:sp>
      <p:sp>
        <p:nvSpPr>
          <p:cNvPr id="3" name="Rectangle 2">
            <a:extLst>
              <a:ext uri="{FF2B5EF4-FFF2-40B4-BE49-F238E27FC236}">
                <a16:creationId xmlns:a16="http://schemas.microsoft.com/office/drawing/2014/main" xmlns="" id="{1209D32A-EAA1-D7E4-909F-FFD664F2F4AB}"/>
              </a:ext>
            </a:extLst>
          </p:cNvPr>
          <p:cNvSpPr/>
          <p:nvPr/>
        </p:nvSpPr>
        <p:spPr>
          <a:xfrm rot="10800000">
            <a:off x="749835" y="1647920"/>
            <a:ext cx="10607040" cy="4571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xmlns="" id="{2FBFA1B8-A48D-255B-BB50-9E8F27EC0054}"/>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749835" y="552034"/>
            <a:ext cx="1257968" cy="1095885"/>
          </a:xfrm>
          <a:prstGeom prst="rect">
            <a:avLst/>
          </a:prstGeom>
        </p:spPr>
      </p:pic>
    </p:spTree>
    <p:extLst>
      <p:ext uri="{BB962C8B-B14F-4D97-AF65-F5344CB8AC3E}">
        <p14:creationId xmlns:p14="http://schemas.microsoft.com/office/powerpoint/2010/main" val="2177211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hanks">
    <p:spTree>
      <p:nvGrpSpPr>
        <p:cNvPr id="1" name=""/>
        <p:cNvGrpSpPr/>
        <p:nvPr/>
      </p:nvGrpSpPr>
      <p:grpSpPr>
        <a:xfrm>
          <a:off x="0" y="0"/>
          <a:ext cx="0" cy="0"/>
          <a:chOff x="0" y="0"/>
          <a:chExt cx="0" cy="0"/>
        </a:xfrm>
      </p:grpSpPr>
      <p:pic>
        <p:nvPicPr>
          <p:cNvPr id="2" name="Picture 1" descr="kkk.png">
            <a:extLst>
              <a:ext uri="{FF2B5EF4-FFF2-40B4-BE49-F238E27FC236}">
                <a16:creationId xmlns:a16="http://schemas.microsoft.com/office/drawing/2014/main" xmlns="" id="{8D78984C-7611-ED3A-6893-97F0E59CECC0}"/>
              </a:ext>
            </a:extLst>
          </p:cNvPr>
          <p:cNvPicPr>
            <a:picLocks noChangeAspect="1"/>
          </p:cNvPicPr>
          <p:nvPr/>
        </p:nvPicPr>
        <p:blipFill>
          <a:blip r:embed="rId2"/>
          <a:stretch>
            <a:fillRect/>
          </a:stretch>
        </p:blipFill>
        <p:spPr>
          <a:xfrm>
            <a:off x="373994" y="5929248"/>
            <a:ext cx="7934895" cy="921633"/>
          </a:xfrm>
          <a:prstGeom prst="rect">
            <a:avLst/>
          </a:prstGeom>
        </p:spPr>
      </p:pic>
      <p:pic>
        <p:nvPicPr>
          <p:cNvPr id="3" name="Picture 2">
            <a:extLst>
              <a:ext uri="{FF2B5EF4-FFF2-40B4-BE49-F238E27FC236}">
                <a16:creationId xmlns:a16="http://schemas.microsoft.com/office/drawing/2014/main" xmlns="" id="{18D09034-B0CE-AEAB-57EF-9D72EA7723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994" y="5920556"/>
            <a:ext cx="879560" cy="802871"/>
          </a:xfrm>
          <a:prstGeom prst="rect">
            <a:avLst/>
          </a:prstGeom>
        </p:spPr>
      </p:pic>
      <p:pic>
        <p:nvPicPr>
          <p:cNvPr id="4" name="Picture 3">
            <a:extLst>
              <a:ext uri="{FF2B5EF4-FFF2-40B4-BE49-F238E27FC236}">
                <a16:creationId xmlns:a16="http://schemas.microsoft.com/office/drawing/2014/main" xmlns="" id="{C6D7AEC8-C47D-F90F-5C86-83EA47844A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194604" y="6126370"/>
            <a:ext cx="856521" cy="527387"/>
          </a:xfrm>
          <a:prstGeom prst="rect">
            <a:avLst/>
          </a:prstGeom>
        </p:spPr>
      </p:pic>
      <p:pic>
        <p:nvPicPr>
          <p:cNvPr id="5" name="Picture 4">
            <a:extLst>
              <a:ext uri="{FF2B5EF4-FFF2-40B4-BE49-F238E27FC236}">
                <a16:creationId xmlns:a16="http://schemas.microsoft.com/office/drawing/2014/main" xmlns="" id="{026EC8AC-13C0-7804-74FD-0F9CC44E94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989738">
            <a:off x="4714154" y="-647607"/>
            <a:ext cx="2795673" cy="5847399"/>
          </a:xfrm>
          <a:prstGeom prst="rect">
            <a:avLst/>
          </a:prstGeom>
        </p:spPr>
      </p:pic>
      <p:pic>
        <p:nvPicPr>
          <p:cNvPr id="6" name="Picture 5">
            <a:extLst>
              <a:ext uri="{FF2B5EF4-FFF2-40B4-BE49-F238E27FC236}">
                <a16:creationId xmlns:a16="http://schemas.microsoft.com/office/drawing/2014/main" xmlns="" id="{D4097423-3D74-84E9-2AD3-A45B310467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922" y="2713313"/>
            <a:ext cx="11957157" cy="2950740"/>
          </a:xfrm>
          <a:prstGeom prst="rect">
            <a:avLst/>
          </a:prstGeom>
        </p:spPr>
      </p:pic>
    </p:spTree>
    <p:extLst>
      <p:ext uri="{BB962C8B-B14F-4D97-AF65-F5344CB8AC3E}">
        <p14:creationId xmlns:p14="http://schemas.microsoft.com/office/powerpoint/2010/main" val="15225627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hyperlink" Target="https://www.peakpx.com/19235/water-droplet/1440x900-wallpaper" TargetMode="External"/><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xmlns="" id="{B8E7872C-1867-4538-1453-42919C14ACF4}"/>
              </a:ext>
            </a:extLst>
          </p:cNvPr>
          <p:cNvSpPr/>
          <p:nvPr/>
        </p:nvSpPr>
        <p:spPr>
          <a:xfrm>
            <a:off x="0" y="0"/>
            <a:ext cx="12192000" cy="6858000"/>
          </a:xfrm>
          <a:prstGeom prst="frame">
            <a:avLst>
              <a:gd name="adj1" fmla="val 5483"/>
            </a:avLst>
          </a:prstGeom>
          <a:blipFill dpi="0" rotWithShape="1">
            <a:blip r:embed="rId11">
              <a:alphaModFix amt="40000"/>
              <a:extLst>
                <a:ext uri="{837473B0-CC2E-450A-ABE3-18F120FF3D39}">
                  <a1611:picAttrSrcUrl xmlns:a1611="http://schemas.microsoft.com/office/drawing/2016/11/main" xmlns="" r:id="rId13"/>
                </a:ext>
              </a:extLst>
            </a:blip>
            <a:srcRect/>
            <a:stretch>
              <a:fillRect/>
            </a:stretch>
          </a:blipFill>
          <a:ln>
            <a:solidFill>
              <a:schemeClr val="bg1">
                <a:lumMod val="85000"/>
              </a:schemeClr>
            </a:solidFill>
          </a:ln>
          <a:effectLst>
            <a:outerShdw blurRad="469900" dir="10800000" algn="ctr" rotWithShape="0">
              <a:schemeClr val="accent5">
                <a:lumMod val="20000"/>
                <a:lumOff val="80000"/>
                <a:alpha val="43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2" name="Picture 1">
            <a:extLst>
              <a:ext uri="{FF2B5EF4-FFF2-40B4-BE49-F238E27FC236}">
                <a16:creationId xmlns:a16="http://schemas.microsoft.com/office/drawing/2014/main" xmlns="" id="{B665C2DF-2AB9-7F21-5E96-FA605259A4BB}"/>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460200" y="5869381"/>
            <a:ext cx="1294819" cy="681075"/>
          </a:xfrm>
          <a:prstGeom prst="rect">
            <a:avLst/>
          </a:prstGeom>
        </p:spPr>
      </p:pic>
      <p:pic>
        <p:nvPicPr>
          <p:cNvPr id="3" name="Picture 2">
            <a:extLst>
              <a:ext uri="{FF2B5EF4-FFF2-40B4-BE49-F238E27FC236}">
                <a16:creationId xmlns:a16="http://schemas.microsoft.com/office/drawing/2014/main" xmlns="" id="{D7C9FCA6-7C5B-24E4-2CDA-54DE98A615B2}"/>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290976" y="6496095"/>
            <a:ext cx="1775334" cy="437321"/>
          </a:xfrm>
          <a:prstGeom prst="rect">
            <a:avLst/>
          </a:prstGeom>
        </p:spPr>
      </p:pic>
      <p:grpSp>
        <p:nvGrpSpPr>
          <p:cNvPr id="4" name="Group 3">
            <a:extLst>
              <a:ext uri="{FF2B5EF4-FFF2-40B4-BE49-F238E27FC236}">
                <a16:creationId xmlns:a16="http://schemas.microsoft.com/office/drawing/2014/main" xmlns="" id="{21B64F1D-3BD3-E04A-A351-E760650E81BE}"/>
              </a:ext>
            </a:extLst>
          </p:cNvPr>
          <p:cNvGrpSpPr/>
          <p:nvPr/>
        </p:nvGrpSpPr>
        <p:grpSpPr>
          <a:xfrm>
            <a:off x="8448390" y="6192772"/>
            <a:ext cx="1842586" cy="595015"/>
            <a:chOff x="8269280" y="6224725"/>
            <a:chExt cx="1842586" cy="595015"/>
          </a:xfrm>
        </p:grpSpPr>
        <p:pic>
          <p:nvPicPr>
            <p:cNvPr id="5" name="Picture 4">
              <a:extLst>
                <a:ext uri="{FF2B5EF4-FFF2-40B4-BE49-F238E27FC236}">
                  <a16:creationId xmlns:a16="http://schemas.microsoft.com/office/drawing/2014/main" xmlns="" id="{AB01C0FA-EAF3-2230-1057-0ACE4D076483}"/>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9589114" y="6238903"/>
              <a:ext cx="522752" cy="580837"/>
            </a:xfrm>
            <a:prstGeom prst="rect">
              <a:avLst/>
            </a:prstGeom>
          </p:spPr>
        </p:pic>
        <p:pic>
          <p:nvPicPr>
            <p:cNvPr id="6" name="Picture 4">
              <a:extLst>
                <a:ext uri="{FF2B5EF4-FFF2-40B4-BE49-F238E27FC236}">
                  <a16:creationId xmlns:a16="http://schemas.microsoft.com/office/drawing/2014/main" xmlns="" id="{A4D0339B-1EE3-C51D-EFD5-C51AC586816E}"/>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8920459" y="6224725"/>
              <a:ext cx="595015" cy="595015"/>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xmlns="" id="{67161B21-6597-5C18-660F-12A44343A45D}"/>
                </a:ext>
              </a:extLst>
            </p:cNvPr>
            <p:cNvGrpSpPr/>
            <p:nvPr/>
          </p:nvGrpSpPr>
          <p:grpSpPr>
            <a:xfrm>
              <a:off x="8269280" y="6242202"/>
              <a:ext cx="577540" cy="577538"/>
              <a:chOff x="8269280" y="6239279"/>
              <a:chExt cx="577540" cy="577538"/>
            </a:xfrm>
          </p:grpSpPr>
          <p:sp>
            <p:nvSpPr>
              <p:cNvPr id="9" name="Oval 8">
                <a:extLst>
                  <a:ext uri="{FF2B5EF4-FFF2-40B4-BE49-F238E27FC236}">
                    <a16:creationId xmlns:a16="http://schemas.microsoft.com/office/drawing/2014/main" xmlns="" id="{2ECD49B4-5987-4771-C4D6-E110004DC35B}"/>
                  </a:ext>
                </a:extLst>
              </p:cNvPr>
              <p:cNvSpPr/>
              <p:nvPr/>
            </p:nvSpPr>
            <p:spPr>
              <a:xfrm>
                <a:off x="8269280" y="6239279"/>
                <a:ext cx="577540" cy="57753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a:extLst>
                  <a:ext uri="{FF2B5EF4-FFF2-40B4-BE49-F238E27FC236}">
                    <a16:creationId xmlns:a16="http://schemas.microsoft.com/office/drawing/2014/main" xmlns="" id="{C0E932AB-17A7-2EAB-DA0F-FCE6805B5761}"/>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281241" y="6251239"/>
                <a:ext cx="553618" cy="553618"/>
              </a:xfrm>
              <a:prstGeom prst="rect">
                <a:avLst/>
              </a:prstGeom>
            </p:spPr>
          </p:pic>
        </p:grpSp>
      </p:grpSp>
    </p:spTree>
    <p:extLst>
      <p:ext uri="{BB962C8B-B14F-4D97-AF65-F5344CB8AC3E}">
        <p14:creationId xmlns:p14="http://schemas.microsoft.com/office/powerpoint/2010/main" val="3681388576"/>
      </p:ext>
    </p:extLst>
  </p:cSld>
  <p:clrMap bg1="lt1" tx1="dk1" bg2="lt2" tx2="dk2" accent1="accent1" accent2="accent2" accent3="accent3" accent4="accent4" accent5="accent5" accent6="accent6" hlink="hlink" folHlink="folHlink"/>
  <p:sldLayoutIdLst>
    <p:sldLayoutId id="2147483661" r:id="rId1"/>
    <p:sldLayoutId id="2147483664" r:id="rId2"/>
    <p:sldLayoutId id="2147483662" r:id="rId3"/>
    <p:sldLayoutId id="2147483663" r:id="rId4"/>
    <p:sldLayoutId id="2147483667" r:id="rId5"/>
    <p:sldLayoutId id="2147483668" r:id="rId6"/>
    <p:sldLayoutId id="2147483669" r:id="rId7"/>
    <p:sldLayoutId id="2147483665" r:id="rId8"/>
    <p:sldLayoutId id="2147483666"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B9C6FDF3-16EB-C603-0360-D80CAF33A00A}"/>
              </a:ext>
            </a:extLst>
          </p:cNvPr>
          <p:cNvSpPr txBox="1"/>
          <p:nvPr/>
        </p:nvSpPr>
        <p:spPr>
          <a:xfrm>
            <a:off x="3246120" y="1874520"/>
            <a:ext cx="6522720" cy="2123658"/>
          </a:xfrm>
          <a:prstGeom prst="rect">
            <a:avLst/>
          </a:prstGeom>
          <a:noFill/>
        </p:spPr>
        <p:txBody>
          <a:bodyPr wrap="square" rtlCol="0">
            <a:spAutoFit/>
          </a:bodyPr>
          <a:lstStyle/>
          <a:p>
            <a:pPr algn="ctr"/>
            <a:r>
              <a:rPr lang="bn-BD" sz="6600" b="1" dirty="0">
                <a:solidFill>
                  <a:schemeClr val="accent1">
                    <a:lumMod val="50000"/>
                  </a:schemeClr>
                </a:solidFill>
                <a:latin typeface="NikoshBAN" panose="02000000000000000000" pitchFamily="2" charset="0"/>
                <a:cs typeface="NikoshBAN" panose="02000000000000000000" pitchFamily="2" charset="0"/>
              </a:rPr>
              <a:t>আজকের ক্লাসে সবাইকে স্বাগতম </a:t>
            </a:r>
            <a:endParaRPr lang="en-US" sz="6600" b="1" dirty="0">
              <a:solidFill>
                <a:schemeClr val="accent1">
                  <a:lumMod val="50000"/>
                </a:schemeClr>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5703075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 xmlns:a16="http://schemas.microsoft.com/office/drawing/2014/main" id="{D55BFF41-3A1B-C040-E1E2-2D8C574057FF}"/>
              </a:ext>
            </a:extLst>
          </p:cNvPr>
          <p:cNvSpPr txBox="1"/>
          <p:nvPr/>
        </p:nvSpPr>
        <p:spPr>
          <a:xfrm>
            <a:off x="1595661" y="4100980"/>
            <a:ext cx="3552357" cy="2308324"/>
          </a:xfrm>
          <a:prstGeom prst="rect">
            <a:avLst/>
          </a:prstGeom>
          <a:noFill/>
        </p:spPr>
        <p:txBody>
          <a:bodyPr wrap="square">
            <a:spAutoFit/>
          </a:bodyPr>
          <a:lstStyle/>
          <a:p>
            <a:pPr algn="ctr"/>
            <a:r>
              <a:rPr lang="en-US" sz="2400" dirty="0" err="1" smtClean="0">
                <a:latin typeface="NikoshBAN" panose="02000000000000000000" pitchFamily="2" charset="0"/>
                <a:cs typeface="NikoshBAN" panose="02000000000000000000" pitchFamily="2" charset="0"/>
              </a:rPr>
              <a:t>মো</a:t>
            </a:r>
            <a:r>
              <a:rPr lang="en-US" sz="2400" dirty="0" smtClean="0">
                <a:latin typeface="NikoshBAN" panose="02000000000000000000" pitchFamily="2" charset="0"/>
                <a:cs typeface="NikoshBAN" panose="02000000000000000000" pitchFamily="2" charset="0"/>
              </a:rPr>
              <a:t>: </a:t>
            </a:r>
            <a:r>
              <a:rPr lang="en-US" sz="2400" dirty="0" err="1" smtClean="0">
                <a:latin typeface="NikoshBAN" panose="02000000000000000000" pitchFamily="2" charset="0"/>
                <a:cs typeface="NikoshBAN" panose="02000000000000000000" pitchFamily="2" charset="0"/>
              </a:rPr>
              <a:t>নাজমুল</a:t>
            </a:r>
            <a:r>
              <a:rPr lang="en-US" sz="2400" dirty="0" smtClean="0">
                <a:latin typeface="NikoshBAN" panose="02000000000000000000" pitchFamily="2" charset="0"/>
                <a:cs typeface="NikoshBAN" panose="02000000000000000000" pitchFamily="2" charset="0"/>
              </a:rPr>
              <a:t> </a:t>
            </a:r>
            <a:r>
              <a:rPr lang="en-US" sz="2400" dirty="0" err="1" smtClean="0">
                <a:latin typeface="NikoshBAN" panose="02000000000000000000" pitchFamily="2" charset="0"/>
                <a:cs typeface="NikoshBAN" panose="02000000000000000000" pitchFamily="2" charset="0"/>
              </a:rPr>
              <a:t>হেোসেন</a:t>
            </a:r>
            <a:endParaRPr lang="bn-BD" sz="2400" dirty="0">
              <a:latin typeface="NikoshBAN" panose="02000000000000000000" pitchFamily="2" charset="0"/>
              <a:cs typeface="NikoshBAN" panose="02000000000000000000" pitchFamily="2" charset="0"/>
            </a:endParaRPr>
          </a:p>
          <a:p>
            <a:pPr algn="ctr"/>
            <a:r>
              <a:rPr lang="bn-BD" sz="2400" dirty="0">
                <a:latin typeface="NikoshBAN" panose="02000000000000000000" pitchFamily="2" charset="0"/>
                <a:cs typeface="NikoshBAN" panose="02000000000000000000" pitchFamily="2" charset="0"/>
              </a:rPr>
              <a:t>সহকারী শিক্ষক</a:t>
            </a:r>
          </a:p>
          <a:p>
            <a:pPr algn="ctr"/>
            <a:r>
              <a:rPr lang="en-US" sz="2400" dirty="0" err="1" smtClean="0">
                <a:latin typeface="NikoshBAN" panose="02000000000000000000" pitchFamily="2" charset="0"/>
                <a:cs typeface="NikoshBAN" panose="02000000000000000000" pitchFamily="2" charset="0"/>
              </a:rPr>
              <a:t>দক্ষিণ</a:t>
            </a:r>
            <a:r>
              <a:rPr lang="en-US" sz="2400" dirty="0" smtClean="0">
                <a:latin typeface="NikoshBAN" panose="02000000000000000000" pitchFamily="2" charset="0"/>
                <a:cs typeface="NikoshBAN" panose="02000000000000000000" pitchFamily="2" charset="0"/>
              </a:rPr>
              <a:t> </a:t>
            </a:r>
            <a:r>
              <a:rPr lang="en-US" sz="2400" dirty="0" err="1" smtClean="0">
                <a:latin typeface="NikoshBAN" panose="02000000000000000000" pitchFamily="2" charset="0"/>
                <a:cs typeface="NikoshBAN" panose="02000000000000000000" pitchFamily="2" charset="0"/>
              </a:rPr>
              <a:t>হরিঢালী</a:t>
            </a:r>
            <a:r>
              <a:rPr lang="bn-BD" sz="2400" dirty="0" smtClean="0">
                <a:latin typeface="NikoshBAN" panose="02000000000000000000" pitchFamily="2" charset="0"/>
                <a:cs typeface="NikoshBAN" panose="02000000000000000000" pitchFamily="2" charset="0"/>
              </a:rPr>
              <a:t> </a:t>
            </a:r>
            <a:r>
              <a:rPr lang="bn-BD" sz="2400" dirty="0">
                <a:latin typeface="NikoshBAN" panose="02000000000000000000" pitchFamily="2" charset="0"/>
                <a:cs typeface="NikoshBAN" panose="02000000000000000000" pitchFamily="2" charset="0"/>
              </a:rPr>
              <a:t>সরকারি প্রাথমিক বিদ্যালয়</a:t>
            </a:r>
          </a:p>
          <a:p>
            <a:pPr algn="ctr"/>
            <a:r>
              <a:rPr lang="en-US" sz="2400" dirty="0" err="1" smtClean="0">
                <a:latin typeface="NikoshBAN" panose="02000000000000000000" pitchFamily="2" charset="0"/>
                <a:cs typeface="NikoshBAN" panose="02000000000000000000" pitchFamily="2" charset="0"/>
              </a:rPr>
              <a:t>পাইকগাছা.খুলনা</a:t>
            </a:r>
            <a:r>
              <a:rPr lang="en-US" sz="2400" dirty="0" smtClean="0">
                <a:latin typeface="NikoshBAN" panose="02000000000000000000" pitchFamily="2" charset="0"/>
                <a:cs typeface="NikoshBAN" panose="02000000000000000000" pitchFamily="2" charset="0"/>
              </a:rPr>
              <a:t> ।</a:t>
            </a:r>
            <a:endParaRPr lang="en-US" sz="2400" dirty="0">
              <a:latin typeface="NikoshBAN" panose="02000000000000000000" pitchFamily="2" charset="0"/>
              <a:cs typeface="NikoshBAN" panose="02000000000000000000" pitchFamily="2" charset="0"/>
            </a:endParaRPr>
          </a:p>
          <a:p>
            <a:pPr algn="ctr"/>
            <a:r>
              <a:rPr lang="en-US" sz="2400" dirty="0" smtClean="0">
                <a:latin typeface="NikoshBAN" panose="02000000000000000000" pitchFamily="2" charset="0"/>
                <a:cs typeface="NikoshBAN" panose="02000000000000000000" pitchFamily="2" charset="0"/>
              </a:rPr>
              <a:t>০১৯৪৮-১৫৬০৮০</a:t>
            </a:r>
            <a:r>
              <a:rPr lang="bn-BD" sz="2400" dirty="0" smtClean="0">
                <a:latin typeface="Times New Roman" panose="02020603050405020304" pitchFamily="18" charset="0"/>
                <a:cs typeface="Times New Roman" panose="02020603050405020304" pitchFamily="18" charset="0"/>
              </a:rPr>
              <a:t>  </a:t>
            </a:r>
            <a:endParaRPr lang="en-US" sz="2000" dirty="0" err="1">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 xmlns:a16="http://schemas.microsoft.com/office/drawing/2014/main" id="{C997B375-C226-B311-F99E-B9F5F406BAFD}"/>
              </a:ext>
            </a:extLst>
          </p:cNvPr>
          <p:cNvSpPr txBox="1"/>
          <p:nvPr/>
        </p:nvSpPr>
        <p:spPr>
          <a:xfrm>
            <a:off x="6583679" y="4279188"/>
            <a:ext cx="4965896" cy="1569660"/>
          </a:xfrm>
          <a:prstGeom prst="rect">
            <a:avLst/>
          </a:prstGeom>
          <a:noFill/>
        </p:spPr>
        <p:txBody>
          <a:bodyPr wrap="square" rtlCol="0">
            <a:spAutoFit/>
          </a:bodyPr>
          <a:lstStyle/>
          <a:p>
            <a:pPr algn="ctr"/>
            <a:r>
              <a:rPr lang="bn-IN" sz="2400" dirty="0">
                <a:latin typeface="NikoshBAN" panose="02000000000000000000" pitchFamily="2" charset="0"/>
                <a:cs typeface="NikoshBAN" panose="02000000000000000000" pitchFamily="2" charset="0"/>
              </a:rPr>
              <a:t>শ্রেণিঃ </a:t>
            </a:r>
            <a:r>
              <a:rPr lang="en-US" sz="2400" dirty="0" err="1" smtClean="0">
                <a:latin typeface="NikoshBAN" panose="02000000000000000000" pitchFamily="2" charset="0"/>
                <a:cs typeface="NikoshBAN" panose="02000000000000000000" pitchFamily="2" charset="0"/>
              </a:rPr>
              <a:t>৫ম</a:t>
            </a:r>
            <a:r>
              <a:rPr lang="bn-BD" sz="2400" dirty="0" smtClean="0">
                <a:latin typeface="NikoshBAN" panose="02000000000000000000" pitchFamily="2" charset="0"/>
                <a:cs typeface="NikoshBAN" panose="02000000000000000000" pitchFamily="2" charset="0"/>
              </a:rPr>
              <a:t> </a:t>
            </a:r>
            <a:endParaRPr lang="bn-IN" sz="2400" dirty="0">
              <a:latin typeface="NikoshBAN" panose="02000000000000000000" pitchFamily="2" charset="0"/>
              <a:cs typeface="NikoshBAN" panose="02000000000000000000" pitchFamily="2" charset="0"/>
            </a:endParaRPr>
          </a:p>
          <a:p>
            <a:pPr algn="ctr"/>
            <a:r>
              <a:rPr lang="bn-IN" sz="2400" dirty="0">
                <a:latin typeface="NikoshBAN" panose="02000000000000000000" pitchFamily="2" charset="0"/>
                <a:cs typeface="NikoshBAN" panose="02000000000000000000" pitchFamily="2" charset="0"/>
              </a:rPr>
              <a:t>বিষয়ঃ বাংলা</a:t>
            </a:r>
          </a:p>
          <a:p>
            <a:pPr algn="ctr"/>
            <a:r>
              <a:rPr lang="bn-IN" sz="2400" dirty="0">
                <a:latin typeface="NikoshBAN" panose="02000000000000000000" pitchFamily="2" charset="0"/>
                <a:cs typeface="NikoshBAN" panose="02000000000000000000" pitchFamily="2" charset="0"/>
              </a:rPr>
              <a:t>পাঠ শিরোনামঃ </a:t>
            </a:r>
            <a:r>
              <a:rPr lang="en-US" sz="2400" dirty="0" err="1" smtClean="0">
                <a:latin typeface="NikoshBAN" panose="02000000000000000000" pitchFamily="2" charset="0"/>
                <a:cs typeface="NikoshBAN" panose="02000000000000000000" pitchFamily="2" charset="0"/>
              </a:rPr>
              <a:t>বিদায়</a:t>
            </a:r>
            <a:r>
              <a:rPr lang="en-US" sz="2400" dirty="0" smtClean="0">
                <a:latin typeface="NikoshBAN" panose="02000000000000000000" pitchFamily="2" charset="0"/>
                <a:cs typeface="NikoshBAN" panose="02000000000000000000" pitchFamily="2" charset="0"/>
              </a:rPr>
              <a:t> </a:t>
            </a:r>
            <a:r>
              <a:rPr lang="en-US" sz="2400" dirty="0" err="1" smtClean="0">
                <a:latin typeface="NikoshBAN" panose="02000000000000000000" pitchFamily="2" charset="0"/>
                <a:cs typeface="NikoshBAN" panose="02000000000000000000" pitchFamily="2" charset="0"/>
              </a:rPr>
              <a:t>হজের</a:t>
            </a:r>
            <a:r>
              <a:rPr lang="en-US" sz="2400" dirty="0" smtClean="0">
                <a:latin typeface="NikoshBAN" panose="02000000000000000000" pitchFamily="2" charset="0"/>
                <a:cs typeface="NikoshBAN" panose="02000000000000000000" pitchFamily="2" charset="0"/>
              </a:rPr>
              <a:t> </a:t>
            </a:r>
            <a:r>
              <a:rPr lang="en-US" sz="2400" dirty="0" err="1" smtClean="0">
                <a:latin typeface="NikoshBAN" panose="02000000000000000000" pitchFamily="2" charset="0"/>
                <a:cs typeface="NikoshBAN" panose="02000000000000000000" pitchFamily="2" charset="0"/>
              </a:rPr>
              <a:t>ভাষণ</a:t>
            </a:r>
            <a:endParaRPr lang="en-US" sz="2400" dirty="0" smtClean="0">
              <a:latin typeface="NikoshBAN" panose="02000000000000000000" pitchFamily="2" charset="0"/>
              <a:cs typeface="NikoshBAN" panose="02000000000000000000" pitchFamily="2" charset="0"/>
            </a:endParaRPr>
          </a:p>
          <a:p>
            <a:pPr algn="ctr"/>
            <a:r>
              <a:rPr lang="en-US" sz="2400" dirty="0" err="1" smtClean="0">
                <a:latin typeface="NikoshBAN" panose="02000000000000000000" pitchFamily="2" charset="0"/>
                <a:cs typeface="NikoshBAN" panose="02000000000000000000" pitchFamily="2" charset="0"/>
              </a:rPr>
              <a:t>পাঠ</a:t>
            </a:r>
            <a:r>
              <a:rPr lang="en-US" sz="2400" dirty="0" smtClean="0">
                <a:latin typeface="NikoshBAN" panose="02000000000000000000" pitchFamily="2" charset="0"/>
                <a:cs typeface="NikoshBAN" panose="02000000000000000000" pitchFamily="2" charset="0"/>
              </a:rPr>
              <a:t>-১২২</a:t>
            </a:r>
            <a:endParaRPr lang="as-IN" sz="2400" dirty="0">
              <a:latin typeface="NikoshBAN" panose="02000000000000000000" pitchFamily="2" charset="0"/>
              <a:cs typeface="NikoshBAN" panose="02000000000000000000" pitchFamily="2" charset="0"/>
            </a:endParaRPr>
          </a:p>
        </p:txBody>
      </p:sp>
      <p:pic>
        <p:nvPicPr>
          <p:cNvPr id="7" name="Picture Placeholder 6">
            <a:extLst>
              <a:ext uri="{FF2B5EF4-FFF2-40B4-BE49-F238E27FC236}">
                <a16:creationId xmlns:a16="http://schemas.microsoft.com/office/drawing/2014/main" xmlns="" id="{BAFF71AC-61B2-4D03-6500-00E20E1292A4}"/>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6281" b="16281"/>
          <a:stretch>
            <a:fillRect/>
          </a:stretch>
        </p:blipFill>
        <p:spPr>
          <a:xfrm>
            <a:off x="2275877" y="2150137"/>
            <a:ext cx="1970252" cy="1950843"/>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3035" t="9485" r="-3035" b="16240"/>
          <a:stretch/>
        </p:blipFill>
        <p:spPr>
          <a:xfrm>
            <a:off x="7455728" y="2124222"/>
            <a:ext cx="3676650" cy="1976758"/>
          </a:xfrm>
          <a:prstGeom prst="rect">
            <a:avLst/>
          </a:prstGeom>
        </p:spPr>
      </p:pic>
    </p:spTree>
    <p:extLst>
      <p:ext uri="{BB962C8B-B14F-4D97-AF65-F5344CB8AC3E}">
        <p14:creationId xmlns:p14="http://schemas.microsoft.com/office/powerpoint/2010/main" val="370986598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hought Bubble: Cloud 3">
            <a:extLst>
              <a:ext uri="{FF2B5EF4-FFF2-40B4-BE49-F238E27FC236}">
                <a16:creationId xmlns:a16="http://schemas.microsoft.com/office/drawing/2014/main" xmlns="" id="{83DF6E45-2866-2D39-F5C2-7B7D943E1628}"/>
              </a:ext>
            </a:extLst>
          </p:cNvPr>
          <p:cNvSpPr/>
          <p:nvPr/>
        </p:nvSpPr>
        <p:spPr>
          <a:xfrm>
            <a:off x="3402036" y="281061"/>
            <a:ext cx="5387928" cy="1158860"/>
          </a:xfrm>
          <a:prstGeom prst="cloudCallout">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600" b="1" i="1" dirty="0" err="1">
                <a:solidFill>
                  <a:schemeClr val="tx1"/>
                </a:solidFill>
                <a:latin typeface="NikoshBAN" panose="02000000000000000000" pitchFamily="2" charset="0"/>
                <a:cs typeface="NikoshBAN" panose="02000000000000000000" pitchFamily="2" charset="0"/>
              </a:rPr>
              <a:t>শিখনফল</a:t>
            </a:r>
            <a:endParaRPr lang="en-US" sz="6600" i="1" dirty="0">
              <a:solidFill>
                <a:schemeClr val="tx1"/>
              </a:solidFill>
            </a:endParaRPr>
          </a:p>
        </p:txBody>
      </p:sp>
      <p:sp>
        <p:nvSpPr>
          <p:cNvPr id="6" name="TextBox 5">
            <a:extLst>
              <a:ext uri="{FF2B5EF4-FFF2-40B4-BE49-F238E27FC236}">
                <a16:creationId xmlns:a16="http://schemas.microsoft.com/office/drawing/2014/main" xmlns="" id="{F8D99CE2-0097-AA65-93FB-A8FE1321BB55}"/>
              </a:ext>
            </a:extLst>
          </p:cNvPr>
          <p:cNvSpPr txBox="1"/>
          <p:nvPr/>
        </p:nvSpPr>
        <p:spPr>
          <a:xfrm>
            <a:off x="661181" y="2399275"/>
            <a:ext cx="11122780" cy="797510"/>
          </a:xfrm>
          <a:prstGeom prst="horizontalScroll">
            <a:avLst/>
          </a:prstGeom>
          <a:solidFill>
            <a:schemeClr val="accent1">
              <a:lumMod val="20000"/>
              <a:lumOff val="80000"/>
            </a:schemeClr>
          </a:solidFill>
          <a:ln w="19050">
            <a:solidFill>
              <a:schemeClr val="tx1"/>
            </a:solidFill>
          </a:ln>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marL="457200" indent="-457200">
              <a:lnSpc>
                <a:spcPct val="150000"/>
              </a:lnSpc>
              <a:buFont typeface="Wingdings" panose="05000000000000000000" pitchFamily="2" charset="2"/>
              <a:buChar char="Ø"/>
            </a:pPr>
            <a:r>
              <a:rPr lang="en-US" sz="2400" b="1" dirty="0" smtClean="0">
                <a:ln/>
                <a:solidFill>
                  <a:srgbClr val="00B050"/>
                </a:solidFill>
                <a:latin typeface="NikoshBAN" panose="02000000000000000000" pitchFamily="2" charset="0"/>
                <a:cs typeface="NikoshBAN" panose="02000000000000000000" pitchFamily="2" charset="0"/>
              </a:rPr>
              <a:t>৫.১.২ </a:t>
            </a:r>
            <a:r>
              <a:rPr lang="en-US" sz="2400" b="1" dirty="0" err="1" smtClean="0">
                <a:ln/>
                <a:solidFill>
                  <a:srgbClr val="00B050"/>
                </a:solidFill>
                <a:latin typeface="NikoshBAN" panose="02000000000000000000" pitchFamily="2" charset="0"/>
                <a:cs typeface="NikoshBAN" panose="02000000000000000000" pitchFamily="2" charset="0"/>
              </a:rPr>
              <a:t>স্পষ্ট</a:t>
            </a:r>
            <a:r>
              <a:rPr lang="en-US" sz="2400" b="1" dirty="0" smtClean="0">
                <a:ln/>
                <a:solidFill>
                  <a:srgbClr val="00B050"/>
                </a:solidFill>
                <a:latin typeface="NikoshBAN" panose="02000000000000000000" pitchFamily="2" charset="0"/>
                <a:cs typeface="NikoshBAN" panose="02000000000000000000" pitchFamily="2" charset="0"/>
              </a:rPr>
              <a:t> ও </a:t>
            </a:r>
            <a:r>
              <a:rPr lang="en-US" sz="2400" b="1" dirty="0" err="1" smtClean="0">
                <a:ln/>
                <a:solidFill>
                  <a:srgbClr val="00B050"/>
                </a:solidFill>
                <a:latin typeface="NikoshBAN" panose="02000000000000000000" pitchFamily="2" charset="0"/>
                <a:cs typeface="NikoshBAN" panose="02000000000000000000" pitchFamily="2" charset="0"/>
              </a:rPr>
              <a:t>শুদ্ধ</a:t>
            </a:r>
            <a:r>
              <a:rPr lang="en-US" sz="2400" b="1" dirty="0" smtClean="0">
                <a:ln/>
                <a:solidFill>
                  <a:srgbClr val="00B050"/>
                </a:solidFill>
                <a:latin typeface="NikoshBAN" panose="02000000000000000000" pitchFamily="2" charset="0"/>
                <a:cs typeface="NikoshBAN" panose="02000000000000000000" pitchFamily="2" charset="0"/>
              </a:rPr>
              <a:t> </a:t>
            </a:r>
            <a:r>
              <a:rPr lang="en-US" sz="2400" b="1" dirty="0" err="1" smtClean="0">
                <a:ln/>
                <a:solidFill>
                  <a:srgbClr val="00B050"/>
                </a:solidFill>
                <a:latin typeface="NikoshBAN" panose="02000000000000000000" pitchFamily="2" charset="0"/>
                <a:cs typeface="NikoshBAN" panose="02000000000000000000" pitchFamily="2" charset="0"/>
              </a:rPr>
              <a:t>উচ্চারণে</a:t>
            </a:r>
            <a:r>
              <a:rPr lang="en-US" sz="2400" b="1" dirty="0" smtClean="0">
                <a:ln/>
                <a:solidFill>
                  <a:srgbClr val="00B050"/>
                </a:solidFill>
                <a:latin typeface="NikoshBAN" panose="02000000000000000000" pitchFamily="2" charset="0"/>
                <a:cs typeface="NikoshBAN" panose="02000000000000000000" pitchFamily="2" charset="0"/>
              </a:rPr>
              <a:t> </a:t>
            </a:r>
            <a:r>
              <a:rPr lang="en-US" sz="2400" b="1" dirty="0" err="1" smtClean="0">
                <a:ln/>
                <a:solidFill>
                  <a:srgbClr val="00B050"/>
                </a:solidFill>
                <a:latin typeface="NikoshBAN" panose="02000000000000000000" pitchFamily="2" charset="0"/>
                <a:cs typeface="NikoshBAN" panose="02000000000000000000" pitchFamily="2" charset="0"/>
              </a:rPr>
              <a:t>সাবলীলভাবে</a:t>
            </a:r>
            <a:r>
              <a:rPr lang="en-US" sz="2400" b="1" dirty="0" smtClean="0">
                <a:ln/>
                <a:solidFill>
                  <a:srgbClr val="00B050"/>
                </a:solidFill>
                <a:latin typeface="NikoshBAN" panose="02000000000000000000" pitchFamily="2" charset="0"/>
                <a:cs typeface="NikoshBAN" panose="02000000000000000000" pitchFamily="2" charset="0"/>
              </a:rPr>
              <a:t> </a:t>
            </a:r>
            <a:r>
              <a:rPr lang="en-US" sz="2400" b="1" dirty="0" err="1" smtClean="0">
                <a:ln/>
                <a:solidFill>
                  <a:srgbClr val="00B050"/>
                </a:solidFill>
                <a:latin typeface="NikoshBAN" panose="02000000000000000000" pitchFamily="2" charset="0"/>
                <a:cs typeface="NikoshBAN" panose="02000000000000000000" pitchFamily="2" charset="0"/>
              </a:rPr>
              <a:t>বিভিন্ন</a:t>
            </a:r>
            <a:r>
              <a:rPr lang="en-US" sz="2400" b="1" dirty="0" smtClean="0">
                <a:ln/>
                <a:solidFill>
                  <a:srgbClr val="00B050"/>
                </a:solidFill>
                <a:latin typeface="NikoshBAN" panose="02000000000000000000" pitchFamily="2" charset="0"/>
                <a:cs typeface="NikoshBAN" panose="02000000000000000000" pitchFamily="2" charset="0"/>
              </a:rPr>
              <a:t> </a:t>
            </a:r>
            <a:r>
              <a:rPr lang="en-US" sz="2400" b="1" dirty="0" err="1" smtClean="0">
                <a:ln/>
                <a:solidFill>
                  <a:srgbClr val="00B050"/>
                </a:solidFill>
                <a:latin typeface="NikoshBAN" panose="02000000000000000000" pitchFamily="2" charset="0"/>
                <a:cs typeface="NikoshBAN" panose="02000000000000000000" pitchFamily="2" charset="0"/>
              </a:rPr>
              <a:t>ধরনের</a:t>
            </a:r>
            <a:r>
              <a:rPr lang="en-US" sz="2400" b="1" dirty="0" smtClean="0">
                <a:ln/>
                <a:solidFill>
                  <a:srgbClr val="00B050"/>
                </a:solidFill>
                <a:latin typeface="NikoshBAN" panose="02000000000000000000" pitchFamily="2" charset="0"/>
                <a:cs typeface="NikoshBAN" panose="02000000000000000000" pitchFamily="2" charset="0"/>
              </a:rPr>
              <a:t> </a:t>
            </a:r>
            <a:r>
              <a:rPr lang="en-US" sz="2400" b="1" dirty="0" err="1" smtClean="0">
                <a:ln/>
                <a:solidFill>
                  <a:srgbClr val="00B050"/>
                </a:solidFill>
                <a:latin typeface="NikoshBAN" panose="02000000000000000000" pitchFamily="2" charset="0"/>
                <a:cs typeface="NikoshBAN" panose="02000000000000000000" pitchFamily="2" charset="0"/>
              </a:rPr>
              <a:t>বাক্য</a:t>
            </a:r>
            <a:r>
              <a:rPr lang="en-US" sz="2400" b="1" dirty="0" smtClean="0">
                <a:ln/>
                <a:solidFill>
                  <a:srgbClr val="00B050"/>
                </a:solidFill>
                <a:latin typeface="NikoshBAN" panose="02000000000000000000" pitchFamily="2" charset="0"/>
                <a:cs typeface="NikoshBAN" panose="02000000000000000000" pitchFamily="2" charset="0"/>
              </a:rPr>
              <a:t> </a:t>
            </a:r>
            <a:r>
              <a:rPr lang="en-US" sz="2400" b="1" dirty="0" err="1" smtClean="0">
                <a:ln/>
                <a:solidFill>
                  <a:srgbClr val="00B050"/>
                </a:solidFill>
                <a:latin typeface="NikoshBAN" panose="02000000000000000000" pitchFamily="2" charset="0"/>
                <a:cs typeface="NikoshBAN" panose="02000000000000000000" pitchFamily="2" charset="0"/>
              </a:rPr>
              <a:t>বলতে</a:t>
            </a:r>
            <a:r>
              <a:rPr lang="en-US" sz="2400" b="1" dirty="0" smtClean="0">
                <a:ln/>
                <a:solidFill>
                  <a:srgbClr val="00B050"/>
                </a:solidFill>
                <a:latin typeface="NikoshBAN" panose="02000000000000000000" pitchFamily="2" charset="0"/>
                <a:cs typeface="NikoshBAN" panose="02000000000000000000" pitchFamily="2" charset="0"/>
              </a:rPr>
              <a:t> </a:t>
            </a:r>
            <a:r>
              <a:rPr lang="en-US" sz="2400" b="1" dirty="0" err="1" smtClean="0">
                <a:ln/>
                <a:solidFill>
                  <a:srgbClr val="00B050"/>
                </a:solidFill>
                <a:latin typeface="NikoshBAN" panose="02000000000000000000" pitchFamily="2" charset="0"/>
                <a:cs typeface="NikoshBAN" panose="02000000000000000000" pitchFamily="2" charset="0"/>
              </a:rPr>
              <a:t>পারবে</a:t>
            </a:r>
            <a:r>
              <a:rPr lang="en-US" sz="2400" b="1" dirty="0" smtClean="0">
                <a:ln/>
                <a:solidFill>
                  <a:srgbClr val="00B050"/>
                </a:solidFill>
                <a:latin typeface="NikoshBAN" panose="02000000000000000000" pitchFamily="2" charset="0"/>
                <a:cs typeface="NikoshBAN" panose="02000000000000000000" pitchFamily="2" charset="0"/>
              </a:rPr>
              <a:t> </a:t>
            </a:r>
            <a:r>
              <a:rPr lang="en-US" sz="2400" b="1" dirty="0" smtClean="0">
                <a:ln/>
                <a:solidFill>
                  <a:srgbClr val="00B050"/>
                </a:solidFill>
                <a:latin typeface="NikoshBAN" panose="02000000000000000000" pitchFamily="2" charset="0"/>
                <a:cs typeface="NikoshBAN" panose="02000000000000000000" pitchFamily="2" charset="0"/>
              </a:rPr>
              <a:t>।</a:t>
            </a:r>
            <a:endParaRPr lang="en-US" sz="2400" b="1" dirty="0" smtClean="0">
              <a:ln/>
              <a:solidFill>
                <a:srgbClr val="00B050"/>
              </a:solidFill>
              <a:latin typeface="NikoshBAN" panose="02000000000000000000" pitchFamily="2" charset="0"/>
              <a:cs typeface="NikoshBAN" panose="02000000000000000000" pitchFamily="2" charset="0"/>
            </a:endParaRPr>
          </a:p>
        </p:txBody>
      </p:sp>
      <p:sp>
        <p:nvSpPr>
          <p:cNvPr id="7" name="TextBox 6">
            <a:extLst>
              <a:ext uri="{FF2B5EF4-FFF2-40B4-BE49-F238E27FC236}">
                <a16:creationId xmlns:a16="http://schemas.microsoft.com/office/drawing/2014/main" xmlns="" id="{6235543F-3804-6819-D567-118C86BC0179}"/>
              </a:ext>
            </a:extLst>
          </p:cNvPr>
          <p:cNvSpPr txBox="1"/>
          <p:nvPr/>
        </p:nvSpPr>
        <p:spPr>
          <a:xfrm>
            <a:off x="661181" y="1629834"/>
            <a:ext cx="7624689" cy="769441"/>
          </a:xfrm>
          <a:prstGeom prst="rect">
            <a:avLst/>
          </a:prstGeom>
          <a:noFill/>
        </p:spPr>
        <p:txBody>
          <a:bodyPr wrap="square" rtlCol="0">
            <a:spAutoFit/>
          </a:bodyPr>
          <a:lstStyle/>
          <a:p>
            <a:r>
              <a:rPr lang="en-US" sz="4400" dirty="0" err="1">
                <a:solidFill>
                  <a:srgbClr val="002060"/>
                </a:solidFill>
                <a:latin typeface="NikoshBAN" panose="02000000000000000000" pitchFamily="2" charset="0"/>
                <a:cs typeface="NikoshBAN" panose="02000000000000000000" pitchFamily="2" charset="0"/>
              </a:rPr>
              <a:t>এই</a:t>
            </a:r>
            <a:r>
              <a:rPr lang="en-US" sz="4400" dirty="0">
                <a:solidFill>
                  <a:srgbClr val="002060"/>
                </a:solidFill>
                <a:latin typeface="NikoshBAN" panose="02000000000000000000" pitchFamily="2" charset="0"/>
                <a:cs typeface="NikoshBAN" panose="02000000000000000000" pitchFamily="2" charset="0"/>
              </a:rPr>
              <a:t> </a:t>
            </a:r>
            <a:r>
              <a:rPr lang="en-US" sz="4400" dirty="0" err="1">
                <a:solidFill>
                  <a:srgbClr val="002060"/>
                </a:solidFill>
                <a:latin typeface="NikoshBAN" panose="02000000000000000000" pitchFamily="2" charset="0"/>
                <a:cs typeface="NikoshBAN" panose="02000000000000000000" pitchFamily="2" charset="0"/>
              </a:rPr>
              <a:t>পাঠ</a:t>
            </a:r>
            <a:r>
              <a:rPr lang="en-US" sz="4400" dirty="0">
                <a:solidFill>
                  <a:srgbClr val="002060"/>
                </a:solidFill>
                <a:latin typeface="NikoshBAN" panose="02000000000000000000" pitchFamily="2" charset="0"/>
                <a:cs typeface="NikoshBAN" panose="02000000000000000000" pitchFamily="2" charset="0"/>
              </a:rPr>
              <a:t> </a:t>
            </a:r>
            <a:r>
              <a:rPr lang="en-US" sz="4400" dirty="0" err="1">
                <a:solidFill>
                  <a:srgbClr val="002060"/>
                </a:solidFill>
                <a:latin typeface="NikoshBAN" panose="02000000000000000000" pitchFamily="2" charset="0"/>
                <a:cs typeface="NikoshBAN" panose="02000000000000000000" pitchFamily="2" charset="0"/>
              </a:rPr>
              <a:t>শেষে</a:t>
            </a:r>
            <a:r>
              <a:rPr lang="en-US" sz="4400" dirty="0">
                <a:solidFill>
                  <a:srgbClr val="002060"/>
                </a:solidFill>
                <a:latin typeface="NikoshBAN" panose="02000000000000000000" pitchFamily="2" charset="0"/>
                <a:cs typeface="NikoshBAN" panose="02000000000000000000" pitchFamily="2" charset="0"/>
              </a:rPr>
              <a:t> </a:t>
            </a:r>
            <a:r>
              <a:rPr lang="en-US" sz="4400" dirty="0" err="1">
                <a:solidFill>
                  <a:srgbClr val="002060"/>
                </a:solidFill>
                <a:latin typeface="NikoshBAN" panose="02000000000000000000" pitchFamily="2" charset="0"/>
                <a:cs typeface="NikoshBAN" panose="02000000000000000000" pitchFamily="2" charset="0"/>
              </a:rPr>
              <a:t>শিক্ষার্থীরা</a:t>
            </a:r>
            <a:r>
              <a:rPr lang="en-US" sz="4400" dirty="0">
                <a:solidFill>
                  <a:srgbClr val="002060"/>
                </a:solidFill>
                <a:latin typeface="NikoshBAN" panose="02000000000000000000" pitchFamily="2" charset="0"/>
                <a:cs typeface="NikoshBAN" panose="02000000000000000000" pitchFamily="2" charset="0"/>
              </a:rPr>
              <a:t>… </a:t>
            </a:r>
          </a:p>
        </p:txBody>
      </p:sp>
    </p:spTree>
    <p:extLst>
      <p:ext uri="{BB962C8B-B14F-4D97-AF65-F5344CB8AC3E}">
        <p14:creationId xmlns:p14="http://schemas.microsoft.com/office/powerpoint/2010/main" val="317408245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par>
                          <p:cTn id="8" fill="hold">
                            <p:stCondLst>
                              <p:cond delay="2000"/>
                            </p:stCondLst>
                            <p:childTnLst>
                              <p:par>
                                <p:cTn id="9" presetID="41" presetClass="entr" presetSubtype="0" fill="hold" grpId="0" nodeType="afterEffect">
                                  <p:stCondLst>
                                    <p:cond delay="0"/>
                                  </p:stCondLst>
                                  <p:iterate type="wd">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10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2" dur="1000" fill="hold"/>
                                        <p:tgtEl>
                                          <p:spTgt spid="7"/>
                                        </p:tgtEl>
                                        <p:attrNameLst>
                                          <p:attrName>ppt_y</p:attrName>
                                        </p:attrNameLst>
                                      </p:cBhvr>
                                      <p:tavLst>
                                        <p:tav tm="0">
                                          <p:val>
                                            <p:strVal val="#ppt_y"/>
                                          </p:val>
                                        </p:tav>
                                        <p:tav tm="100000">
                                          <p:val>
                                            <p:strVal val="#ppt_y"/>
                                          </p:val>
                                        </p:tav>
                                      </p:tavLst>
                                    </p:anim>
                                    <p:anim calcmode="lin" valueType="num">
                                      <p:cBhvr>
                                        <p:cTn id="13" dur="10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4" dur="10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5" dur="1000" tmFilter="0,0; .5, 1; 1, 1"/>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arn(inVertical)">
                                      <p:cBhvr>
                                        <p:cTn id="2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2897945" y="787791"/>
            <a:ext cx="4979963" cy="119575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s-IN" sz="4400" dirty="0" smtClean="0">
                <a:latin typeface="NikoshBAN" pitchFamily="2" charset="0"/>
                <a:cs typeface="NikoshBAN" pitchFamily="2" charset="0"/>
              </a:rPr>
              <a:t>পূর্ব</a:t>
            </a:r>
            <a:r>
              <a:rPr lang="en-US" sz="4400" dirty="0" err="1" smtClean="0">
                <a:latin typeface="NikoshBAN" pitchFamily="2" charset="0"/>
                <a:cs typeface="NikoshBAN" pitchFamily="2" charset="0"/>
              </a:rPr>
              <a:t>পাঠ</a:t>
            </a:r>
            <a:endParaRPr lang="en-ZW" sz="4400" dirty="0">
              <a:latin typeface="NikoshBAN" pitchFamily="2" charset="0"/>
              <a:cs typeface="NikoshBAN" pitchFamily="2" charset="0"/>
            </a:endParaRPr>
          </a:p>
        </p:txBody>
      </p:sp>
      <p:sp>
        <p:nvSpPr>
          <p:cNvPr id="3" name="TextBox 2"/>
          <p:cNvSpPr txBox="1"/>
          <p:nvPr/>
        </p:nvSpPr>
        <p:spPr>
          <a:xfrm>
            <a:off x="1702191" y="2785403"/>
            <a:ext cx="8412480" cy="1077218"/>
          </a:xfrm>
          <a:prstGeom prst="rect">
            <a:avLst/>
          </a:prstGeom>
          <a:solidFill>
            <a:srgbClr val="FF0000"/>
          </a:solidFill>
        </p:spPr>
        <p:txBody>
          <a:bodyPr wrap="square" rtlCol="0">
            <a:spAutoFit/>
          </a:bodyPr>
          <a:lstStyle/>
          <a:p>
            <a:r>
              <a:rPr lang="en-US" sz="3200" dirty="0" err="1" smtClean="0">
                <a:latin typeface="NikoshBAN" panose="02000000000000000000" pitchFamily="2" charset="0"/>
                <a:cs typeface="NikoshBAN" panose="02000000000000000000" pitchFamily="2" charset="0"/>
              </a:rPr>
              <a:t>মহানবী</a:t>
            </a:r>
            <a:r>
              <a:rPr lang="en-US" sz="3200" dirty="0" smtClean="0">
                <a:latin typeface="NikoshBAN" panose="02000000000000000000" pitchFamily="2" charset="0"/>
                <a:cs typeface="NikoshBAN" panose="02000000000000000000" pitchFamily="2" charset="0"/>
              </a:rPr>
              <a:t> (স</a:t>
            </a:r>
            <a:r>
              <a:rPr lang="en-US" sz="3200" dirty="0" smtClean="0">
                <a:latin typeface="NikoshBAN" panose="02000000000000000000" pitchFamily="2" charset="0"/>
                <a:cs typeface="NikoshBAN" panose="02000000000000000000" pitchFamily="2" charset="0"/>
                <a:sym typeface="Wingdings" pitchFamily="2" charset="2"/>
              </a:rPr>
              <a:t>: ) </a:t>
            </a:r>
            <a:r>
              <a:rPr lang="en-US" sz="3200" dirty="0" err="1" smtClean="0">
                <a:latin typeface="NikoshBAN" panose="02000000000000000000" pitchFamily="2" charset="0"/>
                <a:cs typeface="NikoshBAN" panose="02000000000000000000" pitchFamily="2" charset="0"/>
                <a:sym typeface="Wingdings" pitchFamily="2" charset="2"/>
              </a:rPr>
              <a:t>কোথায়</a:t>
            </a:r>
            <a:r>
              <a:rPr lang="en-US" sz="3200" dirty="0" smtClean="0">
                <a:latin typeface="NikoshBAN" panose="02000000000000000000" pitchFamily="2" charset="0"/>
                <a:cs typeface="NikoshBAN" panose="02000000000000000000" pitchFamily="2" charset="0"/>
                <a:sym typeface="Wingdings" pitchFamily="2" charset="2"/>
              </a:rPr>
              <a:t> </a:t>
            </a:r>
            <a:r>
              <a:rPr lang="en-US" sz="3200" dirty="0" err="1" smtClean="0">
                <a:latin typeface="NikoshBAN" panose="02000000000000000000" pitchFamily="2" charset="0"/>
                <a:cs typeface="NikoshBAN" panose="02000000000000000000" pitchFamily="2" charset="0"/>
                <a:sym typeface="Wingdings" pitchFamily="2" charset="2"/>
              </a:rPr>
              <a:t>বসবাস</a:t>
            </a:r>
            <a:r>
              <a:rPr lang="en-US" sz="3200" dirty="0" smtClean="0">
                <a:latin typeface="NikoshBAN" panose="02000000000000000000" pitchFamily="2" charset="0"/>
                <a:cs typeface="NikoshBAN" panose="02000000000000000000" pitchFamily="2" charset="0"/>
                <a:sym typeface="Wingdings" pitchFamily="2" charset="2"/>
              </a:rPr>
              <a:t> </a:t>
            </a:r>
            <a:r>
              <a:rPr lang="en-US" sz="3200" dirty="0" err="1" smtClean="0">
                <a:latin typeface="NikoshBAN" panose="02000000000000000000" pitchFamily="2" charset="0"/>
                <a:cs typeface="NikoshBAN" panose="02000000000000000000" pitchFamily="2" charset="0"/>
                <a:sym typeface="Wingdings" pitchFamily="2" charset="2"/>
              </a:rPr>
              <a:t>করতেন</a:t>
            </a:r>
            <a:r>
              <a:rPr lang="en-US" sz="3200" dirty="0" smtClean="0">
                <a:latin typeface="NikoshBAN" panose="02000000000000000000" pitchFamily="2" charset="0"/>
                <a:cs typeface="NikoshBAN" panose="02000000000000000000" pitchFamily="2" charset="0"/>
                <a:sym typeface="Wingdings" pitchFamily="2" charset="2"/>
              </a:rPr>
              <a:t> ?</a:t>
            </a:r>
          </a:p>
          <a:p>
            <a:r>
              <a:rPr lang="en-US" sz="3200" dirty="0" err="1" smtClean="0">
                <a:latin typeface="NikoshBAN" panose="02000000000000000000" pitchFamily="2" charset="0"/>
                <a:cs typeface="NikoshBAN" panose="02000000000000000000" pitchFamily="2" charset="0"/>
                <a:sym typeface="Wingdings" pitchFamily="2" charset="2"/>
              </a:rPr>
              <a:t>মহানবী</a:t>
            </a:r>
            <a:r>
              <a:rPr lang="en-US" sz="3200" dirty="0" smtClean="0">
                <a:latin typeface="NikoshBAN" panose="02000000000000000000" pitchFamily="2" charset="0"/>
                <a:cs typeface="NikoshBAN" panose="02000000000000000000" pitchFamily="2" charset="0"/>
                <a:sym typeface="Wingdings" pitchFamily="2" charset="2"/>
              </a:rPr>
              <a:t> ( স : ) </a:t>
            </a:r>
            <a:r>
              <a:rPr lang="en-US" sz="3200" dirty="0" err="1" smtClean="0">
                <a:latin typeface="NikoshBAN" panose="02000000000000000000" pitchFamily="2" charset="0"/>
                <a:cs typeface="NikoshBAN" panose="02000000000000000000" pitchFamily="2" charset="0"/>
                <a:sym typeface="Wingdings" pitchFamily="2" charset="2"/>
              </a:rPr>
              <a:t>শেষ</a:t>
            </a:r>
            <a:r>
              <a:rPr lang="en-US" sz="3200" dirty="0" smtClean="0">
                <a:latin typeface="NikoshBAN" panose="02000000000000000000" pitchFamily="2" charset="0"/>
                <a:cs typeface="NikoshBAN" panose="02000000000000000000" pitchFamily="2" charset="0"/>
                <a:sym typeface="Wingdings" pitchFamily="2" charset="2"/>
              </a:rPr>
              <a:t> </a:t>
            </a:r>
            <a:r>
              <a:rPr lang="en-US" sz="3200" dirty="0" err="1" smtClean="0">
                <a:latin typeface="NikoshBAN" panose="02000000000000000000" pitchFamily="2" charset="0"/>
                <a:cs typeface="NikoshBAN" panose="02000000000000000000" pitchFamily="2" charset="0"/>
                <a:sym typeface="Wingdings" pitchFamily="2" charset="2"/>
              </a:rPr>
              <a:t>ভাষণ</a:t>
            </a:r>
            <a:r>
              <a:rPr lang="en-US" sz="3200" dirty="0" smtClean="0">
                <a:latin typeface="NikoshBAN" panose="02000000000000000000" pitchFamily="2" charset="0"/>
                <a:cs typeface="NikoshBAN" panose="02000000000000000000" pitchFamily="2" charset="0"/>
                <a:sym typeface="Wingdings" pitchFamily="2" charset="2"/>
              </a:rPr>
              <a:t> </a:t>
            </a:r>
            <a:r>
              <a:rPr lang="en-US" sz="3200" dirty="0" err="1" smtClean="0">
                <a:latin typeface="NikoshBAN" panose="02000000000000000000" pitchFamily="2" charset="0"/>
                <a:cs typeface="NikoshBAN" panose="02000000000000000000" pitchFamily="2" charset="0"/>
                <a:sym typeface="Wingdings" pitchFamily="2" charset="2"/>
              </a:rPr>
              <a:t>কোথায়</a:t>
            </a:r>
            <a:r>
              <a:rPr lang="en-US" sz="3200" dirty="0" smtClean="0">
                <a:latin typeface="NikoshBAN" panose="02000000000000000000" pitchFamily="2" charset="0"/>
                <a:cs typeface="NikoshBAN" panose="02000000000000000000" pitchFamily="2" charset="0"/>
                <a:sym typeface="Wingdings" pitchFamily="2" charset="2"/>
              </a:rPr>
              <a:t> </a:t>
            </a:r>
            <a:r>
              <a:rPr lang="en-US" sz="3200" dirty="0" err="1" smtClean="0">
                <a:latin typeface="NikoshBAN" panose="02000000000000000000" pitchFamily="2" charset="0"/>
                <a:cs typeface="NikoshBAN" panose="02000000000000000000" pitchFamily="2" charset="0"/>
                <a:sym typeface="Wingdings" pitchFamily="2" charset="2"/>
              </a:rPr>
              <a:t>দিয়েছিলেন</a:t>
            </a:r>
            <a:r>
              <a:rPr lang="en-US" sz="3200" dirty="0" smtClean="0">
                <a:latin typeface="NikoshBAN" panose="02000000000000000000" pitchFamily="2" charset="0"/>
                <a:cs typeface="NikoshBAN" panose="02000000000000000000" pitchFamily="2" charset="0"/>
                <a:sym typeface="Wingdings" pitchFamily="2" charset="2"/>
              </a:rPr>
              <a:t> ?</a:t>
            </a:r>
            <a:endParaRPr lang="en-ZW" sz="32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870239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17452" y="1730326"/>
            <a:ext cx="5211399" cy="830997"/>
          </a:xfrm>
          <a:prstGeom prst="rect">
            <a:avLst/>
          </a:prstGeom>
          <a:noFill/>
        </p:spPr>
        <p:txBody>
          <a:bodyPr wrap="square" rtlCol="0">
            <a:spAutoFit/>
          </a:bodyPr>
          <a:lstStyle/>
          <a:p>
            <a:pPr algn="ctr"/>
            <a:r>
              <a:rPr lang="en-US" sz="4800" dirty="0" err="1" smtClean="0">
                <a:latin typeface="NikoshBAN" panose="02000000000000000000" pitchFamily="2" charset="0"/>
                <a:cs typeface="NikoshBAN" panose="02000000000000000000" pitchFamily="2" charset="0"/>
              </a:rPr>
              <a:t>বিদায়</a:t>
            </a:r>
            <a:r>
              <a:rPr lang="en-US" sz="4800" dirty="0" smtClean="0">
                <a:latin typeface="NikoshBAN" panose="02000000000000000000" pitchFamily="2" charset="0"/>
                <a:cs typeface="NikoshBAN" panose="02000000000000000000" pitchFamily="2" charset="0"/>
              </a:rPr>
              <a:t> </a:t>
            </a:r>
            <a:r>
              <a:rPr lang="en-US" sz="4800" dirty="0" err="1" smtClean="0">
                <a:latin typeface="NikoshBAN" panose="02000000000000000000" pitchFamily="2" charset="0"/>
                <a:cs typeface="NikoshBAN" panose="02000000000000000000" pitchFamily="2" charset="0"/>
              </a:rPr>
              <a:t>হজের</a:t>
            </a:r>
            <a:r>
              <a:rPr lang="en-US" sz="4800" dirty="0" smtClean="0">
                <a:latin typeface="NikoshBAN" panose="02000000000000000000" pitchFamily="2" charset="0"/>
                <a:cs typeface="NikoshBAN" panose="02000000000000000000" pitchFamily="2" charset="0"/>
              </a:rPr>
              <a:t> </a:t>
            </a:r>
            <a:r>
              <a:rPr lang="en-US" sz="4800" dirty="0" err="1" smtClean="0">
                <a:latin typeface="NikoshBAN" panose="02000000000000000000" pitchFamily="2" charset="0"/>
                <a:cs typeface="NikoshBAN" panose="02000000000000000000" pitchFamily="2" charset="0"/>
              </a:rPr>
              <a:t>ভাষণ</a:t>
            </a:r>
            <a:endParaRPr lang="en-US" sz="4800" dirty="0" smtClean="0">
              <a:latin typeface="NikoshBAN" panose="02000000000000000000" pitchFamily="2" charset="0"/>
              <a:cs typeface="NikoshBAN" panose="02000000000000000000" pitchFamily="2" charset="0"/>
            </a:endParaRPr>
          </a:p>
        </p:txBody>
      </p:sp>
      <p:sp>
        <p:nvSpPr>
          <p:cNvPr id="7" name="TextBox 6"/>
          <p:cNvSpPr txBox="1"/>
          <p:nvPr/>
        </p:nvSpPr>
        <p:spPr>
          <a:xfrm>
            <a:off x="506438" y="647115"/>
            <a:ext cx="5553367" cy="919401"/>
          </a:xfrm>
          <a:prstGeom prst="round2DiagRect">
            <a:avLst/>
          </a:prstGeom>
          <a:blipFill>
            <a:blip r:embed="rId2"/>
            <a:tile tx="0" ty="0" sx="100000" sy="100000" flip="none" algn="tl"/>
          </a:blipFill>
          <a:ln w="28575">
            <a:solidFill>
              <a:schemeClr val="tx1"/>
            </a:solidFill>
          </a:ln>
        </p:spPr>
        <p:txBody>
          <a:bodyPr wrap="square" rtlCol="0">
            <a:spAutoFit/>
          </a:bodyPr>
          <a:lstStyle/>
          <a:p>
            <a:pPr algn="ctr"/>
            <a:r>
              <a:rPr lang="bn-BD" sz="4800" b="1" u="sng" dirty="0">
                <a:latin typeface="NikoshBAN" panose="02000000000000000000" pitchFamily="2" charset="0"/>
                <a:cs typeface="NikoshBAN" panose="02000000000000000000" pitchFamily="2" charset="0"/>
              </a:rPr>
              <a:t> আজকের পাঠ</a:t>
            </a:r>
            <a:endParaRPr lang="en-US" sz="4800" b="1" u="sng" dirty="0">
              <a:latin typeface="NikoshBAN" panose="02000000000000000000" pitchFamily="2" charset="0"/>
              <a:cs typeface="NikoshBAN" panose="02000000000000000000" pitchFamily="2"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59805" y="1416973"/>
            <a:ext cx="5905500" cy="3143250"/>
          </a:xfrm>
          <a:prstGeom prst="rect">
            <a:avLst/>
          </a:prstGeom>
        </p:spPr>
      </p:pic>
    </p:spTree>
    <p:extLst>
      <p:ext uri="{BB962C8B-B14F-4D97-AF65-F5344CB8AC3E}">
        <p14:creationId xmlns:p14="http://schemas.microsoft.com/office/powerpoint/2010/main" val="3557195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400" y="444500"/>
            <a:ext cx="5029200" cy="5676900"/>
          </a:xfrm>
          <a:prstGeom prst="rect">
            <a:avLst/>
          </a:prstGeom>
        </p:spPr>
      </p:pic>
      <p:sp>
        <p:nvSpPr>
          <p:cNvPr id="3" name="TextBox 2"/>
          <p:cNvSpPr txBox="1"/>
          <p:nvPr/>
        </p:nvSpPr>
        <p:spPr>
          <a:xfrm>
            <a:off x="5651500" y="749300"/>
            <a:ext cx="5727700" cy="4893647"/>
          </a:xfrm>
          <a:prstGeom prst="rect">
            <a:avLst/>
          </a:prstGeom>
          <a:noFill/>
        </p:spPr>
        <p:txBody>
          <a:bodyPr wrap="square" rtlCol="0">
            <a:spAutoFit/>
          </a:bodyPr>
          <a:lstStyle/>
          <a:p>
            <a:pPr algn="just"/>
            <a:r>
              <a:rPr lang="as-IN" sz="2400" dirty="0">
                <a:latin typeface="NikoshBAN" panose="02000000000000000000" pitchFamily="2" charset="0"/>
                <a:cs typeface="NikoshBAN" panose="02000000000000000000" pitchFamily="2" charset="0"/>
              </a:rPr>
              <a:t>ভাষণের শুরুতে তিনি আল্লাহর প্রশংসা করেন। এরপর সমবেত মানুষের দিকে তাকিয়ে বলেন—“হে লোক সকল! মনে রেখো, একদিন তোমরা আল্লাহর কাছে হাজির হবে। পৃথিবীতে তোমরা যে কাজ করছ, আল্লাহ তোমাদের কাছে তার হিসাব চাইবেন।”নবীজি বললেন, “তোমাদের গোলামও আল্লাহর বান্দা। তাদের প্রতি নিষ্ঠুর ব্যবহার করো না। তোমরা নিজেরা যা খাবে, তাদেরও তা-ই খেতে দেবে। নিজেরা যে কাপড় পরবে, তাদেরও তা-ই পরতে দেবে। কোনো গোলাম যদি নিজের যোগ্যতায় আমির হয়, তবে তাকে মেনে চলবে।কখনো অন্যায় ও অবিচার করো না। সামান্য পাপ থেকেও নিজেকে দূরে সরিয়ে রাখবে। কখনো একজন আরবের জনের সম্পত্তি দখল করবে না। তুমি নিজেই তোমার নিজের কাজের জন্য দায়ী থাকবে।”</a:t>
            </a:r>
            <a:endParaRPr lang="en-ZW" sz="24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458534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95400" y="749300"/>
            <a:ext cx="10083800" cy="5139869"/>
          </a:xfrm>
          <a:prstGeom prst="rect">
            <a:avLst/>
          </a:prstGeom>
          <a:noFill/>
        </p:spPr>
        <p:txBody>
          <a:bodyPr wrap="square" rtlCol="0">
            <a:spAutoFit/>
          </a:bodyPr>
          <a:lstStyle/>
          <a:p>
            <a:pPr algn="just"/>
            <a:endParaRPr lang="en-US" sz="2400" dirty="0" smtClean="0">
              <a:latin typeface="NikoshBAN" panose="02000000000000000000" pitchFamily="2" charset="0"/>
              <a:cs typeface="NikoshBAN" panose="02000000000000000000" pitchFamily="2" charset="0"/>
            </a:endParaRPr>
          </a:p>
          <a:p>
            <a:pPr algn="ctr"/>
            <a:r>
              <a:rPr lang="en-US" sz="3200" dirty="0" err="1" smtClean="0">
                <a:latin typeface="NikoshBAN" panose="02000000000000000000" pitchFamily="2" charset="0"/>
                <a:cs typeface="NikoshBAN" panose="02000000000000000000" pitchFamily="2" charset="0"/>
              </a:rPr>
              <a:t>আবার</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পড়ছি</a:t>
            </a:r>
            <a:endParaRPr lang="en-US" sz="3200" dirty="0">
              <a:latin typeface="NikoshBAN" panose="02000000000000000000" pitchFamily="2" charset="0"/>
              <a:cs typeface="NikoshBAN" panose="02000000000000000000" pitchFamily="2" charset="0"/>
            </a:endParaRPr>
          </a:p>
          <a:p>
            <a:pPr algn="just"/>
            <a:endParaRPr lang="en-US" sz="2400" dirty="0" smtClean="0">
              <a:latin typeface="NikoshBAN" panose="02000000000000000000" pitchFamily="2" charset="0"/>
              <a:cs typeface="NikoshBAN" panose="02000000000000000000" pitchFamily="2" charset="0"/>
            </a:endParaRPr>
          </a:p>
          <a:p>
            <a:pPr algn="just"/>
            <a:endParaRPr lang="en-US" sz="2400" dirty="0">
              <a:latin typeface="NikoshBAN" panose="02000000000000000000" pitchFamily="2" charset="0"/>
              <a:cs typeface="NikoshBAN" panose="02000000000000000000" pitchFamily="2" charset="0"/>
            </a:endParaRPr>
          </a:p>
          <a:p>
            <a:pPr algn="just"/>
            <a:r>
              <a:rPr lang="as-IN" sz="2800" dirty="0" smtClean="0">
                <a:latin typeface="NikoshBAN" panose="02000000000000000000" pitchFamily="2" charset="0"/>
                <a:cs typeface="NikoshBAN" panose="02000000000000000000" pitchFamily="2" charset="0"/>
              </a:rPr>
              <a:t>ভাষণের </a:t>
            </a:r>
            <a:r>
              <a:rPr lang="as-IN" sz="2800" dirty="0">
                <a:latin typeface="NikoshBAN" panose="02000000000000000000" pitchFamily="2" charset="0"/>
                <a:cs typeface="NikoshBAN" panose="02000000000000000000" pitchFamily="2" charset="0"/>
              </a:rPr>
              <a:t>শুরুতে তিনি আল্লাহর প্রশংসা করেন। এরপর সমবেত মানুষের দিকে তাকিয়ে বলেন—“হে লোক সকল! মনে রেখো, একদিন তোমরা আল্লাহর কাছে হাজির হবে। পৃথিবীতে তোমরা যে কাজ করছ, আল্লাহ তোমাদের কাছে তার হিসাব চাইবেন।”নবীজি বললেন, “তোমাদের গোলামও আল্লাহর বান্দা। তাদের প্রতি নিষ্ঠুর ব্যবহার করো না। তোমরা নিজেরা যা খাবে, তাদেরও তা-ই খেতে দেবে। নিজেরা যে কাপড় পরবে, তাদেরও তা-ই পরতে দেবে। কোনো গোলাম যদি নিজের যোগ্যতায় আমির হয়, তবে তাকে মেনে চলবে।কখনো অন্যায় ও অবিচার করো না। সামান্য পাপ থেকেও নিজেকে দূরে সরিয়ে রাখবে। কখনো একজন আরবের জনের সম্পত্তি দখল করবে না। তুমি নিজেই তোমার নিজের কাজের জন্য দায়ী থাকবে।”</a:t>
            </a:r>
            <a:endParaRPr lang="en-ZW" sz="28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077827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95400" y="749300"/>
            <a:ext cx="10083800" cy="5139869"/>
          </a:xfrm>
          <a:prstGeom prst="rect">
            <a:avLst/>
          </a:prstGeom>
          <a:noFill/>
        </p:spPr>
        <p:txBody>
          <a:bodyPr wrap="square" rtlCol="0">
            <a:spAutoFit/>
          </a:bodyPr>
          <a:lstStyle/>
          <a:p>
            <a:pPr algn="just"/>
            <a:endParaRPr lang="en-US" sz="2400" dirty="0" smtClean="0">
              <a:latin typeface="NikoshBAN" panose="02000000000000000000" pitchFamily="2" charset="0"/>
              <a:cs typeface="NikoshBAN" panose="02000000000000000000" pitchFamily="2" charset="0"/>
            </a:endParaRPr>
          </a:p>
          <a:p>
            <a:pPr algn="ctr"/>
            <a:r>
              <a:rPr lang="en-US" sz="3200" dirty="0" err="1" smtClean="0">
                <a:latin typeface="NikoshBAN" panose="02000000000000000000" pitchFamily="2" charset="0"/>
                <a:cs typeface="NikoshBAN" panose="02000000000000000000" pitchFamily="2" charset="0"/>
              </a:rPr>
              <a:t>শিক্ষার্থীরা</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পড়বে</a:t>
            </a:r>
            <a:endParaRPr lang="en-US" sz="3200" dirty="0">
              <a:latin typeface="NikoshBAN" panose="02000000000000000000" pitchFamily="2" charset="0"/>
              <a:cs typeface="NikoshBAN" panose="02000000000000000000" pitchFamily="2" charset="0"/>
            </a:endParaRPr>
          </a:p>
          <a:p>
            <a:pPr algn="just"/>
            <a:endParaRPr lang="en-US" sz="2400" dirty="0" smtClean="0">
              <a:latin typeface="NikoshBAN" panose="02000000000000000000" pitchFamily="2" charset="0"/>
              <a:cs typeface="NikoshBAN" panose="02000000000000000000" pitchFamily="2" charset="0"/>
            </a:endParaRPr>
          </a:p>
          <a:p>
            <a:pPr algn="just"/>
            <a:endParaRPr lang="en-US" sz="2400" dirty="0">
              <a:latin typeface="NikoshBAN" panose="02000000000000000000" pitchFamily="2" charset="0"/>
              <a:cs typeface="NikoshBAN" panose="02000000000000000000" pitchFamily="2" charset="0"/>
            </a:endParaRPr>
          </a:p>
          <a:p>
            <a:pPr algn="just"/>
            <a:r>
              <a:rPr lang="as-IN" sz="2800" dirty="0" smtClean="0">
                <a:latin typeface="NikoshBAN" panose="02000000000000000000" pitchFamily="2" charset="0"/>
                <a:cs typeface="NikoshBAN" panose="02000000000000000000" pitchFamily="2" charset="0"/>
              </a:rPr>
              <a:t>ভাষণের </a:t>
            </a:r>
            <a:r>
              <a:rPr lang="as-IN" sz="2800" dirty="0">
                <a:latin typeface="NikoshBAN" panose="02000000000000000000" pitchFamily="2" charset="0"/>
                <a:cs typeface="NikoshBAN" panose="02000000000000000000" pitchFamily="2" charset="0"/>
              </a:rPr>
              <a:t>শুরুতে তিনি আল্লাহর প্রশংসা করেন। এরপর সমবেত মানুষের দিকে তাকিয়ে বলেন—“হে লোক সকল! মনে রেখো, একদিন তোমরা আল্লাহর কাছে হাজির হবে। পৃথিবীতে তোমরা যে কাজ করছ, আল্লাহ তোমাদের কাছে তার হিসাব চাইবেন।”নবীজি বললেন, “তোমাদের গোলামও আল্লাহর বান্দা। তাদের প্রতি নিষ্ঠুর ব্যবহার করো না। তোমরা নিজেরা যা খাবে, তাদেরও তা-ই খেতে দেবে। নিজেরা যে কাপড় পরবে, তাদেরও তা-ই পরতে দেবে। কোনো গোলাম যদি নিজের যোগ্যতায় আমির হয়, তবে তাকে মেনে চলবে।কখনো অন্যায় ও অবিচার করো না। সামান্য পাপ থেকেও নিজেকে দূরে সরিয়ে রাখবে। কখনো একজন আরবের জনের সম্পত্তি দখল করবে না। তুমি নিজেই তোমার নিজের কাজের জন্য দায়ী থাকবে।”</a:t>
            </a:r>
            <a:endParaRPr lang="en-ZW" sz="28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861560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1006475" y="508000"/>
            <a:ext cx="1930400" cy="952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শব্দের</a:t>
            </a:r>
            <a:r>
              <a:rPr lang="en-US" dirty="0" smtClean="0"/>
              <a:t> </a:t>
            </a:r>
            <a:r>
              <a:rPr lang="en-US" dirty="0" err="1" smtClean="0"/>
              <a:t>অর্থ</a:t>
            </a:r>
            <a:endParaRPr lang="en-ZW" dirty="0"/>
          </a:p>
        </p:txBody>
      </p:sp>
      <p:sp>
        <p:nvSpPr>
          <p:cNvPr id="4" name="TextBox 3"/>
          <p:cNvSpPr txBox="1"/>
          <p:nvPr/>
        </p:nvSpPr>
        <p:spPr>
          <a:xfrm>
            <a:off x="3314700" y="619125"/>
            <a:ext cx="2847975" cy="2554545"/>
          </a:xfrm>
          <a:prstGeom prst="rect">
            <a:avLst/>
          </a:prstGeom>
          <a:solidFill>
            <a:srgbClr val="FFC000"/>
          </a:solidFill>
        </p:spPr>
        <p:txBody>
          <a:bodyPr wrap="square" rtlCol="0">
            <a:spAutoFit/>
          </a:bodyPr>
          <a:lstStyle/>
          <a:p>
            <a:r>
              <a:rPr lang="as-IN" sz="3200" dirty="0" smtClean="0">
                <a:latin typeface="NikoshBAN" panose="02000000000000000000" pitchFamily="2" charset="0"/>
                <a:cs typeface="NikoshBAN" panose="02000000000000000000" pitchFamily="2" charset="0"/>
              </a:rPr>
              <a:t>ভাষণ</a:t>
            </a:r>
            <a:r>
              <a:rPr lang="en-US" sz="3200" dirty="0" smtClean="0">
                <a:latin typeface="NikoshBAN" panose="02000000000000000000" pitchFamily="2" charset="0"/>
                <a:cs typeface="NikoshBAN" panose="02000000000000000000" pitchFamily="2" charset="0"/>
              </a:rPr>
              <a:t>- </a:t>
            </a:r>
            <a:r>
              <a:rPr lang="as-IN" sz="3200" dirty="0" smtClean="0">
                <a:latin typeface="NikoshBAN" panose="02000000000000000000" pitchFamily="2" charset="0"/>
                <a:cs typeface="NikoshBAN" panose="02000000000000000000" pitchFamily="2" charset="0"/>
              </a:rPr>
              <a:t>বক্তৃতা</a:t>
            </a:r>
            <a:r>
              <a:rPr lang="as-IN" sz="3200" dirty="0">
                <a:latin typeface="NikoshBAN" panose="02000000000000000000" pitchFamily="2" charset="0"/>
                <a:cs typeface="NikoshBAN" panose="02000000000000000000" pitchFamily="2" charset="0"/>
              </a:rPr>
              <a:t>, </a:t>
            </a:r>
            <a:r>
              <a:rPr lang="as-IN" sz="3200" dirty="0" smtClean="0">
                <a:latin typeface="NikoshBAN" panose="02000000000000000000" pitchFamily="2" charset="0"/>
                <a:cs typeface="NikoshBAN" panose="02000000000000000000" pitchFamily="2" charset="0"/>
              </a:rPr>
              <a:t>বক্তব্য</a:t>
            </a:r>
            <a:endParaRPr lang="en-US" sz="3200" dirty="0" smtClean="0">
              <a:latin typeface="NikoshBAN" panose="02000000000000000000" pitchFamily="2" charset="0"/>
              <a:cs typeface="NikoshBAN" panose="02000000000000000000" pitchFamily="2" charset="0"/>
            </a:endParaRPr>
          </a:p>
          <a:p>
            <a:r>
              <a:rPr lang="as-IN" sz="3200" dirty="0" smtClean="0">
                <a:latin typeface="NikoshBAN" panose="02000000000000000000" pitchFamily="2" charset="0"/>
                <a:cs typeface="NikoshBAN" panose="02000000000000000000" pitchFamily="2" charset="0"/>
              </a:rPr>
              <a:t>প্রশংসা</a:t>
            </a:r>
            <a:r>
              <a:rPr lang="en-US" sz="3200" dirty="0" smtClean="0">
                <a:latin typeface="NikoshBAN" panose="02000000000000000000" pitchFamily="2" charset="0"/>
                <a:cs typeface="NikoshBAN" panose="02000000000000000000" pitchFamily="2" charset="0"/>
              </a:rPr>
              <a:t>-</a:t>
            </a:r>
            <a:r>
              <a:rPr lang="as-IN" sz="3200" dirty="0" smtClean="0">
                <a:latin typeface="NikoshBAN" panose="02000000000000000000" pitchFamily="2" charset="0"/>
                <a:cs typeface="NikoshBAN" panose="02000000000000000000" pitchFamily="2" charset="0"/>
              </a:rPr>
              <a:t>গুণকীর্তন</a:t>
            </a:r>
            <a:r>
              <a:rPr lang="as-IN" sz="3200" dirty="0">
                <a:latin typeface="NikoshBAN" panose="02000000000000000000" pitchFamily="2" charset="0"/>
                <a:cs typeface="NikoshBAN" panose="02000000000000000000" pitchFamily="2" charset="0"/>
              </a:rPr>
              <a:t>, সুনাম </a:t>
            </a:r>
            <a:endParaRPr lang="en-US" sz="3200" dirty="0">
              <a:latin typeface="NikoshBAN" panose="02000000000000000000" pitchFamily="2" charset="0"/>
              <a:cs typeface="NikoshBAN" panose="02000000000000000000" pitchFamily="2" charset="0"/>
            </a:endParaRPr>
          </a:p>
          <a:p>
            <a:r>
              <a:rPr lang="as-IN" sz="3200" dirty="0" smtClean="0">
                <a:latin typeface="NikoshBAN" panose="02000000000000000000" pitchFamily="2" charset="0"/>
                <a:cs typeface="NikoshBAN" panose="02000000000000000000" pitchFamily="2" charset="0"/>
              </a:rPr>
              <a:t>স</a:t>
            </a:r>
            <a:r>
              <a:rPr lang="en-US" sz="3200" dirty="0" smtClean="0">
                <a:latin typeface="NikoshBAN" panose="02000000000000000000" pitchFamily="2" charset="0"/>
                <a:cs typeface="NikoshBAN" panose="02000000000000000000" pitchFamily="2" charset="0"/>
              </a:rPr>
              <a:t>ম</a:t>
            </a:r>
            <a:r>
              <a:rPr lang="as-IN" sz="3200" dirty="0" smtClean="0">
                <a:latin typeface="NikoshBAN" panose="02000000000000000000" pitchFamily="2" charset="0"/>
                <a:cs typeface="NikoshBAN" panose="02000000000000000000" pitchFamily="2" charset="0"/>
              </a:rPr>
              <a:t>বেত</a:t>
            </a:r>
            <a:r>
              <a:rPr lang="en-US" sz="3200" dirty="0" smtClean="0">
                <a:latin typeface="NikoshBAN" panose="02000000000000000000" pitchFamily="2" charset="0"/>
                <a:cs typeface="NikoshBAN" panose="02000000000000000000" pitchFamily="2" charset="0"/>
              </a:rPr>
              <a:t>-  </a:t>
            </a:r>
            <a:r>
              <a:rPr lang="as-IN" sz="3200" dirty="0" smtClean="0">
                <a:latin typeface="NikoshBAN" panose="02000000000000000000" pitchFamily="2" charset="0"/>
                <a:cs typeface="NikoshBAN" panose="02000000000000000000" pitchFamily="2" charset="0"/>
              </a:rPr>
              <a:t>একত্রিত</a:t>
            </a:r>
            <a:r>
              <a:rPr lang="as-IN" sz="3200" dirty="0">
                <a:latin typeface="NikoshBAN" panose="02000000000000000000" pitchFamily="2" charset="0"/>
                <a:cs typeface="NikoshBAN" panose="02000000000000000000" pitchFamily="2" charset="0"/>
              </a:rPr>
              <a:t>, </a:t>
            </a:r>
            <a:r>
              <a:rPr lang="as-IN" sz="3200" dirty="0" smtClean="0">
                <a:latin typeface="NikoshBAN" panose="02000000000000000000" pitchFamily="2" charset="0"/>
                <a:cs typeface="NikoshBAN" panose="02000000000000000000" pitchFamily="2" charset="0"/>
              </a:rPr>
              <a:t>জড়ো</a:t>
            </a:r>
            <a:endParaRPr lang="en-ZW" sz="3200" dirty="0">
              <a:latin typeface="NikoshBAN" panose="02000000000000000000" pitchFamily="2" charset="0"/>
              <a:cs typeface="NikoshBAN" panose="02000000000000000000" pitchFamily="2" charset="0"/>
            </a:endParaRPr>
          </a:p>
        </p:txBody>
      </p:sp>
      <p:sp>
        <p:nvSpPr>
          <p:cNvPr id="5" name="TextBox 4"/>
          <p:cNvSpPr txBox="1"/>
          <p:nvPr/>
        </p:nvSpPr>
        <p:spPr>
          <a:xfrm>
            <a:off x="6505575" y="723900"/>
            <a:ext cx="3590925" cy="3046988"/>
          </a:xfrm>
          <a:prstGeom prst="rect">
            <a:avLst/>
          </a:prstGeom>
          <a:solidFill>
            <a:srgbClr val="FF0000"/>
          </a:solidFill>
        </p:spPr>
        <p:txBody>
          <a:bodyPr wrap="square" rtlCol="0">
            <a:spAutoFit/>
          </a:bodyPr>
          <a:lstStyle/>
          <a:p>
            <a:r>
              <a:rPr lang="as-IN" sz="3200" dirty="0" smtClean="0">
                <a:latin typeface="NikoshBAN" panose="02000000000000000000" pitchFamily="2" charset="0"/>
                <a:cs typeface="NikoshBAN" panose="02000000000000000000" pitchFamily="2" charset="0"/>
              </a:rPr>
              <a:t>গোলাম</a:t>
            </a:r>
            <a:r>
              <a:rPr lang="en-US" sz="3200" dirty="0" smtClean="0">
                <a:latin typeface="NikoshBAN" panose="02000000000000000000" pitchFamily="2" charset="0"/>
                <a:cs typeface="NikoshBAN" panose="02000000000000000000" pitchFamily="2" charset="0"/>
              </a:rPr>
              <a:t>-</a:t>
            </a:r>
            <a:r>
              <a:rPr lang="as-IN" sz="3200" dirty="0" smtClean="0">
                <a:latin typeface="NikoshBAN" panose="02000000000000000000" pitchFamily="2" charset="0"/>
                <a:cs typeface="NikoshBAN" panose="02000000000000000000" pitchFamily="2" charset="0"/>
              </a:rPr>
              <a:t>দাস</a:t>
            </a:r>
            <a:r>
              <a:rPr lang="as-IN" sz="3200" dirty="0">
                <a:latin typeface="NikoshBAN" panose="02000000000000000000" pitchFamily="2" charset="0"/>
                <a:cs typeface="NikoshBAN" panose="02000000000000000000" pitchFamily="2" charset="0"/>
              </a:rPr>
              <a:t>, </a:t>
            </a:r>
            <a:r>
              <a:rPr lang="as-IN" sz="3200" dirty="0" smtClean="0">
                <a:latin typeface="NikoshBAN" panose="02000000000000000000" pitchFamily="2" charset="0"/>
                <a:cs typeface="NikoshBAN" panose="02000000000000000000" pitchFamily="2" charset="0"/>
              </a:rPr>
              <a:t>ক্রীতদাস</a:t>
            </a:r>
            <a:r>
              <a:rPr lang="en-US" sz="3200" dirty="0" smtClean="0">
                <a:latin typeface="NikoshBAN" panose="02000000000000000000" pitchFamily="2" charset="0"/>
                <a:cs typeface="NikoshBAN" panose="02000000000000000000" pitchFamily="2" charset="0"/>
              </a:rPr>
              <a:t>-</a:t>
            </a:r>
            <a:r>
              <a:rPr lang="as-IN" sz="3200" dirty="0" smtClean="0">
                <a:latin typeface="NikoshBAN" panose="02000000000000000000" pitchFamily="2" charset="0"/>
                <a:cs typeface="NikoshBAN" panose="02000000000000000000" pitchFamily="2" charset="0"/>
              </a:rPr>
              <a:t>বান্দা</a:t>
            </a:r>
            <a:r>
              <a:rPr lang="en-US" sz="3200" dirty="0" smtClean="0">
                <a:latin typeface="NikoshBAN" panose="02000000000000000000" pitchFamily="2" charset="0"/>
                <a:cs typeface="NikoshBAN" panose="02000000000000000000" pitchFamily="2" charset="0"/>
              </a:rPr>
              <a:t>-</a:t>
            </a:r>
            <a:r>
              <a:rPr lang="as-IN" sz="3200" dirty="0" smtClean="0">
                <a:latin typeface="NikoshBAN" panose="02000000000000000000" pitchFamily="2" charset="0"/>
                <a:cs typeface="NikoshBAN" panose="02000000000000000000" pitchFamily="2" charset="0"/>
              </a:rPr>
              <a:t>আল্লাহর দাস/সেবক</a:t>
            </a:r>
            <a:endParaRPr lang="en-US" sz="3200" dirty="0" smtClean="0">
              <a:latin typeface="NikoshBAN" panose="02000000000000000000" pitchFamily="2" charset="0"/>
              <a:cs typeface="NikoshBAN" panose="02000000000000000000" pitchFamily="2" charset="0"/>
            </a:endParaRPr>
          </a:p>
          <a:p>
            <a:r>
              <a:rPr lang="as-IN" sz="3200" dirty="0" smtClean="0">
                <a:latin typeface="NikoshBAN" panose="02000000000000000000" pitchFamily="2" charset="0"/>
                <a:cs typeface="NikoshBAN" panose="02000000000000000000" pitchFamily="2" charset="0"/>
              </a:rPr>
              <a:t>যোগ্যতা</a:t>
            </a:r>
            <a:r>
              <a:rPr lang="en-US" sz="3200" dirty="0" smtClean="0">
                <a:latin typeface="NikoshBAN" panose="02000000000000000000" pitchFamily="2" charset="0"/>
                <a:cs typeface="NikoshBAN" panose="02000000000000000000" pitchFamily="2" charset="0"/>
              </a:rPr>
              <a:t>-</a:t>
            </a:r>
            <a:r>
              <a:rPr lang="as-IN" sz="3200" dirty="0" smtClean="0">
                <a:latin typeface="NikoshBAN" panose="02000000000000000000" pitchFamily="2" charset="0"/>
                <a:cs typeface="NikoshBAN" panose="02000000000000000000" pitchFamily="2" charset="0"/>
              </a:rPr>
              <a:t>সামর্থ্য</a:t>
            </a:r>
            <a:r>
              <a:rPr lang="as-IN" sz="3200" dirty="0">
                <a:latin typeface="NikoshBAN" panose="02000000000000000000" pitchFamily="2" charset="0"/>
                <a:cs typeface="NikoshBAN" panose="02000000000000000000" pitchFamily="2" charset="0"/>
              </a:rPr>
              <a:t>, </a:t>
            </a:r>
            <a:endParaRPr lang="en-US" sz="3200" dirty="0" smtClean="0">
              <a:latin typeface="NikoshBAN" panose="02000000000000000000" pitchFamily="2" charset="0"/>
              <a:cs typeface="NikoshBAN" panose="02000000000000000000" pitchFamily="2" charset="0"/>
            </a:endParaRPr>
          </a:p>
          <a:p>
            <a:r>
              <a:rPr lang="as-IN" sz="3200" dirty="0" smtClean="0">
                <a:latin typeface="NikoshBAN" panose="02000000000000000000" pitchFamily="2" charset="0"/>
                <a:cs typeface="NikoshBAN" panose="02000000000000000000" pitchFamily="2" charset="0"/>
              </a:rPr>
              <a:t>আমির</a:t>
            </a:r>
            <a:r>
              <a:rPr lang="en-US" sz="3200" dirty="0" smtClean="0">
                <a:latin typeface="NikoshBAN" panose="02000000000000000000" pitchFamily="2" charset="0"/>
                <a:cs typeface="NikoshBAN" panose="02000000000000000000" pitchFamily="2" charset="0"/>
              </a:rPr>
              <a:t>-</a:t>
            </a:r>
            <a:r>
              <a:rPr lang="as-IN" sz="3200" dirty="0" smtClean="0">
                <a:latin typeface="NikoshBAN" panose="02000000000000000000" pitchFamily="2" charset="0"/>
                <a:cs typeface="NikoshBAN" panose="02000000000000000000" pitchFamily="2" charset="0"/>
              </a:rPr>
              <a:t>নেতা</a:t>
            </a:r>
            <a:r>
              <a:rPr lang="as-IN" sz="3200" dirty="0">
                <a:latin typeface="NikoshBAN" panose="02000000000000000000" pitchFamily="2" charset="0"/>
                <a:cs typeface="NikoshBAN" panose="02000000000000000000" pitchFamily="2" charset="0"/>
              </a:rPr>
              <a:t>, </a:t>
            </a:r>
            <a:endParaRPr lang="en-US" sz="3200" dirty="0" smtClean="0">
              <a:latin typeface="NikoshBAN" panose="02000000000000000000" pitchFamily="2" charset="0"/>
              <a:cs typeface="NikoshBAN" panose="02000000000000000000" pitchFamily="2" charset="0"/>
            </a:endParaRPr>
          </a:p>
          <a:p>
            <a:r>
              <a:rPr lang="as-IN" sz="3200" dirty="0" smtClean="0">
                <a:latin typeface="NikoshBAN" panose="02000000000000000000" pitchFamily="2" charset="0"/>
                <a:cs typeface="NikoshBAN" panose="02000000000000000000" pitchFamily="2" charset="0"/>
              </a:rPr>
              <a:t>মেনে চলা</a:t>
            </a:r>
            <a:r>
              <a:rPr lang="en-US" sz="3200" dirty="0" smtClean="0">
                <a:latin typeface="NikoshBAN" panose="02000000000000000000" pitchFamily="2" charset="0"/>
                <a:cs typeface="NikoshBAN" panose="02000000000000000000" pitchFamily="2" charset="0"/>
              </a:rPr>
              <a:t>-</a:t>
            </a:r>
            <a:r>
              <a:rPr lang="as-IN" sz="3200" dirty="0" smtClean="0">
                <a:latin typeface="NikoshBAN" panose="02000000000000000000" pitchFamily="2" charset="0"/>
                <a:cs typeface="NikoshBAN" panose="02000000000000000000" pitchFamily="2" charset="0"/>
              </a:rPr>
              <a:t>অনুসরণ করা</a:t>
            </a:r>
            <a:endParaRPr lang="en-US" sz="3200" dirty="0" smtClean="0">
              <a:latin typeface="NikoshBAN" panose="02000000000000000000" pitchFamily="2" charset="0"/>
              <a:cs typeface="NikoshBAN" panose="02000000000000000000" pitchFamily="2" charset="0"/>
            </a:endParaRPr>
          </a:p>
          <a:p>
            <a:r>
              <a:rPr lang="as-IN" sz="3200" dirty="0" smtClean="0">
                <a:latin typeface="NikoshBAN" panose="02000000000000000000" pitchFamily="2" charset="0"/>
                <a:cs typeface="NikoshBAN" panose="02000000000000000000" pitchFamily="2" charset="0"/>
              </a:rPr>
              <a:t>অন্যা</a:t>
            </a:r>
            <a:r>
              <a:rPr lang="en-US" sz="3200" dirty="0" smtClean="0">
                <a:latin typeface="NikoshBAN" panose="02000000000000000000" pitchFamily="2" charset="0"/>
                <a:cs typeface="NikoshBAN" panose="02000000000000000000" pitchFamily="2" charset="0"/>
              </a:rPr>
              <a:t>য়-</a:t>
            </a:r>
            <a:r>
              <a:rPr lang="as-IN" sz="3200" dirty="0" smtClean="0">
                <a:latin typeface="NikoshBAN" panose="02000000000000000000" pitchFamily="2" charset="0"/>
                <a:cs typeface="NikoshBAN" panose="02000000000000000000" pitchFamily="2" charset="0"/>
              </a:rPr>
              <a:t>ন্যা</a:t>
            </a:r>
            <a:r>
              <a:rPr lang="en-US" sz="3200" dirty="0" smtClean="0">
                <a:latin typeface="NikoshBAN" panose="02000000000000000000" pitchFamily="2" charset="0"/>
                <a:cs typeface="NikoshBAN" panose="02000000000000000000" pitchFamily="2" charset="0"/>
              </a:rPr>
              <a:t>য়-</a:t>
            </a:r>
            <a:r>
              <a:rPr lang="as-IN" sz="3200" dirty="0" smtClean="0">
                <a:latin typeface="NikoshBAN" panose="02000000000000000000" pitchFamily="2" charset="0"/>
                <a:cs typeface="NikoshBAN" panose="02000000000000000000" pitchFamily="2" charset="0"/>
              </a:rPr>
              <a:t>বিরুদ্ধ</a:t>
            </a:r>
            <a:endParaRPr lang="en-ZW" sz="32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420509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2"/>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14625" y="609600"/>
            <a:ext cx="2000250" cy="584775"/>
          </a:xfrm>
          <a:prstGeom prst="rect">
            <a:avLst/>
          </a:prstGeom>
          <a:solidFill>
            <a:srgbClr val="FFFF00"/>
          </a:solidFill>
        </p:spPr>
        <p:txBody>
          <a:bodyPr wrap="square" rtlCol="0">
            <a:spAutoFit/>
          </a:bodyPr>
          <a:lstStyle/>
          <a:p>
            <a:pPr algn="ctr"/>
            <a:r>
              <a:rPr lang="en-US" sz="3200" dirty="0" err="1" smtClean="0">
                <a:latin typeface="NikoshBAN" panose="02000000000000000000" pitchFamily="2" charset="0"/>
                <a:cs typeface="NikoshBAN" panose="02000000000000000000" pitchFamily="2" charset="0"/>
              </a:rPr>
              <a:t>শূণ্যস্থান</a:t>
            </a:r>
            <a:endParaRPr lang="en-ZW" sz="3200" dirty="0">
              <a:latin typeface="NikoshBAN" panose="02000000000000000000" pitchFamily="2" charset="0"/>
              <a:cs typeface="NikoshBAN" panose="02000000000000000000" pitchFamily="2" charset="0"/>
            </a:endParaRPr>
          </a:p>
        </p:txBody>
      </p:sp>
      <p:sp>
        <p:nvSpPr>
          <p:cNvPr id="3" name="TextBox 2"/>
          <p:cNvSpPr txBox="1"/>
          <p:nvPr/>
        </p:nvSpPr>
        <p:spPr>
          <a:xfrm>
            <a:off x="1076325" y="1743075"/>
            <a:ext cx="7667625" cy="4154984"/>
          </a:xfrm>
          <a:prstGeom prst="rect">
            <a:avLst/>
          </a:prstGeom>
          <a:noFill/>
        </p:spPr>
        <p:txBody>
          <a:bodyPr wrap="square" rtlCol="0">
            <a:spAutoFit/>
          </a:bodyPr>
          <a:lstStyle/>
          <a:p>
            <a:r>
              <a:rPr lang="en-US" sz="2400" dirty="0" smtClean="0">
                <a:latin typeface="NikoshBAN" panose="02000000000000000000" pitchFamily="2" charset="0"/>
                <a:cs typeface="NikoshBAN" panose="02000000000000000000" pitchFamily="2" charset="0"/>
              </a:rPr>
              <a:t>                                   </a:t>
            </a:r>
            <a:r>
              <a:rPr lang="as-IN" sz="2400" dirty="0" smtClean="0">
                <a:latin typeface="NikoshBAN" panose="02000000000000000000" pitchFamily="2" charset="0"/>
                <a:cs typeface="NikoshBAN" panose="02000000000000000000" pitchFamily="2" charset="0"/>
              </a:rPr>
              <a:t>শূন্যস্থান </a:t>
            </a:r>
            <a:r>
              <a:rPr lang="as-IN" sz="2400" dirty="0">
                <a:latin typeface="NikoshBAN" panose="02000000000000000000" pitchFamily="2" charset="0"/>
                <a:cs typeface="NikoshBAN" panose="02000000000000000000" pitchFamily="2" charset="0"/>
              </a:rPr>
              <a:t>পূরণ </a:t>
            </a:r>
            <a:r>
              <a:rPr lang="as-IN" sz="2400" dirty="0" smtClean="0">
                <a:latin typeface="NikoshBAN" panose="02000000000000000000" pitchFamily="2" charset="0"/>
                <a:cs typeface="NikoshBAN" panose="02000000000000000000" pitchFamily="2" charset="0"/>
              </a:rPr>
              <a:t>করো</a:t>
            </a:r>
            <a:endParaRPr lang="en-US" sz="2400" dirty="0" smtClean="0">
              <a:latin typeface="NikoshBAN" panose="02000000000000000000" pitchFamily="2" charset="0"/>
              <a:cs typeface="NikoshBAN" panose="02000000000000000000" pitchFamily="2" charset="0"/>
            </a:endParaRPr>
          </a:p>
          <a:p>
            <a:r>
              <a:rPr lang="en-US" sz="2400" dirty="0" smtClean="0">
                <a:latin typeface="NikoshBAN" panose="02000000000000000000" pitchFamily="2" charset="0"/>
                <a:cs typeface="NikoshBAN" panose="02000000000000000000" pitchFamily="2" charset="0"/>
              </a:rPr>
              <a:t>১.</a:t>
            </a:r>
            <a:r>
              <a:rPr lang="as-IN" sz="2400" dirty="0" smtClean="0">
                <a:latin typeface="NikoshBAN" panose="02000000000000000000" pitchFamily="2" charset="0"/>
                <a:cs typeface="NikoshBAN" panose="02000000000000000000" pitchFamily="2" charset="0"/>
              </a:rPr>
              <a:t>ভাষণের </a:t>
            </a:r>
            <a:r>
              <a:rPr lang="as-IN" sz="2400" dirty="0">
                <a:latin typeface="NikoshBAN" panose="02000000000000000000" pitchFamily="2" charset="0"/>
                <a:cs typeface="NikoshBAN" panose="02000000000000000000" pitchFamily="2" charset="0"/>
              </a:rPr>
              <a:t>শুরুতে তিনি ____ প্রশংসা করেন</a:t>
            </a:r>
            <a:r>
              <a:rPr lang="as-IN" sz="2400" dirty="0" smtClean="0">
                <a:latin typeface="NikoshBAN" panose="02000000000000000000" pitchFamily="2" charset="0"/>
                <a:cs typeface="NikoshBAN" panose="02000000000000000000" pitchFamily="2" charset="0"/>
              </a:rPr>
              <a:t>।</a:t>
            </a:r>
            <a:endParaRPr lang="en-US" sz="2400" dirty="0">
              <a:latin typeface="NikoshBAN" panose="02000000000000000000" pitchFamily="2" charset="0"/>
              <a:cs typeface="NikoshBAN" panose="02000000000000000000" pitchFamily="2" charset="0"/>
            </a:endParaRPr>
          </a:p>
          <a:p>
            <a:r>
              <a:rPr lang="en-US" sz="2400" dirty="0" smtClean="0">
                <a:latin typeface="NikoshBAN" panose="02000000000000000000" pitchFamily="2" charset="0"/>
                <a:cs typeface="NikoshBAN" panose="02000000000000000000" pitchFamily="2" charset="0"/>
              </a:rPr>
              <a:t>২.</a:t>
            </a:r>
            <a:r>
              <a:rPr lang="as-IN" sz="2400" dirty="0" smtClean="0">
                <a:latin typeface="NikoshBAN" panose="02000000000000000000" pitchFamily="2" charset="0"/>
                <a:cs typeface="NikoshBAN" panose="02000000000000000000" pitchFamily="2" charset="0"/>
              </a:rPr>
              <a:t> </a:t>
            </a:r>
            <a:r>
              <a:rPr lang="as-IN" sz="2400" dirty="0">
                <a:latin typeface="NikoshBAN" panose="02000000000000000000" pitchFamily="2" charset="0"/>
                <a:cs typeface="NikoshBAN" panose="02000000000000000000" pitchFamily="2" charset="0"/>
              </a:rPr>
              <a:t>একদিন তোমরা ____ কাছে হাজির হবে</a:t>
            </a:r>
            <a:r>
              <a:rPr lang="as-IN" sz="2400" dirty="0" smtClean="0">
                <a:latin typeface="NikoshBAN" panose="02000000000000000000" pitchFamily="2" charset="0"/>
                <a:cs typeface="NikoshBAN" panose="02000000000000000000" pitchFamily="2" charset="0"/>
              </a:rPr>
              <a:t>।</a:t>
            </a:r>
            <a:endParaRPr lang="en-US" sz="2400" dirty="0" smtClean="0">
              <a:latin typeface="NikoshBAN" panose="02000000000000000000" pitchFamily="2" charset="0"/>
              <a:cs typeface="NikoshBAN" panose="02000000000000000000" pitchFamily="2" charset="0"/>
            </a:endParaRPr>
          </a:p>
          <a:p>
            <a:r>
              <a:rPr lang="as-IN" sz="2400" dirty="0" smtClean="0">
                <a:latin typeface="NikoshBAN" panose="02000000000000000000" pitchFamily="2" charset="0"/>
                <a:cs typeface="NikoshBAN" panose="02000000000000000000" pitchFamily="2" charset="0"/>
              </a:rPr>
              <a:t>৩</a:t>
            </a:r>
            <a:r>
              <a:rPr lang="as-IN" sz="2400" dirty="0">
                <a:latin typeface="NikoshBAN" panose="02000000000000000000" pitchFamily="2" charset="0"/>
                <a:cs typeface="NikoshBAN" panose="02000000000000000000" pitchFamily="2" charset="0"/>
              </a:rPr>
              <a:t>. আল্লাহ তোমাদের কাছে তোমাদের কাজের ____ চাইবেন</a:t>
            </a:r>
            <a:r>
              <a:rPr lang="as-IN" sz="2400" dirty="0" smtClean="0">
                <a:latin typeface="NikoshBAN" panose="02000000000000000000" pitchFamily="2" charset="0"/>
                <a:cs typeface="NikoshBAN" panose="02000000000000000000" pitchFamily="2" charset="0"/>
              </a:rPr>
              <a:t>।</a:t>
            </a:r>
            <a:endParaRPr lang="en-US" sz="2400" dirty="0" smtClean="0">
              <a:latin typeface="NikoshBAN" panose="02000000000000000000" pitchFamily="2" charset="0"/>
              <a:cs typeface="NikoshBAN" panose="02000000000000000000" pitchFamily="2" charset="0"/>
            </a:endParaRPr>
          </a:p>
          <a:p>
            <a:r>
              <a:rPr lang="as-IN" sz="2400" dirty="0" smtClean="0">
                <a:latin typeface="NikoshBAN" panose="02000000000000000000" pitchFamily="2" charset="0"/>
                <a:cs typeface="NikoshBAN" panose="02000000000000000000" pitchFamily="2" charset="0"/>
              </a:rPr>
              <a:t>৪</a:t>
            </a:r>
            <a:r>
              <a:rPr lang="as-IN" sz="2400" dirty="0">
                <a:latin typeface="NikoshBAN" panose="02000000000000000000" pitchFamily="2" charset="0"/>
                <a:cs typeface="NikoshBAN" panose="02000000000000000000" pitchFamily="2" charset="0"/>
              </a:rPr>
              <a:t>. তোমাদের গোলামও আল্লাহর </a:t>
            </a:r>
            <a:r>
              <a:rPr lang="as-IN" sz="2400" dirty="0" smtClean="0">
                <a:latin typeface="NikoshBAN" panose="02000000000000000000" pitchFamily="2" charset="0"/>
                <a:cs typeface="NikoshBAN" panose="02000000000000000000" pitchFamily="2" charset="0"/>
              </a:rPr>
              <a:t>____।</a:t>
            </a:r>
            <a:endParaRPr lang="en-US" sz="2400" dirty="0" smtClean="0">
              <a:latin typeface="NikoshBAN" panose="02000000000000000000" pitchFamily="2" charset="0"/>
              <a:cs typeface="NikoshBAN" panose="02000000000000000000" pitchFamily="2" charset="0"/>
            </a:endParaRPr>
          </a:p>
          <a:p>
            <a:r>
              <a:rPr lang="as-IN" sz="2400" dirty="0" smtClean="0">
                <a:latin typeface="NikoshBAN" panose="02000000000000000000" pitchFamily="2" charset="0"/>
                <a:cs typeface="NikoshBAN" panose="02000000000000000000" pitchFamily="2" charset="0"/>
              </a:rPr>
              <a:t>৫</a:t>
            </a:r>
            <a:r>
              <a:rPr lang="as-IN" sz="2400" dirty="0">
                <a:latin typeface="NikoshBAN" panose="02000000000000000000" pitchFamily="2" charset="0"/>
                <a:cs typeface="NikoshBAN" panose="02000000000000000000" pitchFamily="2" charset="0"/>
              </a:rPr>
              <a:t>. তাদের প্রতি ____ ব্যবহার করো না</a:t>
            </a:r>
            <a:r>
              <a:rPr lang="as-IN" sz="2400" dirty="0" smtClean="0">
                <a:latin typeface="NikoshBAN" panose="02000000000000000000" pitchFamily="2" charset="0"/>
                <a:cs typeface="NikoshBAN" panose="02000000000000000000" pitchFamily="2" charset="0"/>
              </a:rPr>
              <a:t>।</a:t>
            </a:r>
            <a:endParaRPr lang="en-US" sz="2400" dirty="0" smtClean="0">
              <a:latin typeface="NikoshBAN" panose="02000000000000000000" pitchFamily="2" charset="0"/>
              <a:cs typeface="NikoshBAN" panose="02000000000000000000" pitchFamily="2" charset="0"/>
            </a:endParaRPr>
          </a:p>
          <a:p>
            <a:r>
              <a:rPr lang="as-IN" sz="2400" dirty="0" smtClean="0">
                <a:latin typeface="NikoshBAN" panose="02000000000000000000" pitchFamily="2" charset="0"/>
                <a:cs typeface="NikoshBAN" panose="02000000000000000000" pitchFamily="2" charset="0"/>
              </a:rPr>
              <a:t>৬</a:t>
            </a:r>
            <a:r>
              <a:rPr lang="as-IN" sz="2400" dirty="0">
                <a:latin typeface="NikoshBAN" panose="02000000000000000000" pitchFamily="2" charset="0"/>
                <a:cs typeface="NikoshBAN" panose="02000000000000000000" pitchFamily="2" charset="0"/>
              </a:rPr>
              <a:t>. তোমরা নিজেরা যা খাবে, তাদেরও ____ খেতে দেবে</a:t>
            </a:r>
            <a:r>
              <a:rPr lang="as-IN" sz="2400" dirty="0" smtClean="0">
                <a:latin typeface="NikoshBAN" panose="02000000000000000000" pitchFamily="2" charset="0"/>
                <a:cs typeface="NikoshBAN" panose="02000000000000000000" pitchFamily="2" charset="0"/>
              </a:rPr>
              <a:t>।</a:t>
            </a:r>
            <a:endParaRPr lang="en-US" sz="2400" dirty="0" smtClean="0">
              <a:latin typeface="NikoshBAN" panose="02000000000000000000" pitchFamily="2" charset="0"/>
              <a:cs typeface="NikoshBAN" panose="02000000000000000000" pitchFamily="2" charset="0"/>
            </a:endParaRPr>
          </a:p>
          <a:p>
            <a:r>
              <a:rPr lang="as-IN" sz="2400" dirty="0" smtClean="0">
                <a:latin typeface="NikoshBAN" panose="02000000000000000000" pitchFamily="2" charset="0"/>
                <a:cs typeface="NikoshBAN" panose="02000000000000000000" pitchFamily="2" charset="0"/>
              </a:rPr>
              <a:t>৭</a:t>
            </a:r>
            <a:r>
              <a:rPr lang="as-IN" sz="2400" dirty="0">
                <a:latin typeface="NikoshBAN" panose="02000000000000000000" pitchFamily="2" charset="0"/>
                <a:cs typeface="NikoshBAN" panose="02000000000000000000" pitchFamily="2" charset="0"/>
              </a:rPr>
              <a:t>. কোনো গোলাম যদি নিজের যোগ্যতায় ____ হয়, তবে তাকে মেনে </a:t>
            </a:r>
            <a:r>
              <a:rPr lang="as-IN" sz="2400" dirty="0" smtClean="0">
                <a:latin typeface="NikoshBAN" panose="02000000000000000000" pitchFamily="2" charset="0"/>
                <a:cs typeface="NikoshBAN" panose="02000000000000000000" pitchFamily="2" charset="0"/>
              </a:rPr>
              <a:t>চলবে</a:t>
            </a:r>
            <a:r>
              <a:rPr lang="en-US" sz="2400" dirty="0" smtClean="0">
                <a:latin typeface="NikoshBAN" panose="02000000000000000000" pitchFamily="2" charset="0"/>
                <a:cs typeface="NikoshBAN" panose="02000000000000000000" pitchFamily="2" charset="0"/>
              </a:rPr>
              <a:t>।</a:t>
            </a:r>
          </a:p>
          <a:p>
            <a:r>
              <a:rPr lang="as-IN" sz="2400" dirty="0" smtClean="0">
                <a:latin typeface="NikoshBAN" panose="02000000000000000000" pitchFamily="2" charset="0"/>
                <a:cs typeface="NikoshBAN" panose="02000000000000000000" pitchFamily="2" charset="0"/>
              </a:rPr>
              <a:t>৮</a:t>
            </a:r>
            <a:r>
              <a:rPr lang="as-IN" sz="2400" dirty="0">
                <a:latin typeface="NikoshBAN" panose="02000000000000000000" pitchFamily="2" charset="0"/>
                <a:cs typeface="NikoshBAN" panose="02000000000000000000" pitchFamily="2" charset="0"/>
              </a:rPr>
              <a:t>. কখনো অন্যায় ও ____ করো না</a:t>
            </a:r>
            <a:r>
              <a:rPr lang="as-IN" sz="2400" dirty="0" smtClean="0">
                <a:latin typeface="NikoshBAN" panose="02000000000000000000" pitchFamily="2" charset="0"/>
                <a:cs typeface="NikoshBAN" panose="02000000000000000000" pitchFamily="2" charset="0"/>
              </a:rPr>
              <a:t>।</a:t>
            </a:r>
            <a:endParaRPr lang="en-US" sz="2400" dirty="0" smtClean="0">
              <a:latin typeface="NikoshBAN" panose="02000000000000000000" pitchFamily="2" charset="0"/>
              <a:cs typeface="NikoshBAN" panose="02000000000000000000" pitchFamily="2" charset="0"/>
            </a:endParaRPr>
          </a:p>
          <a:p>
            <a:r>
              <a:rPr lang="as-IN" sz="2400" dirty="0" smtClean="0">
                <a:latin typeface="NikoshBAN" panose="02000000000000000000" pitchFamily="2" charset="0"/>
                <a:cs typeface="NikoshBAN" panose="02000000000000000000" pitchFamily="2" charset="0"/>
              </a:rPr>
              <a:t>৯</a:t>
            </a:r>
            <a:r>
              <a:rPr lang="as-IN" sz="2400" dirty="0">
                <a:latin typeface="NikoshBAN" panose="02000000000000000000" pitchFamily="2" charset="0"/>
                <a:cs typeface="NikoshBAN" panose="02000000000000000000" pitchFamily="2" charset="0"/>
              </a:rPr>
              <a:t>. সামান্য ____ থেকেও নিজেকে দূরে সরিয়ে রাখবে</a:t>
            </a:r>
            <a:r>
              <a:rPr lang="as-IN" sz="2400" dirty="0" smtClean="0">
                <a:latin typeface="NikoshBAN" panose="02000000000000000000" pitchFamily="2" charset="0"/>
                <a:cs typeface="NikoshBAN" panose="02000000000000000000" pitchFamily="2" charset="0"/>
              </a:rPr>
              <a:t>।</a:t>
            </a:r>
            <a:endParaRPr lang="en-US" sz="2400" dirty="0" smtClean="0">
              <a:latin typeface="NikoshBAN" panose="02000000000000000000" pitchFamily="2" charset="0"/>
              <a:cs typeface="NikoshBAN" panose="02000000000000000000" pitchFamily="2" charset="0"/>
            </a:endParaRPr>
          </a:p>
          <a:p>
            <a:r>
              <a:rPr lang="as-IN" sz="2400" dirty="0" smtClean="0">
                <a:latin typeface="NikoshBAN" panose="02000000000000000000" pitchFamily="2" charset="0"/>
                <a:cs typeface="NikoshBAN" panose="02000000000000000000" pitchFamily="2" charset="0"/>
              </a:rPr>
              <a:t>১০</a:t>
            </a:r>
            <a:r>
              <a:rPr lang="as-IN" sz="2400" dirty="0">
                <a:latin typeface="NikoshBAN" panose="02000000000000000000" pitchFamily="2" charset="0"/>
                <a:cs typeface="NikoshBAN" panose="02000000000000000000" pitchFamily="2" charset="0"/>
              </a:rPr>
              <a:t>. তুমি নিজেই তোমার নিজের কাজের জন্য ____ থাকবে।</a:t>
            </a:r>
            <a:endParaRPr lang="en-ZW" sz="24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341964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14425" y="2457450"/>
            <a:ext cx="8677275" cy="4154984"/>
          </a:xfrm>
          <a:prstGeom prst="rect">
            <a:avLst/>
          </a:prstGeom>
          <a:noFill/>
        </p:spPr>
        <p:txBody>
          <a:bodyPr wrap="square" rtlCol="0">
            <a:spAutoFit/>
          </a:bodyPr>
          <a:lstStyle/>
          <a:p>
            <a:pPr algn="ctr"/>
            <a:r>
              <a:rPr lang="en-US" sz="2400" dirty="0" err="1" smtClean="0">
                <a:latin typeface="NikoshBAN" panose="02000000000000000000" pitchFamily="2" charset="0"/>
                <a:cs typeface="NikoshBAN" panose="02000000000000000000" pitchFamily="2" charset="0"/>
              </a:rPr>
              <a:t>প্রশ্নের</a:t>
            </a:r>
            <a:r>
              <a:rPr lang="en-US" sz="2400" dirty="0" smtClean="0">
                <a:latin typeface="NikoshBAN" panose="02000000000000000000" pitchFamily="2" charset="0"/>
                <a:cs typeface="NikoshBAN" panose="02000000000000000000" pitchFamily="2" charset="0"/>
              </a:rPr>
              <a:t> </a:t>
            </a:r>
            <a:r>
              <a:rPr lang="en-US" sz="2400" dirty="0" err="1" smtClean="0">
                <a:latin typeface="NikoshBAN" panose="02000000000000000000" pitchFamily="2" charset="0"/>
                <a:cs typeface="NikoshBAN" panose="02000000000000000000" pitchFamily="2" charset="0"/>
              </a:rPr>
              <a:t>উত্তর</a:t>
            </a:r>
            <a:r>
              <a:rPr lang="en-US" sz="2400" dirty="0" smtClean="0">
                <a:latin typeface="NikoshBAN" panose="02000000000000000000" pitchFamily="2" charset="0"/>
                <a:cs typeface="NikoshBAN" panose="02000000000000000000" pitchFamily="2" charset="0"/>
              </a:rPr>
              <a:t> </a:t>
            </a:r>
            <a:r>
              <a:rPr lang="en-US" sz="2400" dirty="0" err="1" smtClean="0">
                <a:latin typeface="NikoshBAN" panose="02000000000000000000" pitchFamily="2" charset="0"/>
                <a:cs typeface="NikoshBAN" panose="02000000000000000000" pitchFamily="2" charset="0"/>
              </a:rPr>
              <a:t>লেখ</a:t>
            </a:r>
            <a:r>
              <a:rPr lang="en-US" sz="2400" dirty="0" smtClean="0">
                <a:latin typeface="NikoshBAN" panose="02000000000000000000" pitchFamily="2" charset="0"/>
                <a:cs typeface="NikoshBAN" panose="02000000000000000000" pitchFamily="2" charset="0"/>
              </a:rPr>
              <a:t> :</a:t>
            </a:r>
          </a:p>
          <a:p>
            <a:r>
              <a:rPr lang="en-US" sz="2400" dirty="0" smtClean="0">
                <a:latin typeface="NikoshBAN" panose="02000000000000000000" pitchFamily="2" charset="0"/>
                <a:cs typeface="NikoshBAN" panose="02000000000000000000" pitchFamily="2" charset="0"/>
              </a:rPr>
              <a:t>১.</a:t>
            </a:r>
            <a:r>
              <a:rPr lang="as-IN" sz="2400" dirty="0" smtClean="0">
                <a:latin typeface="NikoshBAN" panose="02000000000000000000" pitchFamily="2" charset="0"/>
                <a:cs typeface="NikoshBAN" panose="02000000000000000000" pitchFamily="2" charset="0"/>
              </a:rPr>
              <a:t>ভাষণের </a:t>
            </a:r>
            <a:r>
              <a:rPr lang="as-IN" sz="2400" dirty="0">
                <a:latin typeface="NikoshBAN" panose="02000000000000000000" pitchFamily="2" charset="0"/>
                <a:cs typeface="NikoshBAN" panose="02000000000000000000" pitchFamily="2" charset="0"/>
              </a:rPr>
              <a:t>শুরুতে তিনি কার প্রশংসা করেন</a:t>
            </a:r>
            <a:r>
              <a:rPr lang="as-IN" sz="2400" dirty="0" smtClean="0">
                <a:latin typeface="NikoshBAN" panose="02000000000000000000" pitchFamily="2" charset="0"/>
                <a:cs typeface="NikoshBAN" panose="02000000000000000000" pitchFamily="2" charset="0"/>
              </a:rPr>
              <a:t>?</a:t>
            </a:r>
            <a:endParaRPr lang="en-US" sz="2400" dirty="0" smtClean="0">
              <a:latin typeface="NikoshBAN" panose="02000000000000000000" pitchFamily="2" charset="0"/>
              <a:cs typeface="NikoshBAN" panose="02000000000000000000" pitchFamily="2" charset="0"/>
            </a:endParaRPr>
          </a:p>
          <a:p>
            <a:r>
              <a:rPr lang="as-IN" sz="2400" dirty="0" smtClean="0">
                <a:latin typeface="NikoshBAN" panose="02000000000000000000" pitchFamily="2" charset="0"/>
                <a:cs typeface="NikoshBAN" panose="02000000000000000000" pitchFamily="2" charset="0"/>
              </a:rPr>
              <a:t>২</a:t>
            </a:r>
            <a:r>
              <a:rPr lang="as-IN" sz="2400" dirty="0">
                <a:latin typeface="NikoshBAN" panose="02000000000000000000" pitchFamily="2" charset="0"/>
                <a:cs typeface="NikoshBAN" panose="02000000000000000000" pitchFamily="2" charset="0"/>
              </a:rPr>
              <a:t>. একদিন মানুষ কার কাছে হাজির হবে</a:t>
            </a:r>
            <a:r>
              <a:rPr lang="as-IN" sz="2400" dirty="0" smtClean="0">
                <a:latin typeface="NikoshBAN" panose="02000000000000000000" pitchFamily="2" charset="0"/>
                <a:cs typeface="NikoshBAN" panose="02000000000000000000" pitchFamily="2" charset="0"/>
              </a:rPr>
              <a:t>?</a:t>
            </a:r>
            <a:endParaRPr lang="en-US" sz="2400" dirty="0" smtClean="0">
              <a:latin typeface="NikoshBAN" panose="02000000000000000000" pitchFamily="2" charset="0"/>
              <a:cs typeface="NikoshBAN" panose="02000000000000000000" pitchFamily="2" charset="0"/>
            </a:endParaRPr>
          </a:p>
          <a:p>
            <a:r>
              <a:rPr lang="as-IN" sz="2400" dirty="0" smtClean="0">
                <a:latin typeface="NikoshBAN" panose="02000000000000000000" pitchFamily="2" charset="0"/>
                <a:cs typeface="NikoshBAN" panose="02000000000000000000" pitchFamily="2" charset="0"/>
              </a:rPr>
              <a:t>৩</a:t>
            </a:r>
            <a:r>
              <a:rPr lang="as-IN" sz="2400" dirty="0">
                <a:latin typeface="NikoshBAN" panose="02000000000000000000" pitchFamily="2" charset="0"/>
                <a:cs typeface="NikoshBAN" panose="02000000000000000000" pitchFamily="2" charset="0"/>
              </a:rPr>
              <a:t>. আল্লাহ মানুষের কাছে কী চাইবেন</a:t>
            </a:r>
            <a:r>
              <a:rPr lang="as-IN" sz="2400" dirty="0" smtClean="0">
                <a:latin typeface="NikoshBAN" panose="02000000000000000000" pitchFamily="2" charset="0"/>
                <a:cs typeface="NikoshBAN" panose="02000000000000000000" pitchFamily="2" charset="0"/>
              </a:rPr>
              <a:t>?</a:t>
            </a:r>
            <a:endParaRPr lang="en-US" sz="2400" dirty="0" smtClean="0">
              <a:latin typeface="NikoshBAN" panose="02000000000000000000" pitchFamily="2" charset="0"/>
              <a:cs typeface="NikoshBAN" panose="02000000000000000000" pitchFamily="2" charset="0"/>
            </a:endParaRPr>
          </a:p>
          <a:p>
            <a:r>
              <a:rPr lang="as-IN" sz="2400" dirty="0" smtClean="0">
                <a:latin typeface="NikoshBAN" panose="02000000000000000000" pitchFamily="2" charset="0"/>
                <a:cs typeface="NikoshBAN" panose="02000000000000000000" pitchFamily="2" charset="0"/>
              </a:rPr>
              <a:t>৪</a:t>
            </a:r>
            <a:r>
              <a:rPr lang="as-IN" sz="2400" dirty="0">
                <a:latin typeface="NikoshBAN" panose="02000000000000000000" pitchFamily="2" charset="0"/>
                <a:cs typeface="NikoshBAN" panose="02000000000000000000" pitchFamily="2" charset="0"/>
              </a:rPr>
              <a:t>. গোলাম কার বান্দা</a:t>
            </a:r>
            <a:r>
              <a:rPr lang="as-IN" sz="2400" dirty="0" smtClean="0">
                <a:latin typeface="NikoshBAN" panose="02000000000000000000" pitchFamily="2" charset="0"/>
                <a:cs typeface="NikoshBAN" panose="02000000000000000000" pitchFamily="2" charset="0"/>
              </a:rPr>
              <a:t>?</a:t>
            </a:r>
            <a:endParaRPr lang="en-US" sz="2400" dirty="0" smtClean="0">
              <a:latin typeface="NikoshBAN" panose="02000000000000000000" pitchFamily="2" charset="0"/>
              <a:cs typeface="NikoshBAN" panose="02000000000000000000" pitchFamily="2" charset="0"/>
            </a:endParaRPr>
          </a:p>
          <a:p>
            <a:r>
              <a:rPr lang="as-IN" sz="2400" dirty="0" smtClean="0">
                <a:latin typeface="NikoshBAN" panose="02000000000000000000" pitchFamily="2" charset="0"/>
                <a:cs typeface="NikoshBAN" panose="02000000000000000000" pitchFamily="2" charset="0"/>
              </a:rPr>
              <a:t>৫</a:t>
            </a:r>
            <a:r>
              <a:rPr lang="as-IN" sz="2400" dirty="0">
                <a:latin typeface="NikoshBAN" panose="02000000000000000000" pitchFamily="2" charset="0"/>
                <a:cs typeface="NikoshBAN" panose="02000000000000000000" pitchFamily="2" charset="0"/>
              </a:rPr>
              <a:t>. গোলামদের প্রতি কেমন ব্যবহার করতে নিষেধ করা হয়েছে</a:t>
            </a:r>
            <a:r>
              <a:rPr lang="as-IN" sz="2400" dirty="0" smtClean="0">
                <a:latin typeface="NikoshBAN" panose="02000000000000000000" pitchFamily="2" charset="0"/>
                <a:cs typeface="NikoshBAN" panose="02000000000000000000" pitchFamily="2" charset="0"/>
              </a:rPr>
              <a:t>?</a:t>
            </a:r>
            <a:endParaRPr lang="en-US" sz="2400" dirty="0" smtClean="0">
              <a:latin typeface="NikoshBAN" panose="02000000000000000000" pitchFamily="2" charset="0"/>
              <a:cs typeface="NikoshBAN" panose="02000000000000000000" pitchFamily="2" charset="0"/>
            </a:endParaRPr>
          </a:p>
          <a:p>
            <a:r>
              <a:rPr lang="as-IN" sz="2400" dirty="0" smtClean="0">
                <a:latin typeface="NikoshBAN" panose="02000000000000000000" pitchFamily="2" charset="0"/>
                <a:cs typeface="NikoshBAN" panose="02000000000000000000" pitchFamily="2" charset="0"/>
              </a:rPr>
              <a:t>৬</a:t>
            </a:r>
            <a:r>
              <a:rPr lang="as-IN" sz="2400" dirty="0">
                <a:latin typeface="NikoshBAN" panose="02000000000000000000" pitchFamily="2" charset="0"/>
                <a:cs typeface="NikoshBAN" panose="02000000000000000000" pitchFamily="2" charset="0"/>
              </a:rPr>
              <a:t>. নিজেদের মতো গোলামদের কী দিতে হবে</a:t>
            </a:r>
            <a:r>
              <a:rPr lang="as-IN" sz="2400" dirty="0" smtClean="0">
                <a:latin typeface="NikoshBAN" panose="02000000000000000000" pitchFamily="2" charset="0"/>
                <a:cs typeface="NikoshBAN" panose="02000000000000000000" pitchFamily="2" charset="0"/>
              </a:rPr>
              <a:t>?</a:t>
            </a:r>
            <a:endParaRPr lang="en-US" sz="2400" dirty="0" smtClean="0">
              <a:latin typeface="NikoshBAN" panose="02000000000000000000" pitchFamily="2" charset="0"/>
              <a:cs typeface="NikoshBAN" panose="02000000000000000000" pitchFamily="2" charset="0"/>
            </a:endParaRPr>
          </a:p>
          <a:p>
            <a:r>
              <a:rPr lang="as-IN" sz="2400" dirty="0" smtClean="0">
                <a:latin typeface="NikoshBAN" panose="02000000000000000000" pitchFamily="2" charset="0"/>
                <a:cs typeface="NikoshBAN" panose="02000000000000000000" pitchFamily="2" charset="0"/>
              </a:rPr>
              <a:t>৭</a:t>
            </a:r>
            <a:r>
              <a:rPr lang="as-IN" sz="2400" dirty="0">
                <a:latin typeface="NikoshBAN" panose="02000000000000000000" pitchFamily="2" charset="0"/>
                <a:cs typeface="NikoshBAN" panose="02000000000000000000" pitchFamily="2" charset="0"/>
              </a:rPr>
              <a:t>. গোলাম নিজের যোগ্যতায় আমির হলে কী করতে হবে</a:t>
            </a:r>
            <a:r>
              <a:rPr lang="as-IN" sz="2400" dirty="0" smtClean="0">
                <a:latin typeface="NikoshBAN" panose="02000000000000000000" pitchFamily="2" charset="0"/>
                <a:cs typeface="NikoshBAN" panose="02000000000000000000" pitchFamily="2" charset="0"/>
              </a:rPr>
              <a:t>?</a:t>
            </a:r>
            <a:endParaRPr lang="en-US" sz="2400" dirty="0" smtClean="0">
              <a:latin typeface="NikoshBAN" panose="02000000000000000000" pitchFamily="2" charset="0"/>
              <a:cs typeface="NikoshBAN" panose="02000000000000000000" pitchFamily="2" charset="0"/>
            </a:endParaRPr>
          </a:p>
          <a:p>
            <a:r>
              <a:rPr lang="as-IN" sz="2400" dirty="0" smtClean="0">
                <a:latin typeface="NikoshBAN" panose="02000000000000000000" pitchFamily="2" charset="0"/>
                <a:cs typeface="NikoshBAN" panose="02000000000000000000" pitchFamily="2" charset="0"/>
              </a:rPr>
              <a:t>৮</a:t>
            </a:r>
            <a:r>
              <a:rPr lang="as-IN" sz="2400" dirty="0">
                <a:latin typeface="NikoshBAN" panose="02000000000000000000" pitchFamily="2" charset="0"/>
                <a:cs typeface="NikoshBAN" panose="02000000000000000000" pitchFamily="2" charset="0"/>
              </a:rPr>
              <a:t>. কী থেকে নিজেকে দূরে সরিয়ে রাখতে হবে</a:t>
            </a:r>
            <a:r>
              <a:rPr lang="as-IN" sz="2400" dirty="0" smtClean="0">
                <a:latin typeface="NikoshBAN" panose="02000000000000000000" pitchFamily="2" charset="0"/>
                <a:cs typeface="NikoshBAN" panose="02000000000000000000" pitchFamily="2" charset="0"/>
              </a:rPr>
              <a:t>?</a:t>
            </a:r>
            <a:endParaRPr lang="en-US" sz="2400" dirty="0" smtClean="0">
              <a:latin typeface="NikoshBAN" panose="02000000000000000000" pitchFamily="2" charset="0"/>
              <a:cs typeface="NikoshBAN" panose="02000000000000000000" pitchFamily="2" charset="0"/>
            </a:endParaRPr>
          </a:p>
          <a:p>
            <a:r>
              <a:rPr lang="as-IN" sz="2400" dirty="0" smtClean="0">
                <a:latin typeface="NikoshBAN" panose="02000000000000000000" pitchFamily="2" charset="0"/>
                <a:cs typeface="NikoshBAN" panose="02000000000000000000" pitchFamily="2" charset="0"/>
              </a:rPr>
              <a:t>৯</a:t>
            </a:r>
            <a:r>
              <a:rPr lang="as-IN" sz="2400" dirty="0">
                <a:latin typeface="NikoshBAN" panose="02000000000000000000" pitchFamily="2" charset="0"/>
                <a:cs typeface="NikoshBAN" panose="02000000000000000000" pitchFamily="2" charset="0"/>
              </a:rPr>
              <a:t>. অন্যায় ও অবিচার করতে কী নিষেধ করা হয়েছে</a:t>
            </a:r>
            <a:r>
              <a:rPr lang="as-IN" sz="2400" dirty="0" smtClean="0">
                <a:latin typeface="NikoshBAN" panose="02000000000000000000" pitchFamily="2" charset="0"/>
                <a:cs typeface="NikoshBAN" panose="02000000000000000000" pitchFamily="2" charset="0"/>
              </a:rPr>
              <a:t>?</a:t>
            </a:r>
            <a:endParaRPr lang="en-US" sz="2400" dirty="0" smtClean="0">
              <a:latin typeface="NikoshBAN" panose="02000000000000000000" pitchFamily="2" charset="0"/>
              <a:cs typeface="NikoshBAN" panose="02000000000000000000" pitchFamily="2" charset="0"/>
            </a:endParaRPr>
          </a:p>
          <a:p>
            <a:r>
              <a:rPr lang="as-IN" sz="2400" dirty="0" smtClean="0">
                <a:latin typeface="NikoshBAN" panose="02000000000000000000" pitchFamily="2" charset="0"/>
                <a:cs typeface="NikoshBAN" panose="02000000000000000000" pitchFamily="2" charset="0"/>
              </a:rPr>
              <a:t>১০</a:t>
            </a:r>
            <a:r>
              <a:rPr lang="as-IN" sz="2400" dirty="0">
                <a:latin typeface="NikoshBAN" panose="02000000000000000000" pitchFamily="2" charset="0"/>
                <a:cs typeface="NikoshBAN" panose="02000000000000000000" pitchFamily="2" charset="0"/>
              </a:rPr>
              <a:t>. কে নিজের কাজের জন্য দায়ী থাকবে?</a:t>
            </a:r>
            <a:endParaRPr lang="en-ZW" sz="24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913571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47750" y="2152650"/>
            <a:ext cx="9296400" cy="2554545"/>
          </a:xfrm>
          <a:prstGeom prst="rect">
            <a:avLst/>
          </a:prstGeom>
          <a:noFill/>
        </p:spPr>
        <p:txBody>
          <a:bodyPr wrap="square" rtlCol="0">
            <a:spAutoFit/>
          </a:bodyPr>
          <a:lstStyle/>
          <a:p>
            <a:pPr marL="514350" indent="-514350" algn="just">
              <a:buAutoNum type="arabicPeriod"/>
            </a:pPr>
            <a:r>
              <a:rPr lang="as-IN" sz="3200" dirty="0" smtClean="0">
                <a:latin typeface="NikoshBAN" panose="02000000000000000000" pitchFamily="2" charset="0"/>
                <a:cs typeface="NikoshBAN" panose="02000000000000000000" pitchFamily="2" charset="0"/>
              </a:rPr>
              <a:t>একদিন </a:t>
            </a:r>
            <a:r>
              <a:rPr lang="as-IN" sz="3200" dirty="0">
                <a:latin typeface="NikoshBAN" panose="02000000000000000000" pitchFamily="2" charset="0"/>
                <a:cs typeface="NikoshBAN" panose="02000000000000000000" pitchFamily="2" charset="0"/>
              </a:rPr>
              <a:t>মানুষ কার কাছে হাজির হবে</a:t>
            </a:r>
            <a:r>
              <a:rPr lang="as-IN" sz="3200" dirty="0" smtClean="0">
                <a:latin typeface="NikoshBAN" panose="02000000000000000000" pitchFamily="2" charset="0"/>
                <a:cs typeface="NikoshBAN" panose="02000000000000000000" pitchFamily="2" charset="0"/>
              </a:rPr>
              <a:t>?</a:t>
            </a:r>
            <a:endParaRPr lang="en-US" sz="3200" dirty="0" smtClean="0">
              <a:latin typeface="NikoshBAN" panose="02000000000000000000" pitchFamily="2" charset="0"/>
              <a:cs typeface="NikoshBAN" panose="02000000000000000000" pitchFamily="2" charset="0"/>
            </a:endParaRPr>
          </a:p>
          <a:p>
            <a:pPr algn="just"/>
            <a:r>
              <a:rPr lang="en-US" sz="3200" dirty="0">
                <a:latin typeface="NikoshBAN" panose="02000000000000000000" pitchFamily="2" charset="0"/>
                <a:cs typeface="NikoshBAN" panose="02000000000000000000" pitchFamily="2" charset="0"/>
              </a:rPr>
              <a:t>২</a:t>
            </a:r>
            <a:r>
              <a:rPr lang="as-IN" sz="3200" dirty="0" smtClean="0">
                <a:latin typeface="NikoshBAN" panose="02000000000000000000" pitchFamily="2" charset="0"/>
                <a:cs typeface="NikoshBAN" panose="02000000000000000000" pitchFamily="2" charset="0"/>
              </a:rPr>
              <a:t>. </a:t>
            </a:r>
            <a:r>
              <a:rPr lang="as-IN" sz="3200" dirty="0">
                <a:latin typeface="NikoshBAN" panose="02000000000000000000" pitchFamily="2" charset="0"/>
                <a:cs typeface="NikoshBAN" panose="02000000000000000000" pitchFamily="2" charset="0"/>
              </a:rPr>
              <a:t>আল্লাহ মানুষের কাছে কী চাইবেন</a:t>
            </a:r>
            <a:r>
              <a:rPr lang="as-IN" sz="3200" dirty="0" smtClean="0">
                <a:latin typeface="NikoshBAN" panose="02000000000000000000" pitchFamily="2" charset="0"/>
                <a:cs typeface="NikoshBAN" panose="02000000000000000000" pitchFamily="2" charset="0"/>
              </a:rPr>
              <a:t>?</a:t>
            </a:r>
            <a:endParaRPr lang="en-US" sz="3200" dirty="0" smtClean="0">
              <a:latin typeface="NikoshBAN" panose="02000000000000000000" pitchFamily="2" charset="0"/>
              <a:cs typeface="NikoshBAN" panose="02000000000000000000" pitchFamily="2" charset="0"/>
            </a:endParaRPr>
          </a:p>
          <a:p>
            <a:pPr algn="just"/>
            <a:r>
              <a:rPr lang="en-US" sz="3200" dirty="0" smtClean="0">
                <a:latin typeface="NikoshBAN" panose="02000000000000000000" pitchFamily="2" charset="0"/>
                <a:cs typeface="NikoshBAN" panose="02000000000000000000" pitchFamily="2" charset="0"/>
              </a:rPr>
              <a:t>৩.</a:t>
            </a:r>
            <a:r>
              <a:rPr lang="as-IN" sz="3200" dirty="0" smtClean="0">
                <a:latin typeface="NikoshBAN" panose="02000000000000000000" pitchFamily="2" charset="0"/>
                <a:cs typeface="NikoshBAN" panose="02000000000000000000" pitchFamily="2" charset="0"/>
              </a:rPr>
              <a:t>গোলামদের </a:t>
            </a:r>
            <a:r>
              <a:rPr lang="as-IN" sz="3200" dirty="0">
                <a:latin typeface="NikoshBAN" panose="02000000000000000000" pitchFamily="2" charset="0"/>
                <a:cs typeface="NikoshBAN" panose="02000000000000000000" pitchFamily="2" charset="0"/>
              </a:rPr>
              <a:t>প্রতি কেমন ব্যবহার করতে নিষেধ করা হয়েছে</a:t>
            </a:r>
            <a:r>
              <a:rPr lang="as-IN" sz="3200" dirty="0" smtClean="0">
                <a:latin typeface="NikoshBAN" panose="02000000000000000000" pitchFamily="2" charset="0"/>
                <a:cs typeface="NikoshBAN" panose="02000000000000000000" pitchFamily="2" charset="0"/>
              </a:rPr>
              <a:t>?</a:t>
            </a:r>
            <a:endParaRPr lang="en-US" sz="3200" dirty="0" smtClean="0">
              <a:latin typeface="NikoshBAN" panose="02000000000000000000" pitchFamily="2" charset="0"/>
              <a:cs typeface="NikoshBAN" panose="02000000000000000000" pitchFamily="2" charset="0"/>
            </a:endParaRPr>
          </a:p>
          <a:p>
            <a:pPr algn="just"/>
            <a:r>
              <a:rPr lang="en-US" sz="3200" dirty="0" smtClean="0">
                <a:latin typeface="NikoshBAN" panose="02000000000000000000" pitchFamily="2" charset="0"/>
                <a:cs typeface="NikoshBAN" panose="02000000000000000000" pitchFamily="2" charset="0"/>
              </a:rPr>
              <a:t>৪.</a:t>
            </a:r>
            <a:r>
              <a:rPr lang="as-IN" sz="3200" dirty="0" smtClean="0">
                <a:latin typeface="NikoshBAN" panose="02000000000000000000" pitchFamily="2" charset="0"/>
                <a:cs typeface="NikoshBAN" panose="02000000000000000000" pitchFamily="2" charset="0"/>
              </a:rPr>
              <a:t>কী </a:t>
            </a:r>
            <a:r>
              <a:rPr lang="as-IN" sz="3200" dirty="0">
                <a:latin typeface="NikoshBAN" panose="02000000000000000000" pitchFamily="2" charset="0"/>
                <a:cs typeface="NikoshBAN" panose="02000000000000000000" pitchFamily="2" charset="0"/>
              </a:rPr>
              <a:t>থেকে নিজেকে দূরে সরিয়ে রাখতে </a:t>
            </a:r>
            <a:r>
              <a:rPr lang="as-IN" sz="3200" dirty="0" smtClean="0">
                <a:latin typeface="NikoshBAN" panose="02000000000000000000" pitchFamily="2" charset="0"/>
                <a:cs typeface="NikoshBAN" panose="02000000000000000000" pitchFamily="2" charset="0"/>
              </a:rPr>
              <a:t>হবে?</a:t>
            </a:r>
            <a:endParaRPr lang="en-US" sz="3200" dirty="0" smtClean="0">
              <a:latin typeface="NikoshBAN" panose="02000000000000000000" pitchFamily="2" charset="0"/>
              <a:cs typeface="NikoshBAN" panose="02000000000000000000" pitchFamily="2" charset="0"/>
            </a:endParaRPr>
          </a:p>
          <a:p>
            <a:pPr algn="just"/>
            <a:r>
              <a:rPr lang="as-IN" sz="3200" dirty="0" smtClean="0">
                <a:latin typeface="NikoshBAN" panose="02000000000000000000" pitchFamily="2" charset="0"/>
                <a:cs typeface="NikoshBAN" panose="02000000000000000000" pitchFamily="2" charset="0"/>
              </a:rPr>
              <a:t> </a:t>
            </a:r>
            <a:r>
              <a:rPr lang="en-US" sz="3200" dirty="0" smtClean="0">
                <a:latin typeface="NikoshBAN" panose="02000000000000000000" pitchFamily="2" charset="0"/>
                <a:cs typeface="NikoshBAN" panose="02000000000000000000" pitchFamily="2" charset="0"/>
              </a:rPr>
              <a:t>৫.</a:t>
            </a:r>
            <a:r>
              <a:rPr lang="as-IN" sz="3200" dirty="0" smtClean="0">
                <a:latin typeface="NikoshBAN" panose="02000000000000000000" pitchFamily="2" charset="0"/>
                <a:cs typeface="NikoshBAN" panose="02000000000000000000" pitchFamily="2" charset="0"/>
              </a:rPr>
              <a:t> </a:t>
            </a:r>
            <a:r>
              <a:rPr lang="as-IN" sz="3200" dirty="0">
                <a:latin typeface="NikoshBAN" panose="02000000000000000000" pitchFamily="2" charset="0"/>
                <a:cs typeface="NikoshBAN" panose="02000000000000000000" pitchFamily="2" charset="0"/>
              </a:rPr>
              <a:t>কে নিজের কাজের জন্য দায়ী থাকবে?</a:t>
            </a:r>
            <a:endParaRPr lang="en-ZW" sz="32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7810913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8914193"/>
      </p:ext>
    </p:extLst>
  </p:cSld>
  <p:clrMapOvr>
    <a:masterClrMapping/>
  </p:clrMapOvr>
  <p:timing>
    <p:tnLst>
      <p:par>
        <p:cTn id="1" dur="indefinite" restart="never" nodeType="tmRoot"/>
      </p:par>
    </p:tnLst>
  </p:timing>
</p:sld>
</file>

<file path=ppt/theme/theme1.xml><?xml version="1.0" encoding="utf-8"?>
<a:theme xmlns:a="http://schemas.openxmlformats.org/drawingml/2006/main" name="Bangla Theme">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3200" dirty="0">
            <a:latin typeface="NikoshBAN" panose="02000000000000000000" pitchFamily="2" charset="0"/>
            <a:cs typeface="NikoshBAN" panose="02000000000000000000" pitchFamily="2" charset="0"/>
          </a:defRPr>
        </a:defPPr>
      </a:lstStyle>
    </a:txDef>
  </a:objectDefaults>
  <a:extraClrSchemeLst/>
  <a:extLst>
    <a:ext uri="{05A4C25C-085E-4340-85A3-A5531E510DB2}">
      <thm15:themeFamily xmlns:thm15="http://schemas.microsoft.com/office/thememl/2012/main" xmlns="" name="Bangla Theme" id="{35FA9EBE-4744-45E4-BE25-91657615086E}" vid="{4E732455-97D7-4B72-8733-D70887AA41D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Bangla Theme</Template>
  <TotalTime>1053</TotalTime>
  <Words>737</Words>
  <Application>Microsoft Office PowerPoint</Application>
  <PresentationFormat>Custom</PresentationFormat>
  <Paragraphs>66</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Bangla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Smart View</dc:creator>
  <cp:lastModifiedBy>WELCOME</cp:lastModifiedBy>
  <cp:revision>358</cp:revision>
  <dcterms:created xsi:type="dcterms:W3CDTF">2025-12-18T03:25:05Z</dcterms:created>
  <dcterms:modified xsi:type="dcterms:W3CDTF">2026-09-25T14:02:44Z</dcterms:modified>
</cp:coreProperties>
</file>