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0" r:id="rId4"/>
    <p:sldId id="261" r:id="rId5"/>
    <p:sldId id="263" r:id="rId6"/>
    <p:sldId id="264" r:id="rId7"/>
    <p:sldId id="290" r:id="rId8"/>
    <p:sldId id="298" r:id="rId9"/>
    <p:sldId id="299" r:id="rId10"/>
    <p:sldId id="297" r:id="rId11"/>
    <p:sldId id="271" r:id="rId12"/>
    <p:sldId id="29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1" autoAdjust="0"/>
    <p:restoredTop sz="94660"/>
  </p:normalViewPr>
  <p:slideViewPr>
    <p:cSldViewPr snapToGrid="0">
      <p:cViewPr varScale="1">
        <p:scale>
          <a:sx n="71" d="100"/>
          <a:sy n="71" d="100"/>
        </p:scale>
        <p:origin x="-90" y="-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oo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4" y="0"/>
            <a:ext cx="11893826" cy="6688747"/>
          </a:xfrm>
          <a:prstGeom prst="rect">
            <a:avLst/>
          </a:prstGeom>
          <a:solidFill>
            <a:srgbClr val="92D050"/>
          </a:solidFill>
        </p:spPr>
      </p:pic>
      <p:sp>
        <p:nvSpPr>
          <p:cNvPr id="10" name="Text Box 3"/>
          <p:cNvSpPr txBox="1"/>
          <p:nvPr/>
        </p:nvSpPr>
        <p:spPr>
          <a:xfrm>
            <a:off x="3242473" y="2349250"/>
            <a:ext cx="30657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স্বাগতম</a:t>
            </a:r>
            <a:r>
              <a:rPr lang="en-US" sz="7200" dirty="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1045" y="2254469"/>
            <a:ext cx="190368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dirty="0" smtClean="0"/>
              <a:t> </a:t>
            </a:r>
            <a:endParaRPr lang="en-US" dirty="0"/>
          </a:p>
        </p:txBody>
      </p:sp>
      <p:sp>
        <p:nvSpPr>
          <p:cNvPr id="19458" name="AutoShape 2" descr="Beautiful Images · 100,000+ Free Photos · Pexels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2" name="AutoShape 2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4" name="AutoShape 4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6" name="AutoShape 6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84209" y="389891"/>
            <a:ext cx="5257800" cy="1105535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শিক্ষক পরিচিতি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1640840" y="1360805"/>
            <a:ext cx="8221345" cy="3111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দয়াল চন্দ্র হীরা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প্রধান শিক্ষক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১নং গুয়াধানা সিলনা সরকারি প্রাথমিক বিদ্যালয়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টুঙ্গিপাড়া, গোপালগঞ্জ।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0" y="693421"/>
            <a:ext cx="9143999" cy="1198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spc="300" dirty="0">
                <a:ln w="11430" cmpd="sng">
                  <a:solidFill>
                    <a:schemeClr val="bg2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anose="02000000000000000000" charset="0"/>
                <a:cs typeface="NikoshBAN" panose="02000000000000000000" charset="0"/>
              </a:rPr>
              <a:t>পাঠ পরিচিতিঃ</a:t>
            </a:r>
          </a:p>
        </p:txBody>
      </p:sp>
      <p:grpSp>
        <p:nvGrpSpPr>
          <p:cNvPr id="2" name="Group 7"/>
          <p:cNvGrpSpPr/>
          <p:nvPr/>
        </p:nvGrpSpPr>
        <p:grpSpPr>
          <a:xfrm>
            <a:off x="1524000" y="2385632"/>
            <a:ext cx="8195310" cy="3846135"/>
            <a:chOff x="0" y="1692212"/>
            <a:chExt cx="10927079" cy="3846135"/>
          </a:xfrm>
          <a:solidFill>
            <a:schemeClr val="bg1"/>
          </a:solidFill>
        </p:grpSpPr>
        <p:sp>
          <p:nvSpPr>
            <p:cNvPr id="5" name="TextBox 4"/>
            <p:cNvSpPr txBox="1"/>
            <p:nvPr/>
          </p:nvSpPr>
          <p:spPr>
            <a:xfrm>
              <a:off x="0" y="1692212"/>
              <a:ext cx="10578662" cy="230695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4800" b="1" dirty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শ্রেনিঃ- ৫ম</a:t>
              </a:r>
            </a:p>
            <a:p>
              <a:r>
                <a:rPr lang="en-US" sz="4800" b="1" dirty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বিষয়ঃ- গণিত</a:t>
              </a:r>
            </a:p>
            <a:p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অধ্যায়ঃ-৮ </a:t>
              </a:r>
              <a:endParaRPr lang="en-US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0" y="3968687"/>
              <a:ext cx="10927079" cy="156966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পাঠঃ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 </a:t>
              </a:r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পরিমাপ</a:t>
              </a:r>
              <a:endParaRPr lang="en-US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endParaRPr>
            </a:p>
            <a:p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পাঠ্যাংশঃ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</a:t>
              </a:r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তরল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</a:t>
              </a:r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পদার্থের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</a:t>
              </a:r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আয়তন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</a:t>
              </a:r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পরিমাপ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 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    </a:t>
              </a:r>
              <a:endParaRPr lang="en-US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</a:endParaRPr>
            </a:p>
          </p:txBody>
        </p:sp>
      </p:grp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451669" y="1920240"/>
            <a:ext cx="2417652" cy="322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6940" y="3498732"/>
            <a:ext cx="2965801" cy="166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/>
          <p:nvPr/>
        </p:nvSpPr>
        <p:spPr>
          <a:xfrm>
            <a:off x="672828" y="1338671"/>
            <a:ext cx="109042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শিখনফলঃ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</a:p>
          <a:p>
            <a:pPr algn="ctr"/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৭¶২¶৩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মেট্রিক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পদ্ধতিতে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তরল</a:t>
            </a:r>
            <a:r>
              <a:rPr 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পদার্থের</a:t>
            </a:r>
            <a:r>
              <a:rPr 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আয়তন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পরিমাপের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এককসমূহ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ব্যবহার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করতে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পারবে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। </a:t>
            </a:r>
            <a:endParaRPr lang="en-US" sz="4400" dirty="0">
              <a:latin typeface="NikoshBAN" panose="02000000000000000000" charset="0"/>
              <a:cs typeface="NikoshBAN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5"/>
          <p:cNvSpPr txBox="1"/>
          <p:nvPr/>
        </p:nvSpPr>
        <p:spPr>
          <a:xfrm>
            <a:off x="2416720" y="3988895"/>
            <a:ext cx="813806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প্রশ্নঃউপরের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ছবির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মাপনীর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দিয়ে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কী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?   </a:t>
            </a:r>
            <a:endParaRPr lang="en-US" sz="40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12290" name="AutoShape 2" descr="file:///C:/Users/dayal/Downloads/PH0064A_2048x588.webp"/>
          <p:cNvSpPr>
            <a:spLocks noChangeAspect="1" noChangeArrowheads="1"/>
          </p:cNvSpPr>
          <p:nvPr/>
        </p:nvSpPr>
        <p:spPr bwMode="auto">
          <a:xfrm>
            <a:off x="513383" y="777868"/>
            <a:ext cx="10972800" cy="3143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 Box 15"/>
          <p:cNvSpPr txBox="1"/>
          <p:nvPr/>
        </p:nvSpPr>
        <p:spPr>
          <a:xfrm>
            <a:off x="2569119" y="4663810"/>
            <a:ext cx="8676636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উত্তরঃ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তরল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পদার্থের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আয়তন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পরিমাপ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।   </a:t>
            </a:r>
            <a:endParaRPr lang="en-US" sz="40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7463" y="604624"/>
            <a:ext cx="324802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476885" y="1952625"/>
            <a:ext cx="109042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আজকে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আমরা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“</a:t>
            </a: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তরল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পদার্থের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আয়তন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পরিমাপ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” </a:t>
            </a:r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সম্পর্কে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err="1" smtClean="0">
                <a:latin typeface="NikoshBAN" panose="02000000000000000000" charset="0"/>
                <a:cs typeface="NikoshBAN" panose="02000000000000000000" charset="0"/>
              </a:rPr>
              <a:t>জানব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। </a:t>
            </a:r>
            <a:endParaRPr lang="en-US" sz="5400" dirty="0">
              <a:latin typeface="NikoshBAN" panose="02000000000000000000" charset="0"/>
              <a:cs typeface="NikoshBAN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548" y="209734"/>
            <a:ext cx="14978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নম্বর-১২০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26230"/>
          <a:stretch>
            <a:fillRect/>
          </a:stretch>
        </p:blipFill>
        <p:spPr bwMode="auto">
          <a:xfrm>
            <a:off x="2223019" y="1"/>
            <a:ext cx="6825447" cy="6687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049936" y="684862"/>
            <a:ext cx="2725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 b="61628"/>
          <a:stretch>
            <a:fillRect/>
          </a:stretch>
        </p:blipFill>
        <p:spPr bwMode="auto">
          <a:xfrm>
            <a:off x="1201004" y="500605"/>
            <a:ext cx="9271766" cy="1546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337481" y="2292824"/>
            <a:ext cx="2647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4472" y="3223146"/>
            <a:ext cx="1020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=(৩৩৮৩÷১০০০)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+(২৬৪৯÷১০০০)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(১০০০মিলি=১লি)      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7565" y="3948751"/>
            <a:ext cx="1020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=০¶৩৩৮৩লি +০¶২৬৪৯লি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4430" y="4510584"/>
            <a:ext cx="10206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=০¶৩৩৮৩লি +০¶২৬৪৯লি =০¶৬০৩২লি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5577" y="4980871"/>
            <a:ext cx="1020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=০¶৬০৩২÷১০ডেকালি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9400" y="5486853"/>
            <a:ext cx="1020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=০¶৬০৩২÷১০ডেকালি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39258" y="5888112"/>
            <a:ext cx="1020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=০¶০৬০৩২ডেকালি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15201" y="1353262"/>
            <a:ext cx="17346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০¶০৬০৩২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t="37754"/>
          <a:stretch>
            <a:fillRect/>
          </a:stretch>
        </p:blipFill>
        <p:spPr bwMode="auto">
          <a:xfrm>
            <a:off x="1107477" y="1842247"/>
            <a:ext cx="9271766" cy="250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949824" y="968188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1947" y="1060163"/>
            <a:ext cx="9271766" cy="403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397087" y="2047164"/>
            <a:ext cx="173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০·৬০৩২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317475" y="2759122"/>
            <a:ext cx="173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৩</a:t>
            </a:r>
            <a:r>
              <a:rPr lang="en-US" sz="2400" dirty="0" smtClean="0"/>
              <a:t>৪১৬·৫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372067" y="3496101"/>
            <a:ext cx="173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০·৫১৬২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306103" y="4208059"/>
            <a:ext cx="1733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৪১২৫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643255" y="316865"/>
            <a:ext cx="24593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>
                <a:latin typeface="NikoshBAN" panose="02000000000000000000" charset="0"/>
                <a:cs typeface="NikoshBAN" panose="02000000000000000000" charset="0"/>
              </a:rPr>
              <a:t> বাড়ির কাজঃ-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4023" y="1113107"/>
            <a:ext cx="7866529" cy="308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wnload (4)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D8CD8B">
                  <a:alpha val="100000"/>
                </a:srgbClr>
              </a:clrFrom>
              <a:clrTo>
                <a:srgbClr val="D8CD8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0158" y="1542196"/>
            <a:ext cx="4443532" cy="3505523"/>
          </a:xfrm>
          <a:prstGeom prst="rect">
            <a:avLst/>
          </a:prstGeom>
        </p:spPr>
      </p:pic>
      <p:sp>
        <p:nvSpPr>
          <p:cNvPr id="5" name="Text Box 8"/>
          <p:cNvSpPr txBox="1"/>
          <p:nvPr/>
        </p:nvSpPr>
        <p:spPr>
          <a:xfrm>
            <a:off x="3207224" y="5052392"/>
            <a:ext cx="447646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ধন্যবাদ</a:t>
            </a:r>
            <a:endParaRPr lang="en-US" sz="6000" dirty="0">
              <a:solidFill>
                <a:srgbClr val="FF0000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112</Words>
  <Application>WPS Presentation</Application>
  <PresentationFormat>Custom</PresentationFormat>
  <Paragraphs>35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hp</dc:creator>
  <cp:lastModifiedBy>dayal</cp:lastModifiedBy>
  <cp:revision>61</cp:revision>
  <dcterms:created xsi:type="dcterms:W3CDTF">2025-02-08T12:09:00Z</dcterms:created>
  <dcterms:modified xsi:type="dcterms:W3CDTF">2026-09-25T16:25:49Z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521EAF4F8E794A18BC723E3C7B2C2F48_12</vt:lpwstr>
  </property>
  <property fmtid="{D5CDD505-2E9C-101B-9397-08002B2CF9AE}" pid="3" name="KSOProductBuildVer">
    <vt:lpwstr>1033-12.2.0.19805</vt:lpwstr>
  </property>
</Properties>
</file>