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58" r:id="rId5"/>
    <p:sldId id="259" r:id="rId6"/>
    <p:sldId id="261" r:id="rId7"/>
    <p:sldId id="262" r:id="rId8"/>
    <p:sldId id="264" r:id="rId9"/>
    <p:sldId id="273" r:id="rId10"/>
    <p:sldId id="271" r:id="rId11"/>
    <p:sldId id="277" r:id="rId12"/>
    <p:sldId id="279"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7B249-718B-9805-CB57-45FE255633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4EE29D-F71B-F1F4-4907-39460FCF1F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3EDE57-EC70-2838-CD99-A000E5E8380D}"/>
              </a:ext>
            </a:extLst>
          </p:cNvPr>
          <p:cNvSpPr>
            <a:spLocks noGrp="1"/>
          </p:cNvSpPr>
          <p:nvPr>
            <p:ph type="dt" sz="half" idx="10"/>
          </p:nvPr>
        </p:nvSpPr>
        <p:spPr/>
        <p:txBody>
          <a:bodyPr/>
          <a:lstStyle/>
          <a:p>
            <a:fld id="{3E772B8B-59A2-43F9-805D-5CC87AEA3C5B}" type="datetimeFigureOut">
              <a:rPr lang="en-US" smtClean="0"/>
              <a:t>9/25/2026</a:t>
            </a:fld>
            <a:endParaRPr lang="en-US"/>
          </a:p>
        </p:txBody>
      </p:sp>
      <p:sp>
        <p:nvSpPr>
          <p:cNvPr id="5" name="Footer Placeholder 4">
            <a:extLst>
              <a:ext uri="{FF2B5EF4-FFF2-40B4-BE49-F238E27FC236}">
                <a16:creationId xmlns:a16="http://schemas.microsoft.com/office/drawing/2014/main" id="{B88E9FC5-A4B2-2BC0-42AE-4B9B5FD382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C385DF-08D6-FCE9-8855-5964632B5AF1}"/>
              </a:ext>
            </a:extLst>
          </p:cNvPr>
          <p:cNvSpPr>
            <a:spLocks noGrp="1"/>
          </p:cNvSpPr>
          <p:nvPr>
            <p:ph type="sldNum" sz="quarter" idx="12"/>
          </p:nvPr>
        </p:nvSpPr>
        <p:spPr/>
        <p:txBody>
          <a:bodyPr/>
          <a:lstStyle/>
          <a:p>
            <a:fld id="{1294AF97-54A2-456D-AF25-2C3DECF47BE2}" type="slidenum">
              <a:rPr lang="en-US" smtClean="0"/>
              <a:t>‹#›</a:t>
            </a:fld>
            <a:endParaRPr lang="en-US"/>
          </a:p>
        </p:txBody>
      </p:sp>
    </p:spTree>
    <p:extLst>
      <p:ext uri="{BB962C8B-B14F-4D97-AF65-F5344CB8AC3E}">
        <p14:creationId xmlns:p14="http://schemas.microsoft.com/office/powerpoint/2010/main" val="2121152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ED4B-8014-CDF8-E767-EA207E1323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87B7EC-6754-DC43-01AD-48AC3F04F7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D728BC-C6D6-677D-A58C-AE3588530846}"/>
              </a:ext>
            </a:extLst>
          </p:cNvPr>
          <p:cNvSpPr>
            <a:spLocks noGrp="1"/>
          </p:cNvSpPr>
          <p:nvPr>
            <p:ph type="dt" sz="half" idx="10"/>
          </p:nvPr>
        </p:nvSpPr>
        <p:spPr/>
        <p:txBody>
          <a:bodyPr/>
          <a:lstStyle/>
          <a:p>
            <a:fld id="{3E772B8B-59A2-43F9-805D-5CC87AEA3C5B}" type="datetimeFigureOut">
              <a:rPr lang="en-US" smtClean="0"/>
              <a:t>9/25/2026</a:t>
            </a:fld>
            <a:endParaRPr lang="en-US"/>
          </a:p>
        </p:txBody>
      </p:sp>
      <p:sp>
        <p:nvSpPr>
          <p:cNvPr id="5" name="Footer Placeholder 4">
            <a:extLst>
              <a:ext uri="{FF2B5EF4-FFF2-40B4-BE49-F238E27FC236}">
                <a16:creationId xmlns:a16="http://schemas.microsoft.com/office/drawing/2014/main" id="{D6312955-5581-D9D7-F56A-2766104923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C89A20-198C-C624-7A4E-28BCD5E72744}"/>
              </a:ext>
            </a:extLst>
          </p:cNvPr>
          <p:cNvSpPr>
            <a:spLocks noGrp="1"/>
          </p:cNvSpPr>
          <p:nvPr>
            <p:ph type="sldNum" sz="quarter" idx="12"/>
          </p:nvPr>
        </p:nvSpPr>
        <p:spPr/>
        <p:txBody>
          <a:bodyPr/>
          <a:lstStyle/>
          <a:p>
            <a:fld id="{1294AF97-54A2-456D-AF25-2C3DECF47BE2}" type="slidenum">
              <a:rPr lang="en-US" smtClean="0"/>
              <a:t>‹#›</a:t>
            </a:fld>
            <a:endParaRPr lang="en-US"/>
          </a:p>
        </p:txBody>
      </p:sp>
    </p:spTree>
    <p:extLst>
      <p:ext uri="{BB962C8B-B14F-4D97-AF65-F5344CB8AC3E}">
        <p14:creationId xmlns:p14="http://schemas.microsoft.com/office/powerpoint/2010/main" val="4233722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9308D-1E92-5C67-866E-46D21F83E9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344DBF-6CE2-C8E6-C16C-1A3114D274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2D87C0-C163-8EB5-EA36-952726DDE25D}"/>
              </a:ext>
            </a:extLst>
          </p:cNvPr>
          <p:cNvSpPr>
            <a:spLocks noGrp="1"/>
          </p:cNvSpPr>
          <p:nvPr>
            <p:ph type="dt" sz="half" idx="10"/>
          </p:nvPr>
        </p:nvSpPr>
        <p:spPr/>
        <p:txBody>
          <a:bodyPr/>
          <a:lstStyle/>
          <a:p>
            <a:fld id="{3E772B8B-59A2-43F9-805D-5CC87AEA3C5B}" type="datetimeFigureOut">
              <a:rPr lang="en-US" smtClean="0"/>
              <a:t>9/25/2026</a:t>
            </a:fld>
            <a:endParaRPr lang="en-US"/>
          </a:p>
        </p:txBody>
      </p:sp>
      <p:sp>
        <p:nvSpPr>
          <p:cNvPr id="5" name="Footer Placeholder 4">
            <a:extLst>
              <a:ext uri="{FF2B5EF4-FFF2-40B4-BE49-F238E27FC236}">
                <a16:creationId xmlns:a16="http://schemas.microsoft.com/office/drawing/2014/main" id="{DFDD7A76-1D5E-06E0-DB80-B4711548CD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C165BA-9525-D311-A5CE-991F552C3869}"/>
              </a:ext>
            </a:extLst>
          </p:cNvPr>
          <p:cNvSpPr>
            <a:spLocks noGrp="1"/>
          </p:cNvSpPr>
          <p:nvPr>
            <p:ph type="sldNum" sz="quarter" idx="12"/>
          </p:nvPr>
        </p:nvSpPr>
        <p:spPr/>
        <p:txBody>
          <a:bodyPr/>
          <a:lstStyle/>
          <a:p>
            <a:fld id="{1294AF97-54A2-456D-AF25-2C3DECF47BE2}" type="slidenum">
              <a:rPr lang="en-US" smtClean="0"/>
              <a:t>‹#›</a:t>
            </a:fld>
            <a:endParaRPr lang="en-US"/>
          </a:p>
        </p:txBody>
      </p:sp>
    </p:spTree>
    <p:extLst>
      <p:ext uri="{BB962C8B-B14F-4D97-AF65-F5344CB8AC3E}">
        <p14:creationId xmlns:p14="http://schemas.microsoft.com/office/powerpoint/2010/main" val="2180824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B05C4-BB97-607E-42F4-954F879207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8F25E0-E180-C449-6108-3D6AF29FB7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B0BE4A-D272-0A96-40A4-AAA8464983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FDD20F-C48A-8BBC-750D-7BB5BC62C123}"/>
              </a:ext>
            </a:extLst>
          </p:cNvPr>
          <p:cNvSpPr>
            <a:spLocks noGrp="1"/>
          </p:cNvSpPr>
          <p:nvPr>
            <p:ph type="dt" sz="half" idx="10"/>
          </p:nvPr>
        </p:nvSpPr>
        <p:spPr/>
        <p:txBody>
          <a:bodyPr/>
          <a:lstStyle/>
          <a:p>
            <a:fld id="{3E772B8B-59A2-43F9-805D-5CC87AEA3C5B}" type="datetimeFigureOut">
              <a:rPr lang="en-US" smtClean="0"/>
              <a:t>9/25/2026</a:t>
            </a:fld>
            <a:endParaRPr lang="en-US"/>
          </a:p>
        </p:txBody>
      </p:sp>
      <p:sp>
        <p:nvSpPr>
          <p:cNvPr id="6" name="Footer Placeholder 5">
            <a:extLst>
              <a:ext uri="{FF2B5EF4-FFF2-40B4-BE49-F238E27FC236}">
                <a16:creationId xmlns:a16="http://schemas.microsoft.com/office/drawing/2014/main" id="{7FC2E519-25E5-7809-2ECC-040033489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18AB5B-E749-541B-5933-4050F8EED6EF}"/>
              </a:ext>
            </a:extLst>
          </p:cNvPr>
          <p:cNvSpPr>
            <a:spLocks noGrp="1"/>
          </p:cNvSpPr>
          <p:nvPr>
            <p:ph type="sldNum" sz="quarter" idx="12"/>
          </p:nvPr>
        </p:nvSpPr>
        <p:spPr/>
        <p:txBody>
          <a:bodyPr/>
          <a:lstStyle/>
          <a:p>
            <a:fld id="{1294AF97-54A2-456D-AF25-2C3DECF47BE2}" type="slidenum">
              <a:rPr lang="en-US" smtClean="0"/>
              <a:t>‹#›</a:t>
            </a:fld>
            <a:endParaRPr lang="en-US"/>
          </a:p>
        </p:txBody>
      </p:sp>
    </p:spTree>
    <p:extLst>
      <p:ext uri="{BB962C8B-B14F-4D97-AF65-F5344CB8AC3E}">
        <p14:creationId xmlns:p14="http://schemas.microsoft.com/office/powerpoint/2010/main" val="466912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70BB-DAF2-C1BF-861A-F84A56B321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F1D73D-ADBF-CBE5-D469-581A64AB6A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76E256-66AE-4413-A4D3-713E678FB3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B46C77-D0A1-5DB8-190C-F9605145C0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EC9D87-877F-F2D8-4431-B1C10C361A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E6F619-1CA5-89AA-5D2B-9650D4AEB4CB}"/>
              </a:ext>
            </a:extLst>
          </p:cNvPr>
          <p:cNvSpPr>
            <a:spLocks noGrp="1"/>
          </p:cNvSpPr>
          <p:nvPr>
            <p:ph type="dt" sz="half" idx="10"/>
          </p:nvPr>
        </p:nvSpPr>
        <p:spPr/>
        <p:txBody>
          <a:bodyPr/>
          <a:lstStyle/>
          <a:p>
            <a:fld id="{3E772B8B-59A2-43F9-805D-5CC87AEA3C5B}" type="datetimeFigureOut">
              <a:rPr lang="en-US" smtClean="0"/>
              <a:t>9/25/2026</a:t>
            </a:fld>
            <a:endParaRPr lang="en-US"/>
          </a:p>
        </p:txBody>
      </p:sp>
      <p:sp>
        <p:nvSpPr>
          <p:cNvPr id="8" name="Footer Placeholder 7">
            <a:extLst>
              <a:ext uri="{FF2B5EF4-FFF2-40B4-BE49-F238E27FC236}">
                <a16:creationId xmlns:a16="http://schemas.microsoft.com/office/drawing/2014/main" id="{43BC1A42-7FA0-F7B2-5518-968B5603C7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ADA3F8-C239-DE78-719B-049B48BBFFE1}"/>
              </a:ext>
            </a:extLst>
          </p:cNvPr>
          <p:cNvSpPr>
            <a:spLocks noGrp="1"/>
          </p:cNvSpPr>
          <p:nvPr>
            <p:ph type="sldNum" sz="quarter" idx="12"/>
          </p:nvPr>
        </p:nvSpPr>
        <p:spPr/>
        <p:txBody>
          <a:bodyPr/>
          <a:lstStyle/>
          <a:p>
            <a:fld id="{1294AF97-54A2-456D-AF25-2C3DECF47BE2}" type="slidenum">
              <a:rPr lang="en-US" smtClean="0"/>
              <a:t>‹#›</a:t>
            </a:fld>
            <a:endParaRPr lang="en-US"/>
          </a:p>
        </p:txBody>
      </p:sp>
    </p:spTree>
    <p:extLst>
      <p:ext uri="{BB962C8B-B14F-4D97-AF65-F5344CB8AC3E}">
        <p14:creationId xmlns:p14="http://schemas.microsoft.com/office/powerpoint/2010/main" val="1292638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284DA-471C-EAFA-60E9-6D3FC0BFFF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9A4FAFC-9636-F511-0BBF-724EDF89DA0A}"/>
              </a:ext>
            </a:extLst>
          </p:cNvPr>
          <p:cNvSpPr>
            <a:spLocks noGrp="1"/>
          </p:cNvSpPr>
          <p:nvPr>
            <p:ph type="dt" sz="half" idx="10"/>
          </p:nvPr>
        </p:nvSpPr>
        <p:spPr/>
        <p:txBody>
          <a:bodyPr/>
          <a:lstStyle/>
          <a:p>
            <a:fld id="{3E772B8B-59A2-43F9-805D-5CC87AEA3C5B}" type="datetimeFigureOut">
              <a:rPr lang="en-US" smtClean="0"/>
              <a:t>9/25/2026</a:t>
            </a:fld>
            <a:endParaRPr lang="en-US"/>
          </a:p>
        </p:txBody>
      </p:sp>
      <p:sp>
        <p:nvSpPr>
          <p:cNvPr id="4" name="Footer Placeholder 3">
            <a:extLst>
              <a:ext uri="{FF2B5EF4-FFF2-40B4-BE49-F238E27FC236}">
                <a16:creationId xmlns:a16="http://schemas.microsoft.com/office/drawing/2014/main" id="{865FA1E6-C7B7-EB31-7927-47E7CD2F30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7E83FD-5D9D-2A02-6727-8074DF482B33}"/>
              </a:ext>
            </a:extLst>
          </p:cNvPr>
          <p:cNvSpPr>
            <a:spLocks noGrp="1"/>
          </p:cNvSpPr>
          <p:nvPr>
            <p:ph type="sldNum" sz="quarter" idx="12"/>
          </p:nvPr>
        </p:nvSpPr>
        <p:spPr/>
        <p:txBody>
          <a:bodyPr/>
          <a:lstStyle/>
          <a:p>
            <a:fld id="{1294AF97-54A2-456D-AF25-2C3DECF47BE2}" type="slidenum">
              <a:rPr lang="en-US" smtClean="0"/>
              <a:t>‹#›</a:t>
            </a:fld>
            <a:endParaRPr lang="en-US"/>
          </a:p>
        </p:txBody>
      </p:sp>
    </p:spTree>
    <p:extLst>
      <p:ext uri="{BB962C8B-B14F-4D97-AF65-F5344CB8AC3E}">
        <p14:creationId xmlns:p14="http://schemas.microsoft.com/office/powerpoint/2010/main" val="1759519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E97828-F5BC-48B0-453E-865C3F7FC369}"/>
              </a:ext>
            </a:extLst>
          </p:cNvPr>
          <p:cNvSpPr>
            <a:spLocks noGrp="1"/>
          </p:cNvSpPr>
          <p:nvPr>
            <p:ph type="dt" sz="half" idx="10"/>
          </p:nvPr>
        </p:nvSpPr>
        <p:spPr/>
        <p:txBody>
          <a:bodyPr/>
          <a:lstStyle/>
          <a:p>
            <a:fld id="{3E772B8B-59A2-43F9-805D-5CC87AEA3C5B}" type="datetimeFigureOut">
              <a:rPr lang="en-US" smtClean="0"/>
              <a:t>9/25/2026</a:t>
            </a:fld>
            <a:endParaRPr lang="en-US"/>
          </a:p>
        </p:txBody>
      </p:sp>
      <p:sp>
        <p:nvSpPr>
          <p:cNvPr id="3" name="Footer Placeholder 2">
            <a:extLst>
              <a:ext uri="{FF2B5EF4-FFF2-40B4-BE49-F238E27FC236}">
                <a16:creationId xmlns:a16="http://schemas.microsoft.com/office/drawing/2014/main" id="{80158D1C-97CD-E1FB-233F-94CA971532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3B2D9D-8160-E1D3-7E2B-9E77303FF1BB}"/>
              </a:ext>
            </a:extLst>
          </p:cNvPr>
          <p:cNvSpPr>
            <a:spLocks noGrp="1"/>
          </p:cNvSpPr>
          <p:nvPr>
            <p:ph type="sldNum" sz="quarter" idx="12"/>
          </p:nvPr>
        </p:nvSpPr>
        <p:spPr/>
        <p:txBody>
          <a:bodyPr/>
          <a:lstStyle/>
          <a:p>
            <a:fld id="{1294AF97-54A2-456D-AF25-2C3DECF47BE2}" type="slidenum">
              <a:rPr lang="en-US" smtClean="0"/>
              <a:t>‹#›</a:t>
            </a:fld>
            <a:endParaRPr lang="en-US"/>
          </a:p>
        </p:txBody>
      </p:sp>
    </p:spTree>
    <p:extLst>
      <p:ext uri="{BB962C8B-B14F-4D97-AF65-F5344CB8AC3E}">
        <p14:creationId xmlns:p14="http://schemas.microsoft.com/office/powerpoint/2010/main" val="25873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9B5F8-A7C6-2701-E443-2712567C33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BAB79D-84C2-F2E7-7795-2EB5F7CD0B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B5A816-2FD3-D58D-A6BF-AE62D8E46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B794D2-7FEE-AD38-DE6C-17A5134A4626}"/>
              </a:ext>
            </a:extLst>
          </p:cNvPr>
          <p:cNvSpPr>
            <a:spLocks noGrp="1"/>
          </p:cNvSpPr>
          <p:nvPr>
            <p:ph type="dt" sz="half" idx="10"/>
          </p:nvPr>
        </p:nvSpPr>
        <p:spPr/>
        <p:txBody>
          <a:bodyPr/>
          <a:lstStyle/>
          <a:p>
            <a:fld id="{3E772B8B-59A2-43F9-805D-5CC87AEA3C5B}" type="datetimeFigureOut">
              <a:rPr lang="en-US" smtClean="0"/>
              <a:t>9/25/2026</a:t>
            </a:fld>
            <a:endParaRPr lang="en-US"/>
          </a:p>
        </p:txBody>
      </p:sp>
      <p:sp>
        <p:nvSpPr>
          <p:cNvPr id="6" name="Footer Placeholder 5">
            <a:extLst>
              <a:ext uri="{FF2B5EF4-FFF2-40B4-BE49-F238E27FC236}">
                <a16:creationId xmlns:a16="http://schemas.microsoft.com/office/drawing/2014/main" id="{CCC08672-22A8-CF8F-64C1-948995C9A6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F16DF6-B64C-7CC5-9E9A-D5FB70DC354C}"/>
              </a:ext>
            </a:extLst>
          </p:cNvPr>
          <p:cNvSpPr>
            <a:spLocks noGrp="1"/>
          </p:cNvSpPr>
          <p:nvPr>
            <p:ph type="sldNum" sz="quarter" idx="12"/>
          </p:nvPr>
        </p:nvSpPr>
        <p:spPr/>
        <p:txBody>
          <a:bodyPr/>
          <a:lstStyle/>
          <a:p>
            <a:fld id="{1294AF97-54A2-456D-AF25-2C3DECF47BE2}" type="slidenum">
              <a:rPr lang="en-US" smtClean="0"/>
              <a:t>‹#›</a:t>
            </a:fld>
            <a:endParaRPr lang="en-US"/>
          </a:p>
        </p:txBody>
      </p:sp>
    </p:spTree>
    <p:extLst>
      <p:ext uri="{BB962C8B-B14F-4D97-AF65-F5344CB8AC3E}">
        <p14:creationId xmlns:p14="http://schemas.microsoft.com/office/powerpoint/2010/main" val="2936535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BF8FB-8CA0-CB5B-E9FA-639925F7BE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E678A7-985D-04C5-A5EC-DACE898CED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6A0697-6DF4-BF1C-1016-908F4ADEC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CF0585-2696-4CE2-3153-A2C7D1B8748A}"/>
              </a:ext>
            </a:extLst>
          </p:cNvPr>
          <p:cNvSpPr>
            <a:spLocks noGrp="1"/>
          </p:cNvSpPr>
          <p:nvPr>
            <p:ph type="dt" sz="half" idx="10"/>
          </p:nvPr>
        </p:nvSpPr>
        <p:spPr/>
        <p:txBody>
          <a:bodyPr/>
          <a:lstStyle/>
          <a:p>
            <a:fld id="{3E772B8B-59A2-43F9-805D-5CC87AEA3C5B}" type="datetimeFigureOut">
              <a:rPr lang="en-US" smtClean="0"/>
              <a:t>9/25/2026</a:t>
            </a:fld>
            <a:endParaRPr lang="en-US"/>
          </a:p>
        </p:txBody>
      </p:sp>
      <p:sp>
        <p:nvSpPr>
          <p:cNvPr id="6" name="Footer Placeholder 5">
            <a:extLst>
              <a:ext uri="{FF2B5EF4-FFF2-40B4-BE49-F238E27FC236}">
                <a16:creationId xmlns:a16="http://schemas.microsoft.com/office/drawing/2014/main" id="{F8E5DD71-E756-3C37-8103-471198F3A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C3C203-9E64-F86A-62DF-C9EB2F04FDE4}"/>
              </a:ext>
            </a:extLst>
          </p:cNvPr>
          <p:cNvSpPr>
            <a:spLocks noGrp="1"/>
          </p:cNvSpPr>
          <p:nvPr>
            <p:ph type="sldNum" sz="quarter" idx="12"/>
          </p:nvPr>
        </p:nvSpPr>
        <p:spPr/>
        <p:txBody>
          <a:bodyPr/>
          <a:lstStyle/>
          <a:p>
            <a:fld id="{1294AF97-54A2-456D-AF25-2C3DECF47BE2}" type="slidenum">
              <a:rPr lang="en-US" smtClean="0"/>
              <a:t>‹#›</a:t>
            </a:fld>
            <a:endParaRPr lang="en-US"/>
          </a:p>
        </p:txBody>
      </p:sp>
    </p:spTree>
    <p:extLst>
      <p:ext uri="{BB962C8B-B14F-4D97-AF65-F5344CB8AC3E}">
        <p14:creationId xmlns:p14="http://schemas.microsoft.com/office/powerpoint/2010/main" val="2524329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6AFF9-B4DC-3DDB-0163-8DFEEA350A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A7170E-6461-4ED0-9FF6-FF5DD80BFF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7BFFAF-E228-2AFE-17DA-EDD91D843988}"/>
              </a:ext>
            </a:extLst>
          </p:cNvPr>
          <p:cNvSpPr>
            <a:spLocks noGrp="1"/>
          </p:cNvSpPr>
          <p:nvPr>
            <p:ph type="dt" sz="half" idx="10"/>
          </p:nvPr>
        </p:nvSpPr>
        <p:spPr/>
        <p:txBody>
          <a:bodyPr/>
          <a:lstStyle/>
          <a:p>
            <a:fld id="{3E772B8B-59A2-43F9-805D-5CC87AEA3C5B}" type="datetimeFigureOut">
              <a:rPr lang="en-US" smtClean="0"/>
              <a:t>9/25/2026</a:t>
            </a:fld>
            <a:endParaRPr lang="en-US"/>
          </a:p>
        </p:txBody>
      </p:sp>
      <p:sp>
        <p:nvSpPr>
          <p:cNvPr id="5" name="Footer Placeholder 4">
            <a:extLst>
              <a:ext uri="{FF2B5EF4-FFF2-40B4-BE49-F238E27FC236}">
                <a16:creationId xmlns:a16="http://schemas.microsoft.com/office/drawing/2014/main" id="{50C8A673-6C97-5FB3-100E-D7C851E8A1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01A328-65FC-EEE9-A8F9-C04695293113}"/>
              </a:ext>
            </a:extLst>
          </p:cNvPr>
          <p:cNvSpPr>
            <a:spLocks noGrp="1"/>
          </p:cNvSpPr>
          <p:nvPr>
            <p:ph type="sldNum" sz="quarter" idx="12"/>
          </p:nvPr>
        </p:nvSpPr>
        <p:spPr/>
        <p:txBody>
          <a:bodyPr/>
          <a:lstStyle/>
          <a:p>
            <a:fld id="{1294AF97-54A2-456D-AF25-2C3DECF47BE2}" type="slidenum">
              <a:rPr lang="en-US" smtClean="0"/>
              <a:t>‹#›</a:t>
            </a:fld>
            <a:endParaRPr lang="en-US"/>
          </a:p>
        </p:txBody>
      </p:sp>
    </p:spTree>
    <p:extLst>
      <p:ext uri="{BB962C8B-B14F-4D97-AF65-F5344CB8AC3E}">
        <p14:creationId xmlns:p14="http://schemas.microsoft.com/office/powerpoint/2010/main" val="426396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277522-73FB-6443-F417-D1E5E5EF4F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56782D1-CD1B-BC93-B5AF-086F9C3EF8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564388-8330-0C80-3513-77839EFCC7BD}"/>
              </a:ext>
            </a:extLst>
          </p:cNvPr>
          <p:cNvSpPr>
            <a:spLocks noGrp="1"/>
          </p:cNvSpPr>
          <p:nvPr>
            <p:ph type="dt" sz="half" idx="10"/>
          </p:nvPr>
        </p:nvSpPr>
        <p:spPr/>
        <p:txBody>
          <a:bodyPr/>
          <a:lstStyle/>
          <a:p>
            <a:fld id="{3E772B8B-59A2-43F9-805D-5CC87AEA3C5B}" type="datetimeFigureOut">
              <a:rPr lang="en-US" smtClean="0"/>
              <a:t>9/25/2026</a:t>
            </a:fld>
            <a:endParaRPr lang="en-US"/>
          </a:p>
        </p:txBody>
      </p:sp>
      <p:sp>
        <p:nvSpPr>
          <p:cNvPr id="5" name="Footer Placeholder 4">
            <a:extLst>
              <a:ext uri="{FF2B5EF4-FFF2-40B4-BE49-F238E27FC236}">
                <a16:creationId xmlns:a16="http://schemas.microsoft.com/office/drawing/2014/main" id="{7D00DFBA-D96F-3204-992A-A0EDD727C5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205CD6-F3D5-3986-D596-EC491B2A2768}"/>
              </a:ext>
            </a:extLst>
          </p:cNvPr>
          <p:cNvSpPr>
            <a:spLocks noGrp="1"/>
          </p:cNvSpPr>
          <p:nvPr>
            <p:ph type="sldNum" sz="quarter" idx="12"/>
          </p:nvPr>
        </p:nvSpPr>
        <p:spPr/>
        <p:txBody>
          <a:bodyPr/>
          <a:lstStyle/>
          <a:p>
            <a:fld id="{1294AF97-54A2-456D-AF25-2C3DECF47BE2}" type="slidenum">
              <a:rPr lang="en-US" smtClean="0"/>
              <a:t>‹#›</a:t>
            </a:fld>
            <a:endParaRPr lang="en-US"/>
          </a:p>
        </p:txBody>
      </p:sp>
    </p:spTree>
    <p:extLst>
      <p:ext uri="{BB962C8B-B14F-4D97-AF65-F5344CB8AC3E}">
        <p14:creationId xmlns:p14="http://schemas.microsoft.com/office/powerpoint/2010/main" val="2690395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17740-2AC3-6A28-57FC-FDE10AA1E7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EB5710-95FB-A1B8-A4A0-2484B64022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374861-D663-1082-ADDF-6EAC018B32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772B8B-59A2-43F9-805D-5CC87AEA3C5B}" type="datetimeFigureOut">
              <a:rPr lang="en-US" smtClean="0"/>
              <a:t>9/25/2026</a:t>
            </a:fld>
            <a:endParaRPr lang="en-US"/>
          </a:p>
        </p:txBody>
      </p:sp>
      <p:sp>
        <p:nvSpPr>
          <p:cNvPr id="5" name="Footer Placeholder 4">
            <a:extLst>
              <a:ext uri="{FF2B5EF4-FFF2-40B4-BE49-F238E27FC236}">
                <a16:creationId xmlns:a16="http://schemas.microsoft.com/office/drawing/2014/main" id="{29AE5499-8407-17C6-4D16-B091FD5B6C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EBCA969-B7FE-D146-FF5E-5FFDE1F1FF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94AF97-54A2-456D-AF25-2C3DECF47BE2}" type="slidenum">
              <a:rPr lang="en-US" smtClean="0"/>
              <a:t>‹#›</a:t>
            </a:fld>
            <a:endParaRPr lang="en-US"/>
          </a:p>
        </p:txBody>
      </p:sp>
    </p:spTree>
    <p:extLst>
      <p:ext uri="{BB962C8B-B14F-4D97-AF65-F5344CB8AC3E}">
        <p14:creationId xmlns:p14="http://schemas.microsoft.com/office/powerpoint/2010/main" val="2394614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9A34A7-ED91-2B43-C5F0-6B587D68D15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71959" y="283813"/>
            <a:ext cx="11484244" cy="6347526"/>
          </a:xfrm>
          <a:prstGeom prst="rect">
            <a:avLst/>
          </a:prstGeom>
        </p:spPr>
      </p:pic>
      <p:sp>
        <p:nvSpPr>
          <p:cNvPr id="3" name="Rectangle 2">
            <a:extLst>
              <a:ext uri="{FF2B5EF4-FFF2-40B4-BE49-F238E27FC236}">
                <a16:creationId xmlns:a16="http://schemas.microsoft.com/office/drawing/2014/main" id="{27A1E88B-C954-69A2-CFF2-886EEDE321C0}"/>
              </a:ext>
            </a:extLst>
          </p:cNvPr>
          <p:cNvSpPr/>
          <p:nvPr/>
        </p:nvSpPr>
        <p:spPr>
          <a:xfrm>
            <a:off x="203200" y="226662"/>
            <a:ext cx="11498470" cy="1569660"/>
          </a:xfrm>
          <a:prstGeom prst="rect">
            <a:avLst/>
          </a:prstGeom>
        </p:spPr>
        <p:txBody>
          <a:bodyPr wrap="square">
            <a:spAutoFit/>
          </a:bodyPr>
          <a:lstStyle/>
          <a:p>
            <a:pPr algn="ctr"/>
            <a:r>
              <a:rPr lang="en-US" sz="9600" b="1" dirty="0">
                <a:ln w="0"/>
                <a:solidFill>
                  <a:srgbClr val="00B0F0"/>
                </a:solidFill>
                <a:effectLst>
                  <a:outerShdw blurRad="38100" dist="19050" dir="2700000" algn="tl" rotWithShape="0">
                    <a:schemeClr val="dk1">
                      <a:alpha val="40000"/>
                    </a:schemeClr>
                  </a:outerShdw>
                </a:effectLst>
                <a:latin typeface="Kunstler Script" panose="030304020206070D0D06" pitchFamily="66" charset="0"/>
              </a:rPr>
              <a:t>Welcome dear students….</a:t>
            </a:r>
            <a:r>
              <a:rPr lang="en-US" sz="9600" dirty="0">
                <a:ln w="0"/>
                <a:solidFill>
                  <a:srgbClr val="00B0F0"/>
                </a:solidFill>
                <a:effectLst>
                  <a:outerShdw blurRad="38100" dist="19050" dir="2700000" algn="tl" rotWithShape="0">
                    <a:schemeClr val="dk1">
                      <a:alpha val="40000"/>
                    </a:schemeClr>
                  </a:outerShdw>
                </a:effectLst>
                <a:latin typeface="Fairwater Script Light" panose="020F0502020204030204" pitchFamily="2" charset="0"/>
              </a:rPr>
              <a:t> </a:t>
            </a:r>
            <a:endParaRPr lang="en-US" sz="9600" dirty="0">
              <a:solidFill>
                <a:srgbClr val="00B0F0"/>
              </a:solidFill>
              <a:latin typeface="Fairwater Script Light" panose="020F0502020204030204" pitchFamily="2" charset="0"/>
            </a:endParaRPr>
          </a:p>
        </p:txBody>
      </p:sp>
    </p:spTree>
    <p:extLst>
      <p:ext uri="{BB962C8B-B14F-4D97-AF65-F5344CB8AC3E}">
        <p14:creationId xmlns:p14="http://schemas.microsoft.com/office/powerpoint/2010/main" val="3596279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3000" fill="hold"/>
                                        <p:tgtEl>
                                          <p:spTgt spid="3"/>
                                        </p:tgtEl>
                                        <p:attrNameLst>
                                          <p:attrName>ppt_w</p:attrName>
                                        </p:attrNameLst>
                                      </p:cBhvr>
                                      <p:tavLst>
                                        <p:tav tm="0">
                                          <p:val>
                                            <p:fltVal val="0"/>
                                          </p:val>
                                        </p:tav>
                                        <p:tav tm="100000">
                                          <p:val>
                                            <p:strVal val="#ppt_w"/>
                                          </p:val>
                                        </p:tav>
                                      </p:tavLst>
                                    </p:anim>
                                    <p:anim calcmode="lin" valueType="num">
                                      <p:cBhvr>
                                        <p:cTn id="15" dur="3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A4BF41-56A2-98EE-9EE0-C1434A3229C1}"/>
              </a:ext>
            </a:extLst>
          </p:cNvPr>
          <p:cNvSpPr txBox="1">
            <a:spLocks/>
          </p:cNvSpPr>
          <p:nvPr/>
        </p:nvSpPr>
        <p:spPr>
          <a:xfrm>
            <a:off x="1355913" y="89731"/>
            <a:ext cx="8980394" cy="114300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t="100000" r="100000"/>
            </a:path>
            <a:tileRect l="-100000" b="-100000"/>
          </a:gradFill>
          <a:ln>
            <a:noFill/>
          </a:ln>
        </p:spPr>
        <p:style>
          <a:lnRef idx="1">
            <a:schemeClr val="accent1"/>
          </a:lnRef>
          <a:fillRef idx="2">
            <a:schemeClr val="accent1"/>
          </a:fillRef>
          <a:effectRef idx="1">
            <a:schemeClr val="accent1"/>
          </a:effectRef>
          <a:fontRef idx="minor">
            <a:schemeClr val="dk1"/>
          </a:fontRef>
        </p:style>
        <p:txBody>
          <a:bodyPr rtlCol="0" anchor="ctr"/>
          <a:lstStyle>
            <a:lvl1pPr algn="l" defTabSz="914400" rtl="0" eaLnBrk="1" latinLnBrk="0" hangingPunct="1">
              <a:lnSpc>
                <a:spcPct val="85000"/>
              </a:lnSpc>
              <a:spcBef>
                <a:spcPct val="0"/>
              </a:spcBef>
              <a:buNone/>
              <a:defRPr sz="5400" kern="1200" spc="-12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b="1" dirty="0">
                <a:solidFill>
                  <a:srgbClr val="002060"/>
                </a:solidFill>
                <a:latin typeface="NikoshBAN"/>
                <a:cs typeface="Times New Roman" pitchFamily="18" charset="0"/>
              </a:rPr>
              <a:t>Teacher’s Introduction</a:t>
            </a:r>
          </a:p>
        </p:txBody>
      </p:sp>
      <p:sp>
        <p:nvSpPr>
          <p:cNvPr id="3" name="Rectangle 2">
            <a:extLst>
              <a:ext uri="{FF2B5EF4-FFF2-40B4-BE49-F238E27FC236}">
                <a16:creationId xmlns:a16="http://schemas.microsoft.com/office/drawing/2014/main" id="{A3E7B7FE-2A66-6128-A906-D91E5544EF25}"/>
              </a:ext>
            </a:extLst>
          </p:cNvPr>
          <p:cNvSpPr/>
          <p:nvPr/>
        </p:nvSpPr>
        <p:spPr>
          <a:xfrm>
            <a:off x="222902" y="1412468"/>
            <a:ext cx="11522630" cy="4692118"/>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t="100000" r="100000"/>
            </a:path>
            <a:tileRect l="-100000" b="-100000"/>
          </a:gradFill>
          <a:ln>
            <a:noFill/>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pPr>
            <a:r>
              <a:rPr lang="en-US" sz="4000" b="1" dirty="0" err="1">
                <a:solidFill>
                  <a:schemeClr val="accent4">
                    <a:lumMod val="50000"/>
                  </a:schemeClr>
                </a:solidFill>
                <a:latin typeface="Nikosh" panose="02000000000000000000" pitchFamily="2" charset="0"/>
                <a:cs typeface="Nikosh" panose="02000000000000000000" pitchFamily="2" charset="0"/>
              </a:rPr>
              <a:t>Md.Laltu</a:t>
            </a:r>
            <a:r>
              <a:rPr lang="en-US" sz="4000" b="1" dirty="0">
                <a:solidFill>
                  <a:schemeClr val="accent4">
                    <a:lumMod val="50000"/>
                  </a:schemeClr>
                </a:solidFill>
                <a:latin typeface="Nikosh" panose="02000000000000000000" pitchFamily="2" charset="0"/>
                <a:cs typeface="Nikosh" panose="02000000000000000000" pitchFamily="2" charset="0"/>
              </a:rPr>
              <a:t> Mia</a:t>
            </a:r>
            <a:r>
              <a:rPr lang="en-US" b="1" dirty="0">
                <a:solidFill>
                  <a:srgbClr val="0000CC"/>
                </a:solidFill>
                <a:latin typeface="Nikosh" panose="02000000000000000000" pitchFamily="2" charset="0"/>
                <a:cs typeface="Nikosh" panose="02000000000000000000" pitchFamily="2" charset="0"/>
              </a:rPr>
              <a:t> </a:t>
            </a:r>
            <a:r>
              <a:rPr lang="en-US" sz="2400" b="1" dirty="0">
                <a:solidFill>
                  <a:srgbClr val="0000CC"/>
                </a:solidFill>
                <a:latin typeface="Nikosh" panose="02000000000000000000" pitchFamily="2" charset="0"/>
                <a:cs typeface="Nikosh" panose="02000000000000000000" pitchFamily="2" charset="0"/>
              </a:rPr>
              <a:t>(</a:t>
            </a:r>
            <a:r>
              <a:rPr lang="en-US" sz="2400" b="1" dirty="0" err="1">
                <a:solidFill>
                  <a:srgbClr val="0000CC"/>
                </a:solidFill>
                <a:latin typeface="Nikosh" panose="02000000000000000000" pitchFamily="2" charset="0"/>
                <a:cs typeface="Nikosh" panose="02000000000000000000" pitchFamily="2" charset="0"/>
              </a:rPr>
              <a:t>M.A,</a:t>
            </a:r>
            <a:r>
              <a:rPr lang="en-US" sz="2400" dirty="0" err="1">
                <a:solidFill>
                  <a:srgbClr val="0000CC"/>
                </a:solidFill>
                <a:latin typeface="Nikosh" panose="02000000000000000000" pitchFamily="2" charset="0"/>
                <a:cs typeface="Nikosh" panose="02000000000000000000" pitchFamily="2" charset="0"/>
              </a:rPr>
              <a:t>B.</a:t>
            </a:r>
            <a:r>
              <a:rPr lang="en-US" sz="2400" b="1" dirty="0" err="1">
                <a:solidFill>
                  <a:srgbClr val="0000CC"/>
                </a:solidFill>
                <a:latin typeface="Nikosh" panose="02000000000000000000" pitchFamily="2" charset="0"/>
                <a:cs typeface="Nikosh" panose="02000000000000000000" pitchFamily="2" charset="0"/>
              </a:rPr>
              <a:t>ed</a:t>
            </a:r>
            <a:r>
              <a:rPr lang="en-US" sz="2400" b="1" dirty="0">
                <a:solidFill>
                  <a:srgbClr val="0000CC"/>
                </a:solidFill>
                <a:latin typeface="Nikosh" panose="02000000000000000000" pitchFamily="2" charset="0"/>
                <a:cs typeface="Nikosh" panose="02000000000000000000" pitchFamily="2" charset="0"/>
              </a:rPr>
              <a:t>, </a:t>
            </a:r>
            <a:r>
              <a:rPr lang="en-US" sz="2400" b="1" dirty="0" err="1">
                <a:solidFill>
                  <a:srgbClr val="0000CC"/>
                </a:solidFill>
                <a:latin typeface="Nikosh" panose="02000000000000000000" pitchFamily="2" charset="0"/>
                <a:cs typeface="Nikosh" panose="02000000000000000000" pitchFamily="2" charset="0"/>
              </a:rPr>
              <a:t>M.ed</a:t>
            </a:r>
            <a:r>
              <a:rPr lang="en-US" sz="2400" b="1" dirty="0">
                <a:solidFill>
                  <a:srgbClr val="0000CC"/>
                </a:solidFill>
                <a:latin typeface="Nikosh" panose="02000000000000000000" pitchFamily="2" charset="0"/>
                <a:cs typeface="Nikosh" panose="02000000000000000000" pitchFamily="2" charset="0"/>
              </a:rPr>
              <a:t>) </a:t>
            </a:r>
            <a:r>
              <a:rPr lang="en-US" b="1" dirty="0" err="1">
                <a:solidFill>
                  <a:schemeClr val="accent6"/>
                </a:solidFill>
                <a:latin typeface="Nikosh" panose="02000000000000000000" pitchFamily="2" charset="0"/>
                <a:cs typeface="Nikosh" panose="02000000000000000000" pitchFamily="2" charset="0"/>
              </a:rPr>
              <a:t>Assistan</a:t>
            </a:r>
            <a:r>
              <a:rPr lang="en-US" sz="1400" b="1" dirty="0">
                <a:solidFill>
                  <a:schemeClr val="accent6"/>
                </a:solidFill>
                <a:latin typeface="Nikosh" panose="02000000000000000000" pitchFamily="2" charset="0"/>
                <a:cs typeface="Nikosh" panose="02000000000000000000" pitchFamily="2" charset="0"/>
              </a:rPr>
              <a:t> </a:t>
            </a:r>
            <a:r>
              <a:rPr lang="en-US" b="1" dirty="0">
                <a:solidFill>
                  <a:schemeClr val="accent6"/>
                </a:solidFill>
                <a:latin typeface="Nikosh" panose="02000000000000000000" pitchFamily="2" charset="0"/>
                <a:cs typeface="Nikosh" panose="02000000000000000000" pitchFamily="2" charset="0"/>
              </a:rPr>
              <a:t>Teacher (English) </a:t>
            </a:r>
            <a:endParaRPr lang="en-US" sz="2800" b="1" dirty="0">
              <a:solidFill>
                <a:schemeClr val="accent6"/>
              </a:solidFill>
              <a:latin typeface="Nikosh" panose="02000000000000000000" pitchFamily="2" charset="0"/>
              <a:cs typeface="Nikosh" panose="02000000000000000000" pitchFamily="2" charset="0"/>
            </a:endParaRPr>
          </a:p>
          <a:p>
            <a:pPr algn="just">
              <a:lnSpc>
                <a:spcPct val="150000"/>
              </a:lnSpc>
            </a:pPr>
            <a:r>
              <a:rPr lang="en-US" sz="2800" b="1" dirty="0" err="1">
                <a:solidFill>
                  <a:srgbClr val="0070C0"/>
                </a:solidFill>
                <a:latin typeface="Nikosh" panose="02000000000000000000" pitchFamily="2" charset="0"/>
                <a:cs typeface="Nikosh" panose="02000000000000000000" pitchFamily="2" charset="0"/>
              </a:rPr>
              <a:t>Bhatai</a:t>
            </a:r>
            <a:r>
              <a:rPr lang="en-US" sz="2800" b="1" dirty="0">
                <a:solidFill>
                  <a:srgbClr val="0070C0"/>
                </a:solidFill>
                <a:latin typeface="Nikosh" panose="02000000000000000000" pitchFamily="2" charset="0"/>
                <a:cs typeface="Nikosh" panose="02000000000000000000" pitchFamily="2" charset="0"/>
              </a:rPr>
              <a:t> Secondary School, </a:t>
            </a:r>
            <a:r>
              <a:rPr lang="en-US" sz="2800" b="1" dirty="0" err="1">
                <a:solidFill>
                  <a:srgbClr val="0070C0"/>
                </a:solidFill>
                <a:latin typeface="Nikosh" panose="02000000000000000000" pitchFamily="2" charset="0"/>
                <a:cs typeface="Nikosh" panose="02000000000000000000" pitchFamily="2" charset="0"/>
              </a:rPr>
              <a:t>Shailokupa</a:t>
            </a:r>
            <a:r>
              <a:rPr lang="en-US" sz="2800" b="1" dirty="0">
                <a:solidFill>
                  <a:srgbClr val="0070C0"/>
                </a:solidFill>
                <a:latin typeface="Nikosh" panose="02000000000000000000" pitchFamily="2" charset="0"/>
                <a:cs typeface="Nikosh" panose="02000000000000000000" pitchFamily="2" charset="0"/>
              </a:rPr>
              <a:t> ,</a:t>
            </a:r>
            <a:r>
              <a:rPr lang="en-US" sz="2800" b="1" dirty="0" err="1">
                <a:solidFill>
                  <a:srgbClr val="0070C0"/>
                </a:solidFill>
                <a:latin typeface="Nikosh" panose="02000000000000000000" pitchFamily="2" charset="0"/>
                <a:cs typeface="Nikosh" panose="02000000000000000000" pitchFamily="2" charset="0"/>
              </a:rPr>
              <a:t>jheanidah</a:t>
            </a:r>
            <a:endParaRPr lang="en-US" sz="2000" b="1" i="1" dirty="0">
              <a:solidFill>
                <a:schemeClr val="tx1"/>
              </a:solidFill>
              <a:latin typeface="Nikosh" panose="02000000000000000000" pitchFamily="2" charset="0"/>
              <a:cs typeface="Nikosh" panose="02000000000000000000" pitchFamily="2" charset="0"/>
            </a:endParaRPr>
          </a:p>
          <a:p>
            <a:pPr algn="just">
              <a:lnSpc>
                <a:spcPct val="150000"/>
              </a:lnSpc>
            </a:pPr>
            <a:r>
              <a:rPr lang="en-US" sz="2800" b="1" i="1" dirty="0">
                <a:solidFill>
                  <a:schemeClr val="tx1"/>
                </a:solidFill>
                <a:latin typeface="Nikosh" panose="02000000000000000000" pitchFamily="2" charset="0"/>
                <a:cs typeface="Nikosh" panose="02000000000000000000" pitchFamily="2" charset="0"/>
              </a:rPr>
              <a:t>E-mail: mlaltumia81@gmail.com</a:t>
            </a:r>
            <a:endParaRPr lang="en-US" sz="4000" b="1" i="1" dirty="0">
              <a:solidFill>
                <a:schemeClr val="tx1"/>
              </a:solidFill>
              <a:latin typeface="Nikosh" panose="02000000000000000000" pitchFamily="2" charset="0"/>
              <a:cs typeface="Nikosh" panose="02000000000000000000" pitchFamily="2" charset="0"/>
            </a:endParaRPr>
          </a:p>
          <a:p>
            <a:pPr algn="just">
              <a:lnSpc>
                <a:spcPct val="150000"/>
              </a:lnSpc>
            </a:pPr>
            <a:r>
              <a:rPr lang="en-US" sz="2800" b="1" dirty="0">
                <a:solidFill>
                  <a:srgbClr val="7030A0"/>
                </a:solidFill>
                <a:latin typeface="Nikosh" panose="02000000000000000000" pitchFamily="2" charset="0"/>
                <a:cs typeface="Nikosh" panose="02000000000000000000" pitchFamily="2" charset="0"/>
              </a:rPr>
              <a:t>Phone:</a:t>
            </a:r>
            <a:r>
              <a:rPr lang="bn-IN" sz="2800" b="1" dirty="0">
                <a:solidFill>
                  <a:srgbClr val="7030A0"/>
                </a:solidFill>
                <a:latin typeface="Nikosh" panose="02000000000000000000" pitchFamily="2" charset="0"/>
                <a:cs typeface="Nikosh" panose="02000000000000000000" pitchFamily="2" charset="0"/>
              </a:rPr>
              <a:t> </a:t>
            </a:r>
            <a:r>
              <a:rPr lang="en-US" sz="2800" b="1" dirty="0">
                <a:solidFill>
                  <a:srgbClr val="7030A0"/>
                </a:solidFill>
                <a:latin typeface="Nikosh" panose="02000000000000000000" pitchFamily="2" charset="0"/>
                <a:cs typeface="Nikosh" panose="02000000000000000000" pitchFamily="2" charset="0"/>
              </a:rPr>
              <a:t>01912394162</a:t>
            </a:r>
          </a:p>
        </p:txBody>
      </p:sp>
    </p:spTree>
    <p:extLst>
      <p:ext uri="{BB962C8B-B14F-4D97-AF65-F5344CB8AC3E}">
        <p14:creationId xmlns:p14="http://schemas.microsoft.com/office/powerpoint/2010/main" val="229846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98B4A4-C392-0AEE-62E8-C5023C18A6FE}"/>
              </a:ext>
            </a:extLst>
          </p:cNvPr>
          <p:cNvSpPr txBox="1"/>
          <p:nvPr/>
        </p:nvSpPr>
        <p:spPr>
          <a:xfrm>
            <a:off x="650929" y="1120676"/>
            <a:ext cx="6992133" cy="4616648"/>
          </a:xfrm>
          <a:prstGeom prst="rect">
            <a:avLst/>
          </a:prstGeom>
          <a:noFill/>
        </p:spPr>
        <p:txBody>
          <a:bodyPr wrap="square">
            <a:spAutoFit/>
          </a:bodyPr>
          <a:lstStyle/>
          <a:p>
            <a:r>
              <a:rPr lang="en-US" sz="4800" b="1" dirty="0" smtClean="0">
                <a:solidFill>
                  <a:srgbClr val="002060"/>
                </a:solidFill>
                <a:latin typeface="Arial" panose="020B0604020202020204" pitchFamily="34" charset="0"/>
                <a:cs typeface="Arial" panose="020B0604020202020204" pitchFamily="34" charset="0"/>
              </a:rPr>
              <a:t>English</a:t>
            </a:r>
            <a:r>
              <a:rPr lang="en-US" sz="4400" b="1" dirty="0">
                <a:solidFill>
                  <a:srgbClr val="002060"/>
                </a:solidFill>
                <a:latin typeface="Arial" panose="020B0604020202020204" pitchFamily="34" charset="0"/>
                <a:cs typeface="Arial" panose="020B0604020202020204" pitchFamily="34" charset="0"/>
              </a:rPr>
              <a:t> </a:t>
            </a:r>
            <a:r>
              <a:rPr lang="en-US" sz="4800" b="1" dirty="0" smtClean="0">
                <a:solidFill>
                  <a:srgbClr val="002060"/>
                </a:solidFill>
                <a:latin typeface="Arial" panose="020B0604020202020204" pitchFamily="34" charset="0"/>
                <a:cs typeface="Arial" panose="020B0604020202020204" pitchFamily="34" charset="0"/>
              </a:rPr>
              <a:t>First</a:t>
            </a:r>
            <a:r>
              <a:rPr lang="en-US" sz="4400" b="1" dirty="0">
                <a:solidFill>
                  <a:srgbClr val="002060"/>
                </a:solidFill>
                <a:latin typeface="Arial" panose="020B0604020202020204" pitchFamily="34" charset="0"/>
                <a:cs typeface="Arial" panose="020B0604020202020204" pitchFamily="34" charset="0"/>
              </a:rPr>
              <a:t> </a:t>
            </a:r>
            <a:r>
              <a:rPr lang="en-US" sz="4400" b="1" dirty="0" smtClean="0">
                <a:solidFill>
                  <a:srgbClr val="002060"/>
                </a:solidFill>
                <a:latin typeface="Arial" panose="020B0604020202020204" pitchFamily="34" charset="0"/>
                <a:cs typeface="Arial" panose="020B0604020202020204" pitchFamily="34" charset="0"/>
              </a:rPr>
              <a:t>paper</a:t>
            </a:r>
            <a:endParaRPr lang="en-US" sz="4400" b="1" dirty="0">
              <a:solidFill>
                <a:srgbClr val="002060"/>
              </a:solidFill>
              <a:latin typeface="Arial" panose="020B0604020202020204" pitchFamily="34" charset="0"/>
              <a:cs typeface="Arial" panose="020B0604020202020204" pitchFamily="34" charset="0"/>
            </a:endParaRPr>
          </a:p>
          <a:p>
            <a:r>
              <a:rPr lang="en-US" sz="6000" b="1" dirty="0">
                <a:solidFill>
                  <a:srgbClr val="7030A0"/>
                </a:solidFill>
                <a:latin typeface="Arial" panose="020B0604020202020204" pitchFamily="34" charset="0"/>
                <a:cs typeface="Arial" panose="020B0604020202020204" pitchFamily="34" charset="0"/>
              </a:rPr>
              <a:t>Class –Eight </a:t>
            </a:r>
          </a:p>
          <a:p>
            <a:pPr algn="just"/>
            <a:r>
              <a:rPr lang="en-US" sz="6000" b="1" dirty="0">
                <a:latin typeface="Arial" panose="020B0604020202020204" pitchFamily="34" charset="0"/>
                <a:cs typeface="Arial" panose="020B0604020202020204" pitchFamily="34" charset="0"/>
              </a:rPr>
              <a:t>Unit –2</a:t>
            </a:r>
          </a:p>
          <a:p>
            <a:pPr algn="just"/>
            <a:r>
              <a:rPr lang="en-US" sz="6600" b="1" i="1" dirty="0">
                <a:solidFill>
                  <a:schemeClr val="accent6">
                    <a:lumMod val="50000"/>
                  </a:schemeClr>
                </a:solidFill>
                <a:latin typeface="Arial" panose="020B0604020202020204" pitchFamily="34" charset="0"/>
                <a:cs typeface="Arial" panose="020B0604020202020204" pitchFamily="34" charset="0"/>
              </a:rPr>
              <a:t>Lesson – One </a:t>
            </a:r>
          </a:p>
          <a:p>
            <a:pPr algn="just"/>
            <a:r>
              <a:rPr lang="en-US" sz="6000" b="1" dirty="0">
                <a:solidFill>
                  <a:schemeClr val="tx2">
                    <a:lumMod val="50000"/>
                  </a:schemeClr>
                </a:solidFill>
                <a:latin typeface="Arial" panose="020B0604020202020204" pitchFamily="34" charset="0"/>
                <a:cs typeface="Arial" panose="020B0604020202020204" pitchFamily="34" charset="0"/>
              </a:rPr>
              <a:t>21/06/2026</a:t>
            </a:r>
          </a:p>
        </p:txBody>
      </p:sp>
      <p:pic>
        <p:nvPicPr>
          <p:cNvPr id="2052" name="Picture 4" descr="Food and nutrition-good food class 8 bangla-translation questions-answer |  Dhaka Academy">
            <a:extLst>
              <a:ext uri="{FF2B5EF4-FFF2-40B4-BE49-F238E27FC236}">
                <a16:creationId xmlns:a16="http://schemas.microsoft.com/office/drawing/2014/main" id="{43679ADC-C75A-A9F0-50E6-B436009ED1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616"/>
          <a:stretch/>
        </p:blipFill>
        <p:spPr bwMode="auto">
          <a:xfrm>
            <a:off x="7868494" y="885312"/>
            <a:ext cx="3973502" cy="5087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946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3676538-6A80-E6CF-2AD5-D3B1055EEB6A}"/>
              </a:ext>
            </a:extLst>
          </p:cNvPr>
          <p:cNvSpPr txBox="1"/>
          <p:nvPr/>
        </p:nvSpPr>
        <p:spPr>
          <a:xfrm>
            <a:off x="697424" y="194324"/>
            <a:ext cx="10910808" cy="1015663"/>
          </a:xfrm>
          <a:prstGeom prst="rect">
            <a:avLst/>
          </a:prstGeom>
          <a:noFill/>
        </p:spPr>
        <p:txBody>
          <a:bodyPr wrap="square">
            <a:spAutoFit/>
          </a:bodyPr>
          <a:lstStyle/>
          <a:p>
            <a:pPr algn="ctr"/>
            <a:r>
              <a:rPr lang="en-US" sz="6000" b="1" dirty="0">
                <a:solidFill>
                  <a:srgbClr val="002060"/>
                </a:solidFill>
                <a:latin typeface="NikoshBAN" panose="02000000000000000000" pitchFamily="2" charset="0"/>
                <a:cs typeface="NikoshBAN" panose="02000000000000000000" pitchFamily="2" charset="0"/>
              </a:rPr>
              <a:t>Look at the picture</a:t>
            </a:r>
            <a:endParaRPr lang="en-US" sz="2400" b="1" dirty="0">
              <a:solidFill>
                <a:srgbClr val="002060"/>
              </a:solidFill>
              <a:latin typeface="NikoshBAN" panose="02000000000000000000" pitchFamily="2" charset="0"/>
              <a:cs typeface="NikoshBAN" panose="02000000000000000000" pitchFamily="2" charset="0"/>
            </a:endParaRPr>
          </a:p>
        </p:txBody>
      </p:sp>
      <p:pic>
        <p:nvPicPr>
          <p:cNvPr id="2" name="Picture 1">
            <a:extLst>
              <a:ext uri="{FF2B5EF4-FFF2-40B4-BE49-F238E27FC236}">
                <a16:creationId xmlns:a16="http://schemas.microsoft.com/office/drawing/2014/main" id="{5B01BFF6-3BD6-FABF-F54B-1BA05108C5D6}"/>
              </a:ext>
            </a:extLst>
          </p:cNvPr>
          <p:cNvPicPr>
            <a:picLocks noChangeAspect="1"/>
          </p:cNvPicPr>
          <p:nvPr/>
        </p:nvPicPr>
        <p:blipFill>
          <a:blip r:embed="rId2"/>
          <a:stretch>
            <a:fillRect/>
          </a:stretch>
        </p:blipFill>
        <p:spPr>
          <a:xfrm>
            <a:off x="697424" y="1209986"/>
            <a:ext cx="10797152" cy="5453689"/>
          </a:xfrm>
          <a:prstGeom prst="rect">
            <a:avLst/>
          </a:prstGeom>
        </p:spPr>
      </p:pic>
    </p:spTree>
    <p:extLst>
      <p:ext uri="{BB962C8B-B14F-4D97-AF65-F5344CB8AC3E}">
        <p14:creationId xmlns:p14="http://schemas.microsoft.com/office/powerpoint/2010/main" val="39879291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2A415A-BE8E-7F25-6CFC-EBA5CB7A9F39}"/>
              </a:ext>
            </a:extLst>
          </p:cNvPr>
          <p:cNvPicPr>
            <a:picLocks noChangeAspect="1"/>
          </p:cNvPicPr>
          <p:nvPr/>
        </p:nvPicPr>
        <p:blipFill>
          <a:blip r:embed="rId2"/>
          <a:stretch>
            <a:fillRect/>
          </a:stretch>
        </p:blipFill>
        <p:spPr>
          <a:xfrm>
            <a:off x="6985317" y="371959"/>
            <a:ext cx="5082696" cy="5966848"/>
          </a:xfrm>
          <a:prstGeom prst="rect">
            <a:avLst/>
          </a:prstGeom>
        </p:spPr>
      </p:pic>
      <p:pic>
        <p:nvPicPr>
          <p:cNvPr id="2" name="Picture 1">
            <a:extLst>
              <a:ext uri="{FF2B5EF4-FFF2-40B4-BE49-F238E27FC236}">
                <a16:creationId xmlns:a16="http://schemas.microsoft.com/office/drawing/2014/main" id="{5FE18DD9-7933-73CF-53DF-ECD9C63B71F3}"/>
              </a:ext>
            </a:extLst>
          </p:cNvPr>
          <p:cNvPicPr>
            <a:picLocks noChangeAspect="1"/>
          </p:cNvPicPr>
          <p:nvPr/>
        </p:nvPicPr>
        <p:blipFill>
          <a:blip r:embed="rId3"/>
          <a:stretch>
            <a:fillRect/>
          </a:stretch>
        </p:blipFill>
        <p:spPr>
          <a:xfrm>
            <a:off x="123987" y="216976"/>
            <a:ext cx="6900259" cy="6641024"/>
          </a:xfrm>
          <a:prstGeom prst="rect">
            <a:avLst/>
          </a:prstGeom>
        </p:spPr>
      </p:pic>
    </p:spTree>
    <p:extLst>
      <p:ext uri="{BB962C8B-B14F-4D97-AF65-F5344CB8AC3E}">
        <p14:creationId xmlns:p14="http://schemas.microsoft.com/office/powerpoint/2010/main" val="15162818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997A881-0FEA-F58D-C97E-CC10C7882DC5}"/>
              </a:ext>
            </a:extLst>
          </p:cNvPr>
          <p:cNvSpPr/>
          <p:nvPr/>
        </p:nvSpPr>
        <p:spPr>
          <a:xfrm>
            <a:off x="1115876" y="134975"/>
            <a:ext cx="7315201" cy="92333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5400" dirty="0">
                <a:solidFill>
                  <a:srgbClr val="0070C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To day our lesson</a:t>
            </a:r>
          </a:p>
        </p:txBody>
      </p:sp>
      <p:sp>
        <p:nvSpPr>
          <p:cNvPr id="5" name="Rectangle 4">
            <a:extLst>
              <a:ext uri="{FF2B5EF4-FFF2-40B4-BE49-F238E27FC236}">
                <a16:creationId xmlns:a16="http://schemas.microsoft.com/office/drawing/2014/main" id="{2402C21B-A0A2-B2CF-CC40-68DA7E02E246}"/>
              </a:ext>
            </a:extLst>
          </p:cNvPr>
          <p:cNvSpPr/>
          <p:nvPr/>
        </p:nvSpPr>
        <p:spPr>
          <a:xfrm>
            <a:off x="4091552" y="5375089"/>
            <a:ext cx="7144719" cy="1200329"/>
          </a:xfrm>
          <a:prstGeom prst="rect">
            <a:avLst/>
          </a:prstGeom>
          <a:solidFill>
            <a:schemeClr val="accent3">
              <a:lumMod val="20000"/>
              <a:lumOff val="80000"/>
            </a:schemeClr>
          </a:solidFill>
        </p:spPr>
        <p:txBody>
          <a:bodyPr wrap="square">
            <a:spAutoFit/>
          </a:bodyPr>
          <a:lstStyle/>
          <a:p>
            <a:pPr algn="ctr"/>
            <a:r>
              <a:rPr lang="en-US" sz="7200" dirty="0">
                <a:solidFill>
                  <a:srgbClr val="002060"/>
                </a:solidFill>
                <a:latin typeface="NikoshBAN" panose="02000000000000000000" pitchFamily="2" charset="0"/>
                <a:cs typeface="NikoshBAN" panose="02000000000000000000" pitchFamily="2" charset="0"/>
              </a:rPr>
              <a:t>Good Food </a:t>
            </a:r>
          </a:p>
        </p:txBody>
      </p:sp>
      <p:pic>
        <p:nvPicPr>
          <p:cNvPr id="4" name="Content Placeholder 3">
            <a:extLst>
              <a:ext uri="{FF2B5EF4-FFF2-40B4-BE49-F238E27FC236}">
                <a16:creationId xmlns:a16="http://schemas.microsoft.com/office/drawing/2014/main" id="{9A8BE67A-47F3-7A49-633F-A194EF61F9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6287" y="1150639"/>
            <a:ext cx="9659984" cy="4224450"/>
          </a:xfrm>
          <a:prstGeom prst="rect">
            <a:avLst/>
          </a:prstGeom>
          <a:ln>
            <a:noFill/>
          </a:ln>
          <a:effectLst>
            <a:softEdge rad="112500"/>
          </a:effectLst>
        </p:spPr>
      </p:pic>
    </p:spTree>
    <p:extLst>
      <p:ext uri="{BB962C8B-B14F-4D97-AF65-F5344CB8AC3E}">
        <p14:creationId xmlns:p14="http://schemas.microsoft.com/office/powerpoint/2010/main" val="164782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000"/>
                                        <p:tgtEl>
                                          <p:spTgt spid="4"/>
                                        </p:tgtEl>
                                      </p:cBhvr>
                                    </p:animEffect>
                                    <p:anim calcmode="lin" valueType="num">
                                      <p:cBhvr>
                                        <p:cTn id="19" dur="2000" fill="hold"/>
                                        <p:tgtEl>
                                          <p:spTgt spid="4"/>
                                        </p:tgtEl>
                                        <p:attrNameLst>
                                          <p:attrName>ppt_w</p:attrName>
                                        </p:attrNameLst>
                                      </p:cBhvr>
                                      <p:tavLst>
                                        <p:tav tm="0" fmla="#ppt_w*sin(2.5*pi*$)">
                                          <p:val>
                                            <p:fltVal val="0"/>
                                          </p:val>
                                        </p:tav>
                                        <p:tav tm="100000">
                                          <p:val>
                                            <p:fltVal val="1"/>
                                          </p:val>
                                        </p:tav>
                                      </p:tavLst>
                                    </p:anim>
                                    <p:anim calcmode="lin" valueType="num">
                                      <p:cBhvr>
                                        <p:cTn id="20"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 presetClass="emph" presetSubtype="2" fill="hold" nodeType="clickEffect">
                                  <p:stCondLst>
                                    <p:cond delay="0"/>
                                  </p:stCondLst>
                                  <p:childTnLst>
                                    <p:animClr clrSpc="rgb" dir="cw">
                                      <p:cBhvr>
                                        <p:cTn id="24" dur="2000" fill="hold"/>
                                        <p:tgtEl>
                                          <p:spTgt spid="4"/>
                                        </p:tgtEl>
                                        <p:attrNameLst>
                                          <p:attrName>fillcolor</p:attrName>
                                        </p:attrNameLst>
                                      </p:cBhvr>
                                      <p:to>
                                        <a:schemeClr val="accent2"/>
                                      </p:to>
                                    </p:animClr>
                                    <p:set>
                                      <p:cBhvr>
                                        <p:cTn id="25" dur="2000" fill="hold"/>
                                        <p:tgtEl>
                                          <p:spTgt spid="4"/>
                                        </p:tgtEl>
                                        <p:attrNameLst>
                                          <p:attrName>fill.type</p:attrName>
                                        </p:attrNameLst>
                                      </p:cBhvr>
                                      <p:to>
                                        <p:strVal val="solid"/>
                                      </p:to>
                                    </p:set>
                                    <p:set>
                                      <p:cBhvr>
                                        <p:cTn id="26" dur="2000" fill="hold"/>
                                        <p:tgtEl>
                                          <p:spTgt spid="4"/>
                                        </p:tgtEl>
                                        <p:attrNameLst>
                                          <p:attrName>fill.on</p:attrName>
                                        </p:attrNameLst>
                                      </p:cBhvr>
                                      <p:to>
                                        <p:strVal val="true"/>
                                      </p:to>
                                    </p:set>
                                  </p:childTnLst>
                                </p:cTn>
                              </p:par>
                            </p:childTnLst>
                          </p:cTn>
                        </p:par>
                      </p:childTnLst>
                    </p:cTn>
                  </p:par>
                  <p:par>
                    <p:cTn id="27" fill="hold">
                      <p:stCondLst>
                        <p:cond delay="indefinite"/>
                      </p:stCondLst>
                      <p:childTnLst>
                        <p:par>
                          <p:cTn id="28" fill="hold">
                            <p:stCondLst>
                              <p:cond delay="0"/>
                            </p:stCondLst>
                            <p:childTnLst>
                              <p:par>
                                <p:cTn id="29" presetID="6" presetClass="emph" presetSubtype="0" fill="hold" nodeType="clickEffect">
                                  <p:stCondLst>
                                    <p:cond delay="0"/>
                                  </p:stCondLst>
                                  <p:childTnLst>
                                    <p:animScale>
                                      <p:cBhvr>
                                        <p:cTn id="30" dur="2000" fill="hold"/>
                                        <p:tgtEl>
                                          <p:spTgt spid="4"/>
                                        </p:tgtEl>
                                      </p:cBhvr>
                                      <p:by x="150000" y="150000"/>
                                    </p:animScale>
                                  </p:childTnLst>
                                </p:cTn>
                              </p:par>
                            </p:childTnLst>
                          </p:cTn>
                        </p:par>
                      </p:childTnLst>
                    </p:cTn>
                  </p:par>
                  <p:par>
                    <p:cTn id="31" fill="hold">
                      <p:stCondLst>
                        <p:cond delay="indefinite"/>
                      </p:stCondLst>
                      <p:childTnLst>
                        <p:par>
                          <p:cTn id="32" fill="hold">
                            <p:stCondLst>
                              <p:cond delay="0"/>
                            </p:stCondLst>
                            <p:childTnLst>
                              <p:par>
                                <p:cTn id="33" presetID="54" presetClass="path" presetSubtype="0" accel="50000" decel="50000" fill="hold" nodeType="clickEffect">
                                  <p:stCondLst>
                                    <p:cond delay="0"/>
                                  </p:stCondLst>
                                  <p:childTnLst>
                                    <p:animMotion origin="layout" path="M 0 0 c 0.004 -0.008 0.018 -0.016 0.023 -0.016 c 0.031 0 0.063 0.125 0.063 0.25 c 0 -0.063 0.016 -0.125 0.031 -0.125 c 0.016 0 0.031 0.063 0.031 0.125 c 0 -0.031 0.008 -0.063 0.016 -0.063 c 0.008 0 0.016 0.031 0.016 0.063 c 0 -0.016 0.004 -0.031 0.008 -0.031 c 0.004 0 0.008 0.016 0.008 0.031 c 0 -0.008 0.002 -0.016 0.004 -0.016 c 0.001 0 0.004 0.008 0.004 0.016 c 0 -0.004 0.001 -0.008 0.002 -0.008 c 0 0.001 0.002 0.004 0.002 0.008 c 0 -0.002 0 -0.004 0.001 -0.004 c 0 0.001 0.001 0.002 0.001 0.004 c 0 -0.001 0 -0.002 0 -0.003 c 0.001 0 0.001 0.001 0.001 0.002 c 0.001 0 0.001 -0.001 0.001 -0.002 c 0.001 0 0.001 0.001 0.001 0.002 E" pathEditMode="relative" ptsTypes="">
                                      <p:cBhvr>
                                        <p:cTn id="34"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2387BE-3D41-EEDA-45CE-4FB97643208B}"/>
              </a:ext>
            </a:extLst>
          </p:cNvPr>
          <p:cNvSpPr/>
          <p:nvPr/>
        </p:nvSpPr>
        <p:spPr>
          <a:xfrm>
            <a:off x="1661027" y="192433"/>
            <a:ext cx="8869945" cy="1015663"/>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en-US" sz="6000" b="1" dirty="0">
                <a:ln w="13462">
                  <a:solidFill>
                    <a:schemeClr val="bg1"/>
                  </a:solidFill>
                  <a:prstDash val="solid"/>
                </a:ln>
                <a:solidFill>
                  <a:srgbClr val="7030A0"/>
                </a:solidFill>
                <a:effectLst>
                  <a:outerShdw dist="38100" dir="2700000" algn="bl" rotWithShape="0">
                    <a:schemeClr val="accent5"/>
                  </a:outerShdw>
                </a:effectLst>
                <a:latin typeface="NikoshBAN" panose="02000000000000000000" pitchFamily="2" charset="0"/>
                <a:cs typeface="NikoshBAN" panose="02000000000000000000" pitchFamily="2" charset="0"/>
              </a:rPr>
              <a:t>Learning outcomes:</a:t>
            </a:r>
          </a:p>
        </p:txBody>
      </p:sp>
      <p:sp>
        <p:nvSpPr>
          <p:cNvPr id="3" name="Rectangle 2">
            <a:extLst>
              <a:ext uri="{FF2B5EF4-FFF2-40B4-BE49-F238E27FC236}">
                <a16:creationId xmlns:a16="http://schemas.microsoft.com/office/drawing/2014/main" id="{1516D619-61E2-F2BD-7F99-F2F00B704CC4}"/>
              </a:ext>
            </a:extLst>
          </p:cNvPr>
          <p:cNvSpPr/>
          <p:nvPr/>
        </p:nvSpPr>
        <p:spPr>
          <a:xfrm>
            <a:off x="201478" y="1208096"/>
            <a:ext cx="11763214" cy="584775"/>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a:ln>
            <a:noFill/>
          </a:ln>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en-US" sz="3200" dirty="0">
                <a:latin typeface="NikoshBAN" panose="02000000000000000000" pitchFamily="2" charset="0"/>
                <a:cs typeface="NikoshBAN" panose="02000000000000000000" pitchFamily="2" charset="0"/>
              </a:rPr>
              <a:t>By the end of the lesson, the learners will be able to  </a:t>
            </a:r>
            <a:r>
              <a:rPr lang="en-US" sz="3200" b="1" dirty="0">
                <a:ln/>
                <a:solidFill>
                  <a:srgbClr val="002060"/>
                </a:solidFill>
                <a:latin typeface="NikoshBAN" panose="02000000000000000000" pitchFamily="2" charset="0"/>
                <a:cs typeface="NikoshBAN" panose="02000000000000000000" pitchFamily="2" charset="0"/>
              </a:rPr>
              <a:t>-------</a:t>
            </a:r>
          </a:p>
        </p:txBody>
      </p:sp>
      <p:sp>
        <p:nvSpPr>
          <p:cNvPr id="4" name="Rectangle 3">
            <a:extLst>
              <a:ext uri="{FF2B5EF4-FFF2-40B4-BE49-F238E27FC236}">
                <a16:creationId xmlns:a16="http://schemas.microsoft.com/office/drawing/2014/main" id="{AED9F45B-F7AE-7FE8-97A6-45FADC69289B}"/>
              </a:ext>
            </a:extLst>
          </p:cNvPr>
          <p:cNvSpPr/>
          <p:nvPr/>
        </p:nvSpPr>
        <p:spPr>
          <a:xfrm>
            <a:off x="397788" y="2133597"/>
            <a:ext cx="11566904" cy="3901068"/>
          </a:xfrm>
          <a:prstGeom prst="rect">
            <a:avLst/>
          </a:prstGeom>
          <a:solidFill>
            <a:schemeClr val="bg1">
              <a:lumMod val="95000"/>
            </a:schemeClr>
          </a:solidFill>
          <a:ln>
            <a:noFill/>
          </a:ln>
          <a:scene3d>
            <a:camera prst="obliqueTopLeft"/>
            <a:lightRig rig="threePt" dir="t"/>
          </a:scene3d>
        </p:spPr>
        <p:txBody>
          <a:bodyPr wrap="square">
            <a:spAutoFit/>
          </a:bodyPr>
          <a:lstStyle/>
          <a:p>
            <a:pPr marL="571500" indent="-571500">
              <a:buFont typeface="Wingdings" panose="05000000000000000000" pitchFamily="2" charset="2"/>
              <a:buChar char="§"/>
            </a:pPr>
            <a:endParaRPr lang="en-US" sz="3600" b="1" dirty="0">
              <a:latin typeface="NikoshBAN" panose="02000000000000000000" pitchFamily="2" charset="0"/>
              <a:cs typeface="NikoshBAN" panose="02000000000000000000" pitchFamily="2" charset="0"/>
            </a:endParaRPr>
          </a:p>
          <a:p>
            <a:pPr marL="571500" indent="-571500">
              <a:buFont typeface="Wingdings" panose="05000000000000000000" pitchFamily="2" charset="2"/>
              <a:buChar char="§"/>
            </a:pPr>
            <a:r>
              <a:rPr lang="en-US" sz="3600" b="1" dirty="0">
                <a:latin typeface="NikoshBAN" panose="02000000000000000000" pitchFamily="2" charset="0"/>
                <a:cs typeface="NikoshBAN" panose="02000000000000000000" pitchFamily="2" charset="0"/>
              </a:rPr>
              <a:t>Tell the meaning of some words</a:t>
            </a:r>
          </a:p>
          <a:p>
            <a:pPr marL="571500" indent="-571500">
              <a:buFont typeface="Wingdings" panose="05000000000000000000" pitchFamily="2" charset="2"/>
              <a:buChar char="§"/>
            </a:pPr>
            <a:r>
              <a:rPr lang="en-US" sz="3600" b="1" dirty="0">
                <a:latin typeface="NikoshBAN" panose="02000000000000000000" pitchFamily="2" charset="0"/>
                <a:cs typeface="NikoshBAN" panose="02000000000000000000" pitchFamily="2" charset="0"/>
              </a:rPr>
              <a:t>read and understand texts through silent reading</a:t>
            </a:r>
          </a:p>
          <a:p>
            <a:pPr marL="571500" indent="-571500">
              <a:lnSpc>
                <a:spcPct val="150000"/>
              </a:lnSpc>
              <a:buFont typeface="Wingdings" panose="05000000000000000000" pitchFamily="2" charset="2"/>
              <a:buChar char="§"/>
            </a:pPr>
            <a:r>
              <a:rPr lang="en-US" sz="3600" b="1" dirty="0">
                <a:latin typeface="NikoshBAN" panose="02000000000000000000" pitchFamily="2" charset="0"/>
                <a:cs typeface="NikoshBAN" panose="02000000000000000000" pitchFamily="2" charset="0"/>
              </a:rPr>
              <a:t>write answers to questions</a:t>
            </a:r>
          </a:p>
          <a:p>
            <a:pPr marL="571500" indent="-571500">
              <a:lnSpc>
                <a:spcPct val="150000"/>
              </a:lnSpc>
              <a:buFont typeface="Wingdings" panose="05000000000000000000" pitchFamily="2" charset="2"/>
              <a:buChar char="§"/>
            </a:pPr>
            <a:r>
              <a:rPr lang="en-US" sz="3600" b="1" dirty="0">
                <a:latin typeface="NikoshBAN" panose="02000000000000000000" pitchFamily="2" charset="0"/>
                <a:cs typeface="NikoshBAN" panose="02000000000000000000" pitchFamily="2" charset="0"/>
              </a:rPr>
              <a:t>Complete the sentences.</a:t>
            </a:r>
          </a:p>
        </p:txBody>
      </p:sp>
    </p:spTree>
    <p:extLst>
      <p:ext uri="{BB962C8B-B14F-4D97-AF65-F5344CB8AC3E}">
        <p14:creationId xmlns:p14="http://schemas.microsoft.com/office/powerpoint/2010/main" val="283782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08D1C1-27D7-2AD8-534F-BC8E4C386F2A}"/>
              </a:ext>
            </a:extLst>
          </p:cNvPr>
          <p:cNvSpPr/>
          <p:nvPr/>
        </p:nvSpPr>
        <p:spPr>
          <a:xfrm>
            <a:off x="238957" y="66035"/>
            <a:ext cx="11105802" cy="976151"/>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3600" dirty="0" err="1">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Vocabulary,Pronunciation</a:t>
            </a:r>
            <a:r>
              <a:rPr lang="en-US" sz="360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 </a:t>
            </a:r>
            <a:r>
              <a:rPr lang="en-US" sz="3600" dirty="0" err="1">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meaning,tell</a:t>
            </a:r>
            <a:r>
              <a:rPr lang="en-US" sz="360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parts of speech and make </a:t>
            </a:r>
            <a:r>
              <a:rPr lang="en-US" sz="3600" dirty="0" err="1">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sentences.</a:t>
            </a:r>
            <a:r>
              <a:rPr lang="en-US" sz="1200" dirty="0" err="1">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Five</a:t>
            </a:r>
            <a:r>
              <a:rPr lang="en-US" sz="120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minutes</a:t>
            </a:r>
            <a:endParaRPr lang="en-US" sz="400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8" name="Arrow: Right 7">
            <a:extLst>
              <a:ext uri="{FF2B5EF4-FFF2-40B4-BE49-F238E27FC236}">
                <a16:creationId xmlns:a16="http://schemas.microsoft.com/office/drawing/2014/main" id="{02F02B59-B5FB-3343-E43F-782C22F06A26}"/>
              </a:ext>
            </a:extLst>
          </p:cNvPr>
          <p:cNvSpPr/>
          <p:nvPr/>
        </p:nvSpPr>
        <p:spPr>
          <a:xfrm>
            <a:off x="238957" y="1132835"/>
            <a:ext cx="2590674" cy="1170453"/>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400" b="1" dirty="0">
                <a:solidFill>
                  <a:srgbClr val="002060"/>
                </a:solidFill>
                <a:effectLst/>
              </a:rPr>
              <a:t>Nutritious</a:t>
            </a:r>
          </a:p>
        </p:txBody>
      </p:sp>
      <p:sp>
        <p:nvSpPr>
          <p:cNvPr id="11" name="Arrow: Right 10">
            <a:extLst>
              <a:ext uri="{FF2B5EF4-FFF2-40B4-BE49-F238E27FC236}">
                <a16:creationId xmlns:a16="http://schemas.microsoft.com/office/drawing/2014/main" id="{91901864-F0EE-9FD3-2036-62DB07F7DB26}"/>
              </a:ext>
            </a:extLst>
          </p:cNvPr>
          <p:cNvSpPr/>
          <p:nvPr/>
        </p:nvSpPr>
        <p:spPr>
          <a:xfrm>
            <a:off x="77413" y="2607204"/>
            <a:ext cx="2752216" cy="113628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a:solidFill>
                  <a:schemeClr val="tx1"/>
                </a:solidFill>
              </a:rPr>
              <a:t>Substances</a:t>
            </a:r>
          </a:p>
        </p:txBody>
      </p:sp>
      <p:sp>
        <p:nvSpPr>
          <p:cNvPr id="12" name="Arrow: Right 11">
            <a:extLst>
              <a:ext uri="{FF2B5EF4-FFF2-40B4-BE49-F238E27FC236}">
                <a16:creationId xmlns:a16="http://schemas.microsoft.com/office/drawing/2014/main" id="{5C399FE0-1B02-4687-F0F4-84A8E1E74D77}"/>
              </a:ext>
            </a:extLst>
          </p:cNvPr>
          <p:cNvSpPr/>
          <p:nvPr/>
        </p:nvSpPr>
        <p:spPr>
          <a:xfrm>
            <a:off x="238957" y="3841842"/>
            <a:ext cx="2590672" cy="104563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a:solidFill>
                  <a:schemeClr val="tx1">
                    <a:lumMod val="95000"/>
                    <a:lumOff val="5000"/>
                  </a:schemeClr>
                </a:solidFill>
              </a:rPr>
              <a:t>Physical</a:t>
            </a:r>
          </a:p>
          <a:p>
            <a:pPr algn="ctr"/>
            <a:endParaRPr lang="en-US" sz="1400" dirty="0">
              <a:solidFill>
                <a:schemeClr val="tx1">
                  <a:lumMod val="95000"/>
                  <a:lumOff val="5000"/>
                </a:schemeClr>
              </a:solidFill>
            </a:endParaRPr>
          </a:p>
        </p:txBody>
      </p:sp>
      <p:sp>
        <p:nvSpPr>
          <p:cNvPr id="15" name="Arrow: Right 14">
            <a:extLst>
              <a:ext uri="{FF2B5EF4-FFF2-40B4-BE49-F238E27FC236}">
                <a16:creationId xmlns:a16="http://schemas.microsoft.com/office/drawing/2014/main" id="{151EF537-F6D7-00D6-7AC4-B016A7E1DEB1}"/>
              </a:ext>
            </a:extLst>
          </p:cNvPr>
          <p:cNvSpPr/>
          <p:nvPr/>
        </p:nvSpPr>
        <p:spPr>
          <a:xfrm>
            <a:off x="238957" y="5487614"/>
            <a:ext cx="2590672" cy="1176638"/>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solidFill>
                <a:schemeClr val="accent5">
                  <a:lumMod val="50000"/>
                </a:schemeClr>
              </a:solidFill>
            </a:endParaRPr>
          </a:p>
          <a:p>
            <a:pPr algn="ctr"/>
            <a:r>
              <a:rPr lang="en-US" sz="2400" b="1" dirty="0">
                <a:solidFill>
                  <a:schemeClr val="accent5">
                    <a:lumMod val="50000"/>
                  </a:schemeClr>
                </a:solidFill>
              </a:rPr>
              <a:t>Structure</a:t>
            </a:r>
          </a:p>
          <a:p>
            <a:pPr algn="ctr"/>
            <a:endParaRPr lang="en-US" dirty="0">
              <a:solidFill>
                <a:schemeClr val="accent5">
                  <a:lumMod val="50000"/>
                </a:schemeClr>
              </a:solidFill>
            </a:endParaRPr>
          </a:p>
        </p:txBody>
      </p:sp>
      <p:sp>
        <p:nvSpPr>
          <p:cNvPr id="14" name="Rectangle 13">
            <a:extLst>
              <a:ext uri="{FF2B5EF4-FFF2-40B4-BE49-F238E27FC236}">
                <a16:creationId xmlns:a16="http://schemas.microsoft.com/office/drawing/2014/main" id="{6F036B9B-4336-CD86-F048-B78F62465C5F}"/>
              </a:ext>
            </a:extLst>
          </p:cNvPr>
          <p:cNvSpPr/>
          <p:nvPr/>
        </p:nvSpPr>
        <p:spPr>
          <a:xfrm>
            <a:off x="2971977" y="2902380"/>
            <a:ext cx="3361386" cy="52662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dirty="0">
                <a:solidFill>
                  <a:schemeClr val="tx1"/>
                </a:solidFill>
              </a:rPr>
              <a:t>Elements</a:t>
            </a:r>
          </a:p>
        </p:txBody>
      </p:sp>
      <p:sp>
        <p:nvSpPr>
          <p:cNvPr id="17" name="Rectangle 16">
            <a:extLst>
              <a:ext uri="{FF2B5EF4-FFF2-40B4-BE49-F238E27FC236}">
                <a16:creationId xmlns:a16="http://schemas.microsoft.com/office/drawing/2014/main" id="{F8F5F016-D35E-E5CD-CA17-56FDAA7DD613}"/>
              </a:ext>
            </a:extLst>
          </p:cNvPr>
          <p:cNvSpPr/>
          <p:nvPr/>
        </p:nvSpPr>
        <p:spPr>
          <a:xfrm>
            <a:off x="3100766" y="5821164"/>
            <a:ext cx="3361386" cy="623086"/>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dirty="0">
                <a:solidFill>
                  <a:schemeClr val="tx1"/>
                </a:solidFill>
              </a:rPr>
              <a:t>Framework</a:t>
            </a:r>
          </a:p>
        </p:txBody>
      </p:sp>
      <p:sp>
        <p:nvSpPr>
          <p:cNvPr id="19" name="Rectangle 18">
            <a:extLst>
              <a:ext uri="{FF2B5EF4-FFF2-40B4-BE49-F238E27FC236}">
                <a16:creationId xmlns:a16="http://schemas.microsoft.com/office/drawing/2014/main" id="{1CBEB01F-D269-D3BE-4DA5-AE8EB0C7C114}"/>
              </a:ext>
            </a:extLst>
          </p:cNvPr>
          <p:cNvSpPr/>
          <p:nvPr/>
        </p:nvSpPr>
        <p:spPr>
          <a:xfrm>
            <a:off x="3100766" y="4049393"/>
            <a:ext cx="3361386" cy="52662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dirty="0">
                <a:solidFill>
                  <a:schemeClr val="tx1"/>
                </a:solidFill>
              </a:rPr>
              <a:t>Bodily</a:t>
            </a:r>
            <a:r>
              <a:rPr lang="en-US" sz="2400" dirty="0">
                <a:solidFill>
                  <a:srgbClr val="C00000"/>
                </a:solidFill>
              </a:rPr>
              <a:t> </a:t>
            </a:r>
            <a:r>
              <a:rPr lang="en-US" sz="2400" dirty="0">
                <a:solidFill>
                  <a:schemeClr val="tx1"/>
                </a:solidFill>
              </a:rPr>
              <a:t>health</a:t>
            </a:r>
          </a:p>
        </p:txBody>
      </p:sp>
      <p:sp>
        <p:nvSpPr>
          <p:cNvPr id="21" name="Rectangle 20">
            <a:extLst>
              <a:ext uri="{FF2B5EF4-FFF2-40B4-BE49-F238E27FC236}">
                <a16:creationId xmlns:a16="http://schemas.microsoft.com/office/drawing/2014/main" id="{BE7D3967-2F6B-0D2B-CD02-D760DD2E79EA}"/>
              </a:ext>
            </a:extLst>
          </p:cNvPr>
          <p:cNvSpPr/>
          <p:nvPr/>
        </p:nvSpPr>
        <p:spPr>
          <a:xfrm>
            <a:off x="2971977" y="1416132"/>
            <a:ext cx="3361386" cy="601709"/>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a:solidFill>
                  <a:schemeClr val="tx1"/>
                </a:solidFill>
              </a:rPr>
              <a:t>Wholesome</a:t>
            </a:r>
          </a:p>
        </p:txBody>
      </p:sp>
      <p:sp>
        <p:nvSpPr>
          <p:cNvPr id="24" name="Oval 23">
            <a:extLst>
              <a:ext uri="{FF2B5EF4-FFF2-40B4-BE49-F238E27FC236}">
                <a16:creationId xmlns:a16="http://schemas.microsoft.com/office/drawing/2014/main" id="{6390FB94-6F59-1078-7D07-63BC9444D7C3}"/>
              </a:ext>
            </a:extLst>
          </p:cNvPr>
          <p:cNvSpPr/>
          <p:nvPr/>
        </p:nvSpPr>
        <p:spPr>
          <a:xfrm>
            <a:off x="618183" y="4732373"/>
            <a:ext cx="1661379" cy="57613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adjective</a:t>
            </a:r>
          </a:p>
        </p:txBody>
      </p:sp>
      <p:sp>
        <p:nvSpPr>
          <p:cNvPr id="26" name="Oval 25">
            <a:extLst>
              <a:ext uri="{FF2B5EF4-FFF2-40B4-BE49-F238E27FC236}">
                <a16:creationId xmlns:a16="http://schemas.microsoft.com/office/drawing/2014/main" id="{1E66CB72-CC95-C79C-A535-85C4DA9CA368}"/>
              </a:ext>
            </a:extLst>
          </p:cNvPr>
          <p:cNvSpPr/>
          <p:nvPr/>
        </p:nvSpPr>
        <p:spPr>
          <a:xfrm>
            <a:off x="886494" y="3511818"/>
            <a:ext cx="1199883" cy="35648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Noun</a:t>
            </a:r>
          </a:p>
        </p:txBody>
      </p:sp>
      <p:sp>
        <p:nvSpPr>
          <p:cNvPr id="28" name="Oval 27">
            <a:extLst>
              <a:ext uri="{FF2B5EF4-FFF2-40B4-BE49-F238E27FC236}">
                <a16:creationId xmlns:a16="http://schemas.microsoft.com/office/drawing/2014/main" id="{E209FD17-582D-EAD6-18FD-ADFEE616F26F}"/>
              </a:ext>
            </a:extLst>
          </p:cNvPr>
          <p:cNvSpPr/>
          <p:nvPr/>
        </p:nvSpPr>
        <p:spPr>
          <a:xfrm>
            <a:off x="734095" y="6444250"/>
            <a:ext cx="1171978" cy="35648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Noun</a:t>
            </a:r>
          </a:p>
        </p:txBody>
      </p:sp>
      <p:sp>
        <p:nvSpPr>
          <p:cNvPr id="30" name="Oval 29">
            <a:extLst>
              <a:ext uri="{FF2B5EF4-FFF2-40B4-BE49-F238E27FC236}">
                <a16:creationId xmlns:a16="http://schemas.microsoft.com/office/drawing/2014/main" id="{F8AB08CF-0D81-A99F-2775-BFDB85104D79}"/>
              </a:ext>
            </a:extLst>
          </p:cNvPr>
          <p:cNvSpPr/>
          <p:nvPr/>
        </p:nvSpPr>
        <p:spPr>
          <a:xfrm>
            <a:off x="437883" y="2037449"/>
            <a:ext cx="1725768" cy="44494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Adjective</a:t>
            </a:r>
          </a:p>
        </p:txBody>
      </p:sp>
      <p:sp>
        <p:nvSpPr>
          <p:cNvPr id="31" name="Flowchart: Terminator 30">
            <a:extLst>
              <a:ext uri="{FF2B5EF4-FFF2-40B4-BE49-F238E27FC236}">
                <a16:creationId xmlns:a16="http://schemas.microsoft.com/office/drawing/2014/main" id="{2A066BC4-F4C9-F7F1-0AE9-9D9866313766}"/>
              </a:ext>
            </a:extLst>
          </p:cNvPr>
          <p:cNvSpPr/>
          <p:nvPr/>
        </p:nvSpPr>
        <p:spPr>
          <a:xfrm>
            <a:off x="6671255" y="1416132"/>
            <a:ext cx="4881093" cy="464183"/>
          </a:xfrm>
          <a:prstGeom prst="flowChartTerminator">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We should eat nutritious food.</a:t>
            </a:r>
          </a:p>
        </p:txBody>
      </p:sp>
      <p:sp>
        <p:nvSpPr>
          <p:cNvPr id="33" name="Flowchart: Terminator 32">
            <a:extLst>
              <a:ext uri="{FF2B5EF4-FFF2-40B4-BE49-F238E27FC236}">
                <a16:creationId xmlns:a16="http://schemas.microsoft.com/office/drawing/2014/main" id="{DCF652C9-0C76-13FA-E887-3CD21EED16C5}"/>
              </a:ext>
            </a:extLst>
          </p:cNvPr>
          <p:cNvSpPr/>
          <p:nvPr/>
        </p:nvSpPr>
        <p:spPr>
          <a:xfrm>
            <a:off x="6823655" y="2972331"/>
            <a:ext cx="4881093" cy="464183"/>
          </a:xfrm>
          <a:prstGeom prst="flowChartTerminator">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There are two substances of water.</a:t>
            </a:r>
          </a:p>
        </p:txBody>
      </p:sp>
      <p:sp>
        <p:nvSpPr>
          <p:cNvPr id="35" name="Flowchart: Terminator 34">
            <a:extLst>
              <a:ext uri="{FF2B5EF4-FFF2-40B4-BE49-F238E27FC236}">
                <a16:creationId xmlns:a16="http://schemas.microsoft.com/office/drawing/2014/main" id="{3DAA1328-2648-524A-4B13-3F7A4F2402EA}"/>
              </a:ext>
            </a:extLst>
          </p:cNvPr>
          <p:cNvSpPr/>
          <p:nvPr/>
        </p:nvSpPr>
        <p:spPr>
          <a:xfrm>
            <a:off x="6976055" y="4425496"/>
            <a:ext cx="4881093" cy="464183"/>
          </a:xfrm>
          <a:prstGeom prst="flowChartTerminator">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Physical   exercise needs for fit .</a:t>
            </a:r>
          </a:p>
        </p:txBody>
      </p:sp>
      <p:sp>
        <p:nvSpPr>
          <p:cNvPr id="37" name="Flowchart: Terminator 36">
            <a:extLst>
              <a:ext uri="{FF2B5EF4-FFF2-40B4-BE49-F238E27FC236}">
                <a16:creationId xmlns:a16="http://schemas.microsoft.com/office/drawing/2014/main" id="{3D55CE91-3786-9C38-5468-EC13C0F956E5}"/>
              </a:ext>
            </a:extLst>
          </p:cNvPr>
          <p:cNvSpPr/>
          <p:nvPr/>
        </p:nvSpPr>
        <p:spPr>
          <a:xfrm>
            <a:off x="6891644" y="5866007"/>
            <a:ext cx="4881093" cy="464183"/>
          </a:xfrm>
          <a:prstGeom prst="flowChartTerminator">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Write a structure for voice change</a:t>
            </a:r>
          </a:p>
        </p:txBody>
      </p:sp>
    </p:spTree>
    <p:extLst>
      <p:ext uri="{BB962C8B-B14F-4D97-AF65-F5344CB8AC3E}">
        <p14:creationId xmlns:p14="http://schemas.microsoft.com/office/powerpoint/2010/main" val="151272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circle(in)">
                                      <p:cBhvr>
                                        <p:cTn id="7" dur="2000"/>
                                        <p:tgtEl>
                                          <p:spTgt spid="8">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2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circle(in)">
                                      <p:cBhvr>
                                        <p:cTn id="17" dur="20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circle(in)">
                                      <p:cBhvr>
                                        <p:cTn id="22" dur="20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ircle(in)">
                                      <p:cBhvr>
                                        <p:cTn id="27" dur="2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circle(in)">
                                      <p:cBhvr>
                                        <p:cTn id="32" dur="20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circle(in)">
                                      <p:cBhvr>
                                        <p:cTn id="37" dur="20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circle(in)">
                                      <p:cBhvr>
                                        <p:cTn id="42" dur="20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circle(in)">
                                      <p:cBhvr>
                                        <p:cTn id="47" dur="20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circle(in)">
                                      <p:cBhvr>
                                        <p:cTn id="52" dur="20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circle(in)">
                                      <p:cBhvr>
                                        <p:cTn id="57" dur="20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circle(in)">
                                      <p:cBhvr>
                                        <p:cTn id="62" dur="2000"/>
                                        <p:tgtEl>
                                          <p:spTgt spid="35"/>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circle(in)">
                                      <p:cBhvr>
                                        <p:cTn id="67" dur="2000"/>
                                        <p:tgtEl>
                                          <p:spTgt spid="15"/>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circle(in)">
                                      <p:cBhvr>
                                        <p:cTn id="72" dur="20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6" presetClass="entr" presetSubtype="16"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circle(in)">
                                      <p:cBhvr>
                                        <p:cTn id="77" dur="2000"/>
                                        <p:tgtEl>
                                          <p:spTgt spid="28"/>
                                        </p:tgtEl>
                                      </p:cBhvr>
                                    </p:animEffect>
                                  </p:childTnLst>
                                </p:cTn>
                              </p:par>
                            </p:childTnLst>
                          </p:cTn>
                        </p:par>
                      </p:childTnLst>
                    </p:cTn>
                  </p:par>
                  <p:par>
                    <p:cTn id="78" fill="hold">
                      <p:stCondLst>
                        <p:cond delay="indefinite"/>
                      </p:stCondLst>
                      <p:childTnLst>
                        <p:par>
                          <p:cTn id="79" fill="hold">
                            <p:stCondLst>
                              <p:cond delay="0"/>
                            </p:stCondLst>
                            <p:childTnLst>
                              <p:par>
                                <p:cTn id="80" presetID="6" presetClass="entr" presetSubtype="16" fill="hold" grpId="0" nodeType="click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circle(in)">
                                      <p:cBhvr>
                                        <p:cTn id="82"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P spid="11" grpId="0" animBg="1"/>
      <p:bldP spid="12" grpId="0" animBg="1"/>
      <p:bldP spid="15" grpId="0" animBg="1"/>
      <p:bldP spid="14" grpId="0" animBg="1"/>
      <p:bldP spid="17" grpId="0" animBg="1"/>
      <p:bldP spid="19" grpId="0" animBg="1"/>
      <p:bldP spid="21" grpId="0" animBg="1"/>
      <p:bldP spid="24" grpId="0" animBg="1"/>
      <p:bldP spid="26" grpId="0" animBg="1"/>
      <p:bldP spid="28" grpId="0" animBg="1"/>
      <p:bldP spid="30" grpId="0" animBg="1"/>
      <p:bldP spid="31" grpId="0" animBg="1"/>
      <p:bldP spid="33" grpId="0" animBg="1"/>
      <p:bldP spid="35" grpId="0" animBg="1"/>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4E72D1-D8B2-8312-F18F-92D7CB0FDEAC}"/>
              </a:ext>
            </a:extLst>
          </p:cNvPr>
          <p:cNvSpPr/>
          <p:nvPr/>
        </p:nvSpPr>
        <p:spPr>
          <a:xfrm>
            <a:off x="139485" y="139485"/>
            <a:ext cx="11902699" cy="6540284"/>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l">
              <a:spcBef>
                <a:spcPts val="750"/>
              </a:spcBef>
              <a:spcAft>
                <a:spcPts val="750"/>
              </a:spcAft>
            </a:pPr>
            <a:r>
              <a:rPr lang="en-US" sz="3200" b="1" i="0" dirty="0" err="1">
                <a:solidFill>
                  <a:srgbClr val="343434"/>
                </a:solidFill>
                <a:effectLst/>
                <a:latin typeface="NikoshBAN" panose="02000000000000000000" pitchFamily="2" charset="0"/>
                <a:cs typeface="NikoshBAN" panose="02000000000000000000" pitchFamily="2" charset="0"/>
              </a:rPr>
              <a:t>Ms</a:t>
            </a:r>
            <a:r>
              <a:rPr lang="en-US" sz="3200" b="1" i="0" dirty="0">
                <a:solidFill>
                  <a:srgbClr val="343434"/>
                </a:solidFill>
                <a:effectLst/>
                <a:latin typeface="NikoshBAN" panose="02000000000000000000" pitchFamily="2" charset="0"/>
                <a:cs typeface="NikoshBAN" panose="02000000000000000000" pitchFamily="2" charset="0"/>
              </a:rPr>
              <a:t> Rehana, the English teacher, is talking to the class</a:t>
            </a:r>
          </a:p>
          <a:p>
            <a:pPr algn="l">
              <a:spcBef>
                <a:spcPts val="750"/>
              </a:spcBef>
              <a:spcAft>
                <a:spcPts val="750"/>
              </a:spcAft>
            </a:pPr>
            <a:r>
              <a:rPr lang="en-US" sz="3200" b="1" i="0" dirty="0">
                <a:solidFill>
                  <a:srgbClr val="343434"/>
                </a:solidFill>
                <a:effectLst/>
                <a:latin typeface="NikoshBAN" panose="02000000000000000000" pitchFamily="2" charset="0"/>
                <a:cs typeface="NikoshBAN" panose="02000000000000000000" pitchFamily="2" charset="0"/>
              </a:rPr>
              <a:t> </a:t>
            </a:r>
            <a:r>
              <a:rPr lang="en-US" sz="2800" b="1" i="0" dirty="0">
                <a:solidFill>
                  <a:srgbClr val="343434"/>
                </a:solidFill>
                <a:effectLst/>
                <a:latin typeface="NikoshBAN" panose="02000000000000000000" pitchFamily="2" charset="0"/>
                <a:cs typeface="NikoshBAN" panose="02000000000000000000" pitchFamily="2" charset="0"/>
              </a:rPr>
              <a:t>about food. “Food is very important for our body,” she says. “We can’t live without it. So you must always have good food.”</a:t>
            </a:r>
          </a:p>
          <a:p>
            <a:pPr algn="l">
              <a:spcBef>
                <a:spcPts val="750"/>
              </a:spcBef>
              <a:spcAft>
                <a:spcPts val="750"/>
              </a:spcAft>
            </a:pPr>
            <a:r>
              <a:rPr lang="en-US" sz="2800" b="1" i="0" dirty="0">
                <a:solidFill>
                  <a:srgbClr val="343434"/>
                </a:solidFill>
                <a:effectLst/>
                <a:latin typeface="NikoshBAN" panose="02000000000000000000" pitchFamily="2" charset="0"/>
                <a:cs typeface="NikoshBAN" panose="02000000000000000000" pitchFamily="2" charset="0"/>
              </a:rPr>
              <a:t>“What’s good food, teacher?” asks a student.</a:t>
            </a:r>
          </a:p>
          <a:p>
            <a:pPr algn="l">
              <a:spcBef>
                <a:spcPts val="750"/>
              </a:spcBef>
              <a:spcAft>
                <a:spcPts val="750"/>
              </a:spcAft>
            </a:pPr>
            <a:r>
              <a:rPr lang="en-US" sz="2400" b="1" i="0" dirty="0">
                <a:solidFill>
                  <a:srgbClr val="343434"/>
                </a:solidFill>
                <a:effectLst/>
                <a:latin typeface="NikoshBAN" panose="02000000000000000000" pitchFamily="2" charset="0"/>
                <a:cs typeface="NikoshBAN" panose="02000000000000000000" pitchFamily="2" charset="0"/>
              </a:rPr>
              <a:t>“Good food means the right kind of food for good health,” says </a:t>
            </a:r>
            <a:r>
              <a:rPr lang="en-US" sz="2400" b="1" i="0" dirty="0" err="1">
                <a:solidFill>
                  <a:srgbClr val="343434"/>
                </a:solidFill>
                <a:effectLst/>
                <a:latin typeface="NikoshBAN" panose="02000000000000000000" pitchFamily="2" charset="0"/>
                <a:cs typeface="NikoshBAN" panose="02000000000000000000" pitchFamily="2" charset="0"/>
              </a:rPr>
              <a:t>Ms</a:t>
            </a:r>
            <a:r>
              <a:rPr lang="en-US" sz="2400" b="1" i="0" dirty="0">
                <a:solidFill>
                  <a:srgbClr val="343434"/>
                </a:solidFill>
                <a:effectLst/>
                <a:latin typeface="NikoshBAN" panose="02000000000000000000" pitchFamily="2" charset="0"/>
                <a:cs typeface="NikoshBAN" panose="02000000000000000000" pitchFamily="2" charset="0"/>
              </a:rPr>
              <a:t> Rehana. “It is nutritious. It must contain natural substances that our body needs to grow properly and stay healthy. But remember, you must not eat too much though the food is good. Eating too much is bad for health. You have to eat only a certain amount of food that your body needs. So we do not need the same kind of food in the same quantity. It depends on your growth and physical structure”.</a:t>
            </a:r>
          </a:p>
        </p:txBody>
      </p:sp>
    </p:spTree>
    <p:extLst>
      <p:ext uri="{BB962C8B-B14F-4D97-AF65-F5344CB8AC3E}">
        <p14:creationId xmlns:p14="http://schemas.microsoft.com/office/powerpoint/2010/main" val="5461589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9956DDE-9D0E-32A6-1D9B-66ACE4EECBD8}"/>
              </a:ext>
            </a:extLst>
          </p:cNvPr>
          <p:cNvSpPr txBox="1"/>
          <p:nvPr/>
        </p:nvSpPr>
        <p:spPr>
          <a:xfrm>
            <a:off x="712922" y="89049"/>
            <a:ext cx="10879810" cy="923330"/>
          </a:xfrm>
          <a:prstGeom prst="rect">
            <a:avLst/>
          </a:prstGeom>
          <a:noFill/>
        </p:spPr>
        <p:txBody>
          <a:bodyPr wrap="square">
            <a:spAutoFit/>
          </a:bodyPr>
          <a:lstStyle/>
          <a:p>
            <a:pPr algn="ctr"/>
            <a:r>
              <a:rPr lang="en-US" sz="5400" b="1" dirty="0">
                <a:solidFill>
                  <a:schemeClr val="accent6">
                    <a:lumMod val="50000"/>
                  </a:schemeClr>
                </a:solidFill>
                <a:latin typeface="NikoshBAN" panose="02000000000000000000" pitchFamily="2" charset="0"/>
                <a:cs typeface="NikoshBAN" panose="02000000000000000000" pitchFamily="2" charset="0"/>
              </a:rPr>
              <a:t>     </a:t>
            </a:r>
            <a:r>
              <a:rPr lang="en-US" sz="5400" b="1" dirty="0" smtClean="0">
                <a:solidFill>
                  <a:schemeClr val="accent6">
                    <a:lumMod val="50000"/>
                  </a:schemeClr>
                </a:solidFill>
                <a:latin typeface="NikoshBAN" panose="02000000000000000000" pitchFamily="2" charset="0"/>
                <a:cs typeface="NikoshBAN" panose="02000000000000000000" pitchFamily="2" charset="0"/>
              </a:rPr>
              <a:t>Group </a:t>
            </a:r>
            <a:r>
              <a:rPr lang="en-US" sz="5400" b="1" dirty="0">
                <a:solidFill>
                  <a:schemeClr val="accent6">
                    <a:lumMod val="50000"/>
                  </a:schemeClr>
                </a:solidFill>
                <a:latin typeface="NikoshBAN" panose="02000000000000000000" pitchFamily="2" charset="0"/>
                <a:cs typeface="NikoshBAN" panose="02000000000000000000" pitchFamily="2" charset="0"/>
              </a:rPr>
              <a:t>Work    </a:t>
            </a:r>
            <a:r>
              <a:rPr lang="en-US" sz="3200" b="1" dirty="0">
                <a:solidFill>
                  <a:schemeClr val="accent6">
                    <a:lumMod val="50000"/>
                  </a:schemeClr>
                </a:solidFill>
                <a:latin typeface="Nikosh" panose="02000000000000000000" pitchFamily="2" charset="0"/>
                <a:cs typeface="Nikosh" panose="02000000000000000000" pitchFamily="2" charset="0"/>
              </a:rPr>
              <a:t>(08-minutes)</a:t>
            </a:r>
            <a:endParaRPr lang="en-US" sz="5400" b="1" dirty="0">
              <a:solidFill>
                <a:schemeClr val="accent6">
                  <a:lumMod val="50000"/>
                </a:schemeClr>
              </a:solidFill>
              <a:latin typeface="Nikosh" panose="02000000000000000000" pitchFamily="2" charset="0"/>
              <a:cs typeface="Nikosh" panose="02000000000000000000" pitchFamily="2" charset="0"/>
            </a:endParaRPr>
          </a:p>
        </p:txBody>
      </p:sp>
      <p:sp>
        <p:nvSpPr>
          <p:cNvPr id="2" name="Rectangle 1">
            <a:extLst>
              <a:ext uri="{FF2B5EF4-FFF2-40B4-BE49-F238E27FC236}">
                <a16:creationId xmlns:a16="http://schemas.microsoft.com/office/drawing/2014/main" id="{11DD4D6E-3ABB-C31D-1138-D6E6D4C7C4F8}"/>
              </a:ext>
            </a:extLst>
          </p:cNvPr>
          <p:cNvSpPr/>
          <p:nvPr/>
        </p:nvSpPr>
        <p:spPr>
          <a:xfrm>
            <a:off x="165315" y="1012379"/>
            <a:ext cx="11861370" cy="563639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Bef>
                <a:spcPts val="750"/>
              </a:spcBef>
              <a:spcAft>
                <a:spcPts val="750"/>
              </a:spcAft>
            </a:pPr>
            <a:r>
              <a:rPr lang="en-US" sz="2800" b="1" i="0" dirty="0">
                <a:solidFill>
                  <a:srgbClr val="343434"/>
                </a:solidFill>
                <a:effectLst/>
                <a:latin typeface="NikoshBAN" panose="02000000000000000000" pitchFamily="2" charset="0"/>
                <a:cs typeface="NikoshBAN" panose="02000000000000000000" pitchFamily="2" charset="0"/>
              </a:rPr>
              <a:t> </a:t>
            </a:r>
            <a:r>
              <a:rPr lang="en-US" sz="3600" b="1" i="0" dirty="0">
                <a:solidFill>
                  <a:srgbClr val="002060"/>
                </a:solidFill>
                <a:effectLst/>
                <a:latin typeface="NikoshBAN" panose="02000000000000000000" pitchFamily="2" charset="0"/>
                <a:cs typeface="NikoshBAN" panose="02000000000000000000" pitchFamily="2" charset="0"/>
              </a:rPr>
              <a:t>Answer the following questions.</a:t>
            </a:r>
          </a:p>
          <a:p>
            <a:pPr algn="l">
              <a:lnSpc>
                <a:spcPct val="150000"/>
              </a:lnSpc>
            </a:pPr>
            <a:r>
              <a:rPr lang="en-US" sz="2800" b="1" i="0" dirty="0">
                <a:solidFill>
                  <a:srgbClr val="343434"/>
                </a:solidFill>
                <a:effectLst/>
                <a:latin typeface="NikoshBAN" panose="02000000000000000000" pitchFamily="2" charset="0"/>
                <a:cs typeface="NikoshBAN" panose="02000000000000000000" pitchFamily="2" charset="0"/>
              </a:rPr>
              <a:t>a)What is </a:t>
            </a:r>
            <a:r>
              <a:rPr lang="en-US" sz="2800" b="1" i="0" dirty="0" err="1">
                <a:solidFill>
                  <a:srgbClr val="343434"/>
                </a:solidFill>
                <a:effectLst/>
                <a:latin typeface="NikoshBAN" panose="02000000000000000000" pitchFamily="2" charset="0"/>
                <a:cs typeface="NikoshBAN" panose="02000000000000000000" pitchFamily="2" charset="0"/>
              </a:rPr>
              <a:t>Ms</a:t>
            </a:r>
            <a:r>
              <a:rPr lang="en-US" sz="2800" b="1" i="0" dirty="0">
                <a:solidFill>
                  <a:srgbClr val="343434"/>
                </a:solidFill>
                <a:effectLst/>
                <a:latin typeface="NikoshBAN" panose="02000000000000000000" pitchFamily="2" charset="0"/>
                <a:cs typeface="NikoshBAN" panose="02000000000000000000" pitchFamily="2" charset="0"/>
              </a:rPr>
              <a:t> Rehana talking about?</a:t>
            </a:r>
          </a:p>
          <a:p>
            <a:pPr algn="l">
              <a:lnSpc>
                <a:spcPct val="150000"/>
              </a:lnSpc>
              <a:spcAft>
                <a:spcPts val="750"/>
              </a:spcAft>
            </a:pPr>
            <a:r>
              <a:rPr lang="en-US" sz="2800" b="1" dirty="0">
                <a:solidFill>
                  <a:srgbClr val="343434"/>
                </a:solidFill>
                <a:latin typeface="NikoshBAN" panose="02000000000000000000" pitchFamily="2" charset="0"/>
                <a:cs typeface="NikoshBAN" panose="02000000000000000000" pitchFamily="2" charset="0"/>
              </a:rPr>
              <a:t>b)</a:t>
            </a:r>
            <a:r>
              <a:rPr lang="en-US" sz="2800" b="1" i="0" dirty="0">
                <a:solidFill>
                  <a:srgbClr val="343434"/>
                </a:solidFill>
                <a:effectLst/>
                <a:latin typeface="NikoshBAN" panose="02000000000000000000" pitchFamily="2" charset="0"/>
                <a:cs typeface="NikoshBAN" panose="02000000000000000000" pitchFamily="2" charset="0"/>
              </a:rPr>
              <a:t>Why do we eat food?</a:t>
            </a:r>
          </a:p>
          <a:p>
            <a:pPr algn="l">
              <a:lnSpc>
                <a:spcPct val="150000"/>
              </a:lnSpc>
              <a:spcBef>
                <a:spcPts val="750"/>
              </a:spcBef>
              <a:spcAft>
                <a:spcPts val="750"/>
              </a:spcAft>
            </a:pPr>
            <a:r>
              <a:rPr lang="en-US" sz="2800" b="1" dirty="0">
                <a:solidFill>
                  <a:srgbClr val="343434"/>
                </a:solidFill>
                <a:latin typeface="NikoshBAN" panose="02000000000000000000" pitchFamily="2" charset="0"/>
                <a:cs typeface="NikoshBAN" panose="02000000000000000000" pitchFamily="2" charset="0"/>
              </a:rPr>
              <a:t>c)</a:t>
            </a:r>
            <a:r>
              <a:rPr lang="en-US" sz="2800" b="1" i="0" dirty="0">
                <a:solidFill>
                  <a:srgbClr val="343434"/>
                </a:solidFill>
                <a:effectLst/>
                <a:latin typeface="NikoshBAN" panose="02000000000000000000" pitchFamily="2" charset="0"/>
                <a:cs typeface="NikoshBAN" panose="02000000000000000000" pitchFamily="2" charset="0"/>
              </a:rPr>
              <a:t>What is meant by ‘nutritious food’?</a:t>
            </a:r>
          </a:p>
          <a:p>
            <a:pPr algn="l">
              <a:lnSpc>
                <a:spcPct val="150000"/>
              </a:lnSpc>
              <a:spcBef>
                <a:spcPts val="750"/>
              </a:spcBef>
              <a:spcAft>
                <a:spcPts val="750"/>
              </a:spcAft>
            </a:pPr>
            <a:r>
              <a:rPr lang="en-US" sz="2800" b="1" dirty="0">
                <a:solidFill>
                  <a:srgbClr val="343434"/>
                </a:solidFill>
                <a:latin typeface="NikoshBAN" panose="02000000000000000000" pitchFamily="2" charset="0"/>
                <a:cs typeface="NikoshBAN" panose="02000000000000000000" pitchFamily="2" charset="0"/>
              </a:rPr>
              <a:t>d)</a:t>
            </a:r>
            <a:r>
              <a:rPr lang="en-US" sz="2800" b="1" i="0" dirty="0">
                <a:solidFill>
                  <a:srgbClr val="343434"/>
                </a:solidFill>
                <a:effectLst/>
                <a:latin typeface="NikoshBAN" panose="02000000000000000000" pitchFamily="2" charset="0"/>
                <a:cs typeface="NikoshBAN" panose="02000000000000000000" pitchFamily="2" charset="0"/>
              </a:rPr>
              <a:t>How much food does a person need to eat a day?</a:t>
            </a:r>
          </a:p>
          <a:p>
            <a:pPr algn="l">
              <a:lnSpc>
                <a:spcPct val="150000"/>
              </a:lnSpc>
              <a:spcBef>
                <a:spcPts val="750"/>
              </a:spcBef>
              <a:spcAft>
                <a:spcPts val="750"/>
              </a:spcAft>
            </a:pPr>
            <a:r>
              <a:rPr lang="en-US" sz="2800" b="1" dirty="0">
                <a:solidFill>
                  <a:srgbClr val="343434"/>
                </a:solidFill>
                <a:latin typeface="NikoshBAN" panose="02000000000000000000" pitchFamily="2" charset="0"/>
                <a:cs typeface="NikoshBAN" panose="02000000000000000000" pitchFamily="2" charset="0"/>
              </a:rPr>
              <a:t>e)</a:t>
            </a:r>
            <a:r>
              <a:rPr lang="en-US" sz="2800" b="1" i="0" dirty="0">
                <a:solidFill>
                  <a:srgbClr val="343434"/>
                </a:solidFill>
                <a:effectLst/>
                <a:latin typeface="NikoshBAN" panose="02000000000000000000" pitchFamily="2" charset="0"/>
                <a:cs typeface="NikoshBAN" panose="02000000000000000000" pitchFamily="2" charset="0"/>
              </a:rPr>
              <a:t>Does everyone need the same amount of food? Why?</a:t>
            </a:r>
          </a:p>
        </p:txBody>
      </p:sp>
    </p:spTree>
    <p:extLst>
      <p:ext uri="{BB962C8B-B14F-4D97-AF65-F5344CB8AC3E}">
        <p14:creationId xmlns:p14="http://schemas.microsoft.com/office/powerpoint/2010/main" val="318915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B3F552-92F8-F8D2-C245-FBB6CB4A672E}"/>
              </a:ext>
            </a:extLst>
          </p:cNvPr>
          <p:cNvSpPr txBox="1"/>
          <p:nvPr/>
        </p:nvSpPr>
        <p:spPr>
          <a:xfrm>
            <a:off x="454616" y="1176406"/>
            <a:ext cx="10011905" cy="584775"/>
          </a:xfrm>
          <a:prstGeom prst="rect">
            <a:avLst/>
          </a:prstGeom>
          <a:noFill/>
        </p:spPr>
        <p:txBody>
          <a:bodyPr wrap="square">
            <a:spAutoFit/>
          </a:bodyPr>
          <a:lstStyle/>
          <a:p>
            <a:pPr algn="just"/>
            <a:r>
              <a:rPr lang="en-US" sz="3200" b="1" dirty="0">
                <a:latin typeface="NikoshBAN" panose="02000000000000000000" pitchFamily="2" charset="0"/>
                <a:cs typeface="NikoshBAN" panose="02000000000000000000" pitchFamily="2" charset="0"/>
              </a:rPr>
              <a:t>a) </a:t>
            </a:r>
            <a:r>
              <a:rPr lang="en-US" sz="3200" b="1" dirty="0" err="1">
                <a:latin typeface="NikoshBAN" panose="02000000000000000000" pitchFamily="2" charset="0"/>
                <a:cs typeface="NikoshBAN" panose="02000000000000000000" pitchFamily="2" charset="0"/>
              </a:rPr>
              <a:t>Ms</a:t>
            </a:r>
            <a:r>
              <a:rPr lang="en-US" sz="3200" b="1" dirty="0">
                <a:latin typeface="NikoshBAN" panose="02000000000000000000" pitchFamily="2" charset="0"/>
                <a:cs typeface="NikoshBAN" panose="02000000000000000000" pitchFamily="2" charset="0"/>
              </a:rPr>
              <a:t> Rehana is talking about food.</a:t>
            </a:r>
          </a:p>
        </p:txBody>
      </p:sp>
      <p:sp>
        <p:nvSpPr>
          <p:cNvPr id="5" name="TextBox 4">
            <a:extLst>
              <a:ext uri="{FF2B5EF4-FFF2-40B4-BE49-F238E27FC236}">
                <a16:creationId xmlns:a16="http://schemas.microsoft.com/office/drawing/2014/main" id="{BE56B4C4-190E-2C6C-A723-1DDB837AE049}"/>
              </a:ext>
            </a:extLst>
          </p:cNvPr>
          <p:cNvSpPr txBox="1"/>
          <p:nvPr/>
        </p:nvSpPr>
        <p:spPr>
          <a:xfrm>
            <a:off x="454616" y="1795235"/>
            <a:ext cx="8667427" cy="584775"/>
          </a:xfrm>
          <a:prstGeom prst="rect">
            <a:avLst/>
          </a:prstGeom>
          <a:noFill/>
        </p:spPr>
        <p:txBody>
          <a:bodyPr wrap="square">
            <a:spAutoFit/>
          </a:bodyPr>
          <a:lstStyle/>
          <a:p>
            <a:pPr algn="just"/>
            <a:r>
              <a:rPr lang="en-US" sz="3200" b="1" dirty="0">
                <a:latin typeface="NikoshBAN" panose="02000000000000000000" pitchFamily="2" charset="0"/>
                <a:cs typeface="NikoshBAN" panose="02000000000000000000" pitchFamily="2" charset="0"/>
              </a:rPr>
              <a:t>b) We eat food so that we can live</a:t>
            </a:r>
            <a:r>
              <a:rPr lang="en-US" dirty="0"/>
              <a:t>.</a:t>
            </a:r>
          </a:p>
        </p:txBody>
      </p:sp>
      <p:sp>
        <p:nvSpPr>
          <p:cNvPr id="7" name="TextBox 6">
            <a:extLst>
              <a:ext uri="{FF2B5EF4-FFF2-40B4-BE49-F238E27FC236}">
                <a16:creationId xmlns:a16="http://schemas.microsoft.com/office/drawing/2014/main" id="{B69B0963-58E8-B22A-8623-654FFD4DD0B4}"/>
              </a:ext>
            </a:extLst>
          </p:cNvPr>
          <p:cNvSpPr txBox="1"/>
          <p:nvPr/>
        </p:nvSpPr>
        <p:spPr>
          <a:xfrm>
            <a:off x="454618" y="2430810"/>
            <a:ext cx="11282766" cy="1569660"/>
          </a:xfrm>
          <a:prstGeom prst="rect">
            <a:avLst/>
          </a:prstGeom>
          <a:noFill/>
        </p:spPr>
        <p:txBody>
          <a:bodyPr wrap="square">
            <a:spAutoFit/>
          </a:bodyPr>
          <a:lstStyle/>
          <a:p>
            <a:pPr algn="just"/>
            <a:r>
              <a:rPr lang="en-US" sz="3200" b="1" dirty="0">
                <a:latin typeface="NikoshBAN" panose="02000000000000000000" pitchFamily="2" charset="0"/>
                <a:cs typeface="NikoshBAN" panose="02000000000000000000" pitchFamily="2" charset="0"/>
              </a:rPr>
              <a:t>c) ‘Nutritious food’ means the kind of food which contains natural substances for our body to grow properly and stay healthy.</a:t>
            </a:r>
          </a:p>
        </p:txBody>
      </p:sp>
      <p:sp>
        <p:nvSpPr>
          <p:cNvPr id="9" name="TextBox 8">
            <a:extLst>
              <a:ext uri="{FF2B5EF4-FFF2-40B4-BE49-F238E27FC236}">
                <a16:creationId xmlns:a16="http://schemas.microsoft.com/office/drawing/2014/main" id="{40AC9149-B0E6-0654-9792-1E3718AB0CD9}"/>
              </a:ext>
            </a:extLst>
          </p:cNvPr>
          <p:cNvSpPr txBox="1"/>
          <p:nvPr/>
        </p:nvSpPr>
        <p:spPr>
          <a:xfrm>
            <a:off x="594103" y="4090155"/>
            <a:ext cx="11143281" cy="1077218"/>
          </a:xfrm>
          <a:prstGeom prst="rect">
            <a:avLst/>
          </a:prstGeom>
          <a:noFill/>
        </p:spPr>
        <p:txBody>
          <a:bodyPr wrap="square">
            <a:spAutoFit/>
          </a:bodyPr>
          <a:lstStyle/>
          <a:p>
            <a:r>
              <a:rPr lang="en-US" sz="3200" b="1" dirty="0">
                <a:latin typeface="NikoshBAN" panose="02000000000000000000" pitchFamily="2" charset="0"/>
                <a:cs typeface="NikoshBAN" panose="02000000000000000000" pitchFamily="2" charset="0"/>
              </a:rPr>
              <a:t>d. A person needs to eat only a certain amount of food daily that his body needs.</a:t>
            </a:r>
          </a:p>
        </p:txBody>
      </p:sp>
      <p:sp>
        <p:nvSpPr>
          <p:cNvPr id="11" name="TextBox 10">
            <a:extLst>
              <a:ext uri="{FF2B5EF4-FFF2-40B4-BE49-F238E27FC236}">
                <a16:creationId xmlns:a16="http://schemas.microsoft.com/office/drawing/2014/main" id="{F965DAB6-FE8C-9F16-4A8E-52D69B2C6383}"/>
              </a:ext>
            </a:extLst>
          </p:cNvPr>
          <p:cNvSpPr txBox="1"/>
          <p:nvPr/>
        </p:nvSpPr>
        <p:spPr>
          <a:xfrm>
            <a:off x="454616" y="5177533"/>
            <a:ext cx="11525573" cy="1077218"/>
          </a:xfrm>
          <a:prstGeom prst="rect">
            <a:avLst/>
          </a:prstGeom>
          <a:noFill/>
        </p:spPr>
        <p:txBody>
          <a:bodyPr wrap="square">
            <a:spAutoFit/>
          </a:bodyPr>
          <a:lstStyle/>
          <a:p>
            <a:r>
              <a:rPr lang="en-US" sz="3200" b="1" dirty="0"/>
              <a:t>e. Everyone does not need the same amount of food because it depends on their growth and physical structure.</a:t>
            </a:r>
          </a:p>
        </p:txBody>
      </p:sp>
      <p:sp>
        <p:nvSpPr>
          <p:cNvPr id="15" name="TextBox 14">
            <a:extLst>
              <a:ext uri="{FF2B5EF4-FFF2-40B4-BE49-F238E27FC236}">
                <a16:creationId xmlns:a16="http://schemas.microsoft.com/office/drawing/2014/main" id="{64556656-2FF7-56DB-FDBD-74F6FB2DE7D6}"/>
              </a:ext>
            </a:extLst>
          </p:cNvPr>
          <p:cNvSpPr txBox="1"/>
          <p:nvPr/>
        </p:nvSpPr>
        <p:spPr>
          <a:xfrm>
            <a:off x="3023461" y="283884"/>
            <a:ext cx="6098582" cy="707886"/>
          </a:xfrm>
          <a:prstGeom prst="rect">
            <a:avLst/>
          </a:prstGeom>
          <a:noFill/>
        </p:spPr>
        <p:txBody>
          <a:bodyPr wrap="square">
            <a:spAutoFit/>
          </a:bodyPr>
          <a:lstStyle/>
          <a:p>
            <a:pPr algn="ctr"/>
            <a:r>
              <a:rPr lang="en-US" sz="4000" b="1" i="0" dirty="0">
                <a:solidFill>
                  <a:srgbClr val="00B050"/>
                </a:solidFill>
                <a:effectLst/>
                <a:latin typeface="NikoshBAN" panose="02000000000000000000" pitchFamily="2" charset="0"/>
                <a:cs typeface="NikoshBAN" panose="02000000000000000000" pitchFamily="2" charset="0"/>
              </a:rPr>
              <a:t>Answer</a:t>
            </a:r>
            <a:endParaRPr lang="en-US" dirty="0">
              <a:solidFill>
                <a:srgbClr val="00B05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8884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in)">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ircle(in)">
                                      <p:cBhvr>
                                        <p:cTn id="2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97B213-13F6-C343-2D83-96E20A3ED82F}"/>
              </a:ext>
            </a:extLst>
          </p:cNvPr>
          <p:cNvSpPr txBox="1"/>
          <p:nvPr/>
        </p:nvSpPr>
        <p:spPr>
          <a:xfrm>
            <a:off x="2832316" y="43815"/>
            <a:ext cx="6098582" cy="707886"/>
          </a:xfrm>
          <a:prstGeom prst="rect">
            <a:avLst/>
          </a:prstGeom>
          <a:noFill/>
        </p:spPr>
        <p:txBody>
          <a:bodyPr wrap="square">
            <a:spAutoFit/>
          </a:bodyPr>
          <a:lstStyle/>
          <a:p>
            <a:pPr algn="ctr"/>
            <a:r>
              <a:rPr lang="en-US" sz="4000" b="1" dirty="0">
                <a:solidFill>
                  <a:srgbClr val="0070C0"/>
                </a:solidFill>
                <a:latin typeface="NikoshBAN" panose="02000000000000000000" pitchFamily="2" charset="0"/>
                <a:cs typeface="NikoshBAN" panose="02000000000000000000" pitchFamily="2" charset="0"/>
              </a:rPr>
              <a:t>Pair work </a:t>
            </a:r>
          </a:p>
        </p:txBody>
      </p:sp>
      <p:sp>
        <p:nvSpPr>
          <p:cNvPr id="9" name="Cylinder 8">
            <a:extLst>
              <a:ext uri="{FF2B5EF4-FFF2-40B4-BE49-F238E27FC236}">
                <a16:creationId xmlns:a16="http://schemas.microsoft.com/office/drawing/2014/main" id="{ADD6D20E-3663-56B0-A076-426EF3A600E4}"/>
              </a:ext>
            </a:extLst>
          </p:cNvPr>
          <p:cNvSpPr/>
          <p:nvPr/>
        </p:nvSpPr>
        <p:spPr>
          <a:xfrm>
            <a:off x="180814" y="751701"/>
            <a:ext cx="11830372" cy="6062484"/>
          </a:xfrm>
          <a:prstGeom prst="can">
            <a:avLst>
              <a:gd name="adj" fmla="val 12915"/>
            </a:avLst>
          </a:prstGeom>
          <a:gradFill flip="none"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1"/>
            <a:tileRect/>
          </a:gradFill>
        </p:spPr>
        <p:style>
          <a:lnRef idx="1">
            <a:schemeClr val="accent1"/>
          </a:lnRef>
          <a:fillRef idx="2">
            <a:schemeClr val="accent1"/>
          </a:fillRef>
          <a:effectRef idx="1">
            <a:schemeClr val="accent1"/>
          </a:effectRef>
          <a:fontRef idx="minor">
            <a:schemeClr val="dk1"/>
          </a:fontRef>
        </p:style>
        <p:txBody>
          <a:bodyPr rtlCol="0" anchor="ctr"/>
          <a:lstStyle/>
          <a:p>
            <a:pPr>
              <a:lnSpc>
                <a:spcPct val="150000"/>
              </a:lnSpc>
            </a:pPr>
            <a:r>
              <a:rPr lang="en-US" sz="4400" dirty="0">
                <a:solidFill>
                  <a:srgbClr val="FF0000"/>
                </a:solidFill>
                <a:latin typeface="Nikosh" panose="02000000000000000000" pitchFamily="2" charset="0"/>
                <a:cs typeface="Nikosh" panose="02000000000000000000" pitchFamily="2" charset="0"/>
              </a:rPr>
              <a:t>      </a:t>
            </a:r>
            <a:r>
              <a:rPr lang="en-US" sz="4400" i="0" dirty="0">
                <a:solidFill>
                  <a:srgbClr val="FF0000"/>
                </a:solidFill>
                <a:effectLst/>
                <a:latin typeface="Nikosh" panose="02000000000000000000" pitchFamily="2" charset="0"/>
                <a:cs typeface="Nikosh" panose="02000000000000000000" pitchFamily="2" charset="0"/>
              </a:rPr>
              <a:t> </a:t>
            </a:r>
            <a:r>
              <a:rPr lang="en-US" sz="4800" i="0" dirty="0">
                <a:solidFill>
                  <a:schemeClr val="tx1"/>
                </a:solidFill>
                <a:effectLst/>
                <a:latin typeface="Nikosh" panose="02000000000000000000" pitchFamily="2" charset="0"/>
                <a:cs typeface="Nikosh" panose="02000000000000000000" pitchFamily="2" charset="0"/>
              </a:rPr>
              <a:t>Complete these sentences.</a:t>
            </a:r>
          </a:p>
          <a:p>
            <a:pPr>
              <a:lnSpc>
                <a:spcPct val="150000"/>
              </a:lnSpc>
            </a:pPr>
            <a:endParaRPr lang="en-US" sz="4400" b="1" dirty="0">
              <a:latin typeface="Nikosh" panose="02000000000000000000" pitchFamily="2" charset="0"/>
              <a:cs typeface="Nikosh" panose="02000000000000000000" pitchFamily="2" charset="0"/>
            </a:endParaRPr>
          </a:p>
          <a:p>
            <a:pPr>
              <a:lnSpc>
                <a:spcPct val="150000"/>
              </a:lnSpc>
            </a:pPr>
            <a:r>
              <a:rPr lang="en-US" sz="3200" b="1" i="0" dirty="0">
                <a:solidFill>
                  <a:srgbClr val="002060"/>
                </a:solidFill>
                <a:effectLst/>
                <a:latin typeface="Nikosh" panose="02000000000000000000" pitchFamily="2" charset="0"/>
                <a:cs typeface="Nikosh" panose="02000000000000000000" pitchFamily="2" charset="0"/>
              </a:rPr>
              <a:t>1. We should eat good food to_____</a:t>
            </a:r>
            <a:r>
              <a:rPr lang="en-US" sz="3200" b="1" dirty="0">
                <a:solidFill>
                  <a:srgbClr val="002060"/>
                </a:solidFill>
                <a:latin typeface="Nikosh" panose="02000000000000000000" pitchFamily="2" charset="0"/>
                <a:cs typeface="Nikosh" panose="02000000000000000000" pitchFamily="2" charset="0"/>
              </a:rPr>
              <a:t/>
            </a:r>
            <a:br>
              <a:rPr lang="en-US" sz="3200" b="1" dirty="0">
                <a:solidFill>
                  <a:srgbClr val="002060"/>
                </a:solidFill>
                <a:latin typeface="Nikosh" panose="02000000000000000000" pitchFamily="2" charset="0"/>
                <a:cs typeface="Nikosh" panose="02000000000000000000" pitchFamily="2" charset="0"/>
              </a:rPr>
            </a:br>
            <a:r>
              <a:rPr lang="en-US" sz="3200" b="1" i="0" dirty="0">
                <a:solidFill>
                  <a:srgbClr val="002060"/>
                </a:solidFill>
                <a:effectLst/>
                <a:latin typeface="Nikosh" panose="02000000000000000000" pitchFamily="2" charset="0"/>
                <a:cs typeface="Nikosh" panose="02000000000000000000" pitchFamily="2" charset="0"/>
              </a:rPr>
              <a:t>2. We should not eat more than_____</a:t>
            </a:r>
            <a:r>
              <a:rPr lang="en-US" sz="3200" b="1" dirty="0">
                <a:solidFill>
                  <a:srgbClr val="002060"/>
                </a:solidFill>
                <a:latin typeface="Nikosh" panose="02000000000000000000" pitchFamily="2" charset="0"/>
                <a:cs typeface="Nikosh" panose="02000000000000000000" pitchFamily="2" charset="0"/>
              </a:rPr>
              <a:t/>
            </a:r>
            <a:br>
              <a:rPr lang="en-US" sz="3200" b="1" dirty="0">
                <a:solidFill>
                  <a:srgbClr val="002060"/>
                </a:solidFill>
                <a:latin typeface="Nikosh" panose="02000000000000000000" pitchFamily="2" charset="0"/>
                <a:cs typeface="Nikosh" panose="02000000000000000000" pitchFamily="2" charset="0"/>
              </a:rPr>
            </a:br>
            <a:r>
              <a:rPr lang="en-US" sz="3200" b="1" i="0" dirty="0">
                <a:solidFill>
                  <a:srgbClr val="002060"/>
                </a:solidFill>
                <a:effectLst/>
                <a:latin typeface="Nikosh" panose="02000000000000000000" pitchFamily="2" charset="0"/>
                <a:cs typeface="Nikosh" panose="02000000000000000000" pitchFamily="2" charset="0"/>
              </a:rPr>
              <a:t>3. Eating too much food is not _____</a:t>
            </a:r>
            <a:r>
              <a:rPr lang="en-US" sz="2800" b="1" dirty="0">
                <a:solidFill>
                  <a:srgbClr val="002060"/>
                </a:solidFill>
                <a:latin typeface="Nikosh" panose="02000000000000000000" pitchFamily="2" charset="0"/>
                <a:cs typeface="Nikosh" panose="02000000000000000000" pitchFamily="2" charset="0"/>
              </a:rPr>
              <a:t/>
            </a:r>
            <a:br>
              <a:rPr lang="en-US" sz="2800" b="1" dirty="0">
                <a:solidFill>
                  <a:srgbClr val="002060"/>
                </a:solidFill>
                <a:latin typeface="Nikosh" panose="02000000000000000000" pitchFamily="2" charset="0"/>
                <a:cs typeface="Nikosh" panose="02000000000000000000" pitchFamily="2" charset="0"/>
              </a:rPr>
            </a:br>
            <a:r>
              <a:rPr lang="en-US" sz="3200" b="1" i="0" dirty="0">
                <a:solidFill>
                  <a:srgbClr val="002060"/>
                </a:solidFill>
                <a:effectLst/>
                <a:latin typeface="Nikosh" panose="02000000000000000000" pitchFamily="2" charset="0"/>
                <a:cs typeface="Nikosh" panose="02000000000000000000" pitchFamily="2" charset="0"/>
              </a:rPr>
              <a:t>4. Good food means_________________</a:t>
            </a:r>
            <a:endParaRPr lang="en-US" sz="4000" dirty="0">
              <a:solidFill>
                <a:srgbClr val="0070C0"/>
              </a:solidFill>
              <a:latin typeface="NikoshBAN" panose="02000000000000000000" pitchFamily="2" charset="0"/>
              <a:cs typeface="NikoshBAN" panose="02000000000000000000" pitchFamily="2" charset="0"/>
            </a:endParaRPr>
          </a:p>
          <a:p>
            <a:pPr>
              <a:lnSpc>
                <a:spcPct val="150000"/>
              </a:lnSpc>
            </a:pPr>
            <a:endParaRPr lang="en-US" sz="4000" b="1" dirty="0">
              <a:solidFill>
                <a:srgbClr val="002060"/>
              </a:solidFill>
              <a:latin typeface="Nikosh" panose="02000000000000000000" pitchFamily="2" charset="0"/>
              <a:cs typeface="Nikosh" panose="02000000000000000000" pitchFamily="2" charset="0"/>
            </a:endParaRPr>
          </a:p>
        </p:txBody>
      </p:sp>
      <p:sp>
        <p:nvSpPr>
          <p:cNvPr id="5" name="Cylinder 4">
            <a:extLst>
              <a:ext uri="{FF2B5EF4-FFF2-40B4-BE49-F238E27FC236}">
                <a16:creationId xmlns:a16="http://schemas.microsoft.com/office/drawing/2014/main" id="{7A71DB92-EC47-9534-A416-3438279748A7}"/>
              </a:ext>
            </a:extLst>
          </p:cNvPr>
          <p:cNvSpPr/>
          <p:nvPr/>
        </p:nvSpPr>
        <p:spPr>
          <a:xfrm>
            <a:off x="6480186" y="2965735"/>
            <a:ext cx="5724040" cy="926529"/>
          </a:xfrm>
          <a:prstGeom prst="ca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b="1" i="0" u="sng" dirty="0">
                <a:solidFill>
                  <a:srgbClr val="333333"/>
                </a:solidFill>
                <a:effectLst/>
                <a:latin typeface="NikoshBAN" panose="02000000000000000000" pitchFamily="2" charset="0"/>
                <a:cs typeface="NikoshBAN" panose="02000000000000000000" pitchFamily="2" charset="0"/>
              </a:rPr>
              <a:t>grow properly and stay healthy</a:t>
            </a:r>
          </a:p>
        </p:txBody>
      </p:sp>
      <p:sp>
        <p:nvSpPr>
          <p:cNvPr id="11" name="Cylinder 10">
            <a:extLst>
              <a:ext uri="{FF2B5EF4-FFF2-40B4-BE49-F238E27FC236}">
                <a16:creationId xmlns:a16="http://schemas.microsoft.com/office/drawing/2014/main" id="{6B106F05-56AA-444D-5AC8-76F232914BED}"/>
              </a:ext>
            </a:extLst>
          </p:cNvPr>
          <p:cNvSpPr/>
          <p:nvPr/>
        </p:nvSpPr>
        <p:spPr>
          <a:xfrm>
            <a:off x="7411978" y="3965828"/>
            <a:ext cx="3885942" cy="545212"/>
          </a:xfrm>
          <a:prstGeom prst="ca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b="1" i="0" u="sng" dirty="0">
                <a:solidFill>
                  <a:srgbClr val="333333"/>
                </a:solidFill>
                <a:effectLst/>
                <a:latin typeface="NikoshBAN" panose="02000000000000000000" pitchFamily="2" charset="0"/>
                <a:cs typeface="NikoshBAN" panose="02000000000000000000" pitchFamily="2" charset="0"/>
              </a:rPr>
              <a:t>what our body needs</a:t>
            </a:r>
          </a:p>
        </p:txBody>
      </p:sp>
      <p:sp>
        <p:nvSpPr>
          <p:cNvPr id="6" name="Cylinder 5">
            <a:extLst>
              <a:ext uri="{FF2B5EF4-FFF2-40B4-BE49-F238E27FC236}">
                <a16:creationId xmlns:a16="http://schemas.microsoft.com/office/drawing/2014/main" id="{65317C05-3F7B-E599-F4B0-00FE517A5808}"/>
              </a:ext>
            </a:extLst>
          </p:cNvPr>
          <p:cNvSpPr/>
          <p:nvPr/>
        </p:nvSpPr>
        <p:spPr>
          <a:xfrm>
            <a:off x="7431696" y="4738896"/>
            <a:ext cx="3094064" cy="544304"/>
          </a:xfrm>
          <a:prstGeom prst="ca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b="1" i="0" u="sng" dirty="0">
                <a:solidFill>
                  <a:srgbClr val="333333"/>
                </a:solidFill>
                <a:effectLst/>
                <a:latin typeface="NikoshBAN" panose="02000000000000000000" pitchFamily="2" charset="0"/>
                <a:cs typeface="NikoshBAN" panose="02000000000000000000" pitchFamily="2" charset="0"/>
              </a:rPr>
              <a:t>good for health</a:t>
            </a:r>
          </a:p>
        </p:txBody>
      </p:sp>
      <p:sp>
        <p:nvSpPr>
          <p:cNvPr id="13" name="Cylinder 12">
            <a:extLst>
              <a:ext uri="{FF2B5EF4-FFF2-40B4-BE49-F238E27FC236}">
                <a16:creationId xmlns:a16="http://schemas.microsoft.com/office/drawing/2014/main" id="{CC2ED302-CB28-E020-BD58-85AF37703700}"/>
              </a:ext>
            </a:extLst>
          </p:cNvPr>
          <p:cNvSpPr/>
          <p:nvPr/>
        </p:nvSpPr>
        <p:spPr>
          <a:xfrm>
            <a:off x="4834178" y="5192083"/>
            <a:ext cx="7062062" cy="898719"/>
          </a:xfrm>
          <a:prstGeom prst="ca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b="1" i="0" u="sng" dirty="0">
                <a:solidFill>
                  <a:srgbClr val="333333"/>
                </a:solidFill>
                <a:effectLst/>
                <a:latin typeface="NikoshBAN" panose="02000000000000000000" pitchFamily="2" charset="0"/>
                <a:cs typeface="NikoshBAN" panose="02000000000000000000" pitchFamily="2" charset="0"/>
              </a:rPr>
              <a:t>the right kind of food for good health</a:t>
            </a:r>
            <a:endParaRPr lang="en-US" sz="24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20148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mph" presetSubtype="0" fill="remove" grpId="0" nodeType="clickEffect">
                                  <p:stCondLst>
                                    <p:cond delay="0"/>
                                  </p:stCondLst>
                                  <p:childTnLst>
                                    <p:animClr clrSpc="rgb" dir="cw">
                                      <p:cBhvr override="childStyle">
                                        <p:cTn id="11" dur="250" autoRev="1" fill="remove"/>
                                        <p:tgtEl>
                                          <p:spTgt spid="9"/>
                                        </p:tgtEl>
                                        <p:attrNameLst>
                                          <p:attrName>style.color</p:attrName>
                                        </p:attrNameLst>
                                      </p:cBhvr>
                                      <p:to>
                                        <a:schemeClr val="bg1"/>
                                      </p:to>
                                    </p:animClr>
                                    <p:animClr clrSpc="rgb" dir="cw">
                                      <p:cBhvr>
                                        <p:cTn id="12" dur="250" autoRev="1" fill="remove"/>
                                        <p:tgtEl>
                                          <p:spTgt spid="9"/>
                                        </p:tgtEl>
                                        <p:attrNameLst>
                                          <p:attrName>fillcolor</p:attrName>
                                        </p:attrNameLst>
                                      </p:cBhvr>
                                      <p:to>
                                        <a:schemeClr val="bg1"/>
                                      </p:to>
                                    </p:animClr>
                                    <p:set>
                                      <p:cBhvr>
                                        <p:cTn id="13" dur="250" autoRev="1" fill="remove"/>
                                        <p:tgtEl>
                                          <p:spTgt spid="9"/>
                                        </p:tgtEl>
                                        <p:attrNameLst>
                                          <p:attrName>fill.type</p:attrName>
                                        </p:attrNameLst>
                                      </p:cBhvr>
                                      <p:to>
                                        <p:strVal val="solid"/>
                                      </p:to>
                                    </p:set>
                                    <p:set>
                                      <p:cBhvr>
                                        <p:cTn id="14" dur="250" autoRev="1" fill="remove"/>
                                        <p:tgtEl>
                                          <p:spTgt spid="9"/>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in)">
                                      <p:cBhvr>
                                        <p:cTn id="22" dur="2000"/>
                                        <p:tgtEl>
                                          <p:spTgt spid="11"/>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ircle(in)">
                                      <p:cBhvr>
                                        <p:cTn id="25" dur="2000"/>
                                        <p:tgtEl>
                                          <p:spTgt spid="6"/>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circle(in)">
                                      <p:cBhvr>
                                        <p:cTn id="28"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5" grpId="0" animBg="1"/>
      <p:bldP spid="11" grpId="0" animBg="1"/>
      <p:bldP spid="6"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2EA849-BF66-BDCC-FE8B-CD16B47B5990}"/>
              </a:ext>
            </a:extLst>
          </p:cNvPr>
          <p:cNvSpPr/>
          <p:nvPr/>
        </p:nvSpPr>
        <p:spPr>
          <a:xfrm>
            <a:off x="356682" y="140871"/>
            <a:ext cx="11168082" cy="1723549"/>
          </a:xfrm>
          <a:prstGeom prst="rect">
            <a:avLst/>
          </a:prstGeom>
          <a:solidFill>
            <a:schemeClr val="bg1"/>
          </a:solidFill>
        </p:spPr>
        <p:txBody>
          <a:bodyPr wrap="square">
            <a:spAutoFit/>
          </a:bodyPr>
          <a:lstStyle/>
          <a:p>
            <a:pPr algn="ctr"/>
            <a:r>
              <a:rPr lang="en-US" sz="2800" b="1" dirty="0">
                <a:solidFill>
                  <a:srgbClr val="0070C0"/>
                </a:solidFill>
                <a:latin typeface="Nikosh" panose="02000000000000000000" pitchFamily="2" charset="0"/>
                <a:cs typeface="Nikosh" panose="02000000000000000000" pitchFamily="2" charset="0"/>
              </a:rPr>
              <a:t>                                             </a:t>
            </a:r>
            <a:r>
              <a:rPr lang="en-US" sz="2800" b="1" dirty="0" smtClean="0">
                <a:solidFill>
                  <a:srgbClr val="0070C0"/>
                </a:solidFill>
                <a:latin typeface="Nikosh" panose="02000000000000000000" pitchFamily="2" charset="0"/>
                <a:cs typeface="Nikosh" panose="02000000000000000000" pitchFamily="2" charset="0"/>
              </a:rPr>
              <a:t>       </a:t>
            </a:r>
            <a:r>
              <a:rPr lang="en-US" sz="3600" b="1" dirty="0" smtClean="0">
                <a:solidFill>
                  <a:srgbClr val="0070C0"/>
                </a:solidFill>
                <a:latin typeface="Nikosh" panose="02000000000000000000" pitchFamily="2" charset="0"/>
                <a:cs typeface="Nikosh" panose="02000000000000000000" pitchFamily="2" charset="0"/>
              </a:rPr>
              <a:t>Application</a:t>
            </a:r>
          </a:p>
          <a:p>
            <a:pPr algn="ctr"/>
            <a:r>
              <a:rPr lang="en-US" sz="1400" b="1" dirty="0">
                <a:latin typeface="Nikosh" panose="02000000000000000000" pitchFamily="2" charset="0"/>
                <a:cs typeface="Nikosh" panose="02000000000000000000" pitchFamily="2" charset="0"/>
              </a:rPr>
              <a:t>5</a:t>
            </a:r>
            <a:r>
              <a:rPr lang="en-US" sz="1400" b="1" dirty="0" smtClean="0">
                <a:latin typeface="Nikosh" panose="02000000000000000000" pitchFamily="2" charset="0"/>
                <a:cs typeface="Nikosh" panose="02000000000000000000" pitchFamily="2" charset="0"/>
              </a:rPr>
              <a:t> minutes </a:t>
            </a:r>
            <a:endParaRPr lang="en-US" sz="1400" b="1" dirty="0">
              <a:latin typeface="Nikosh" panose="02000000000000000000" pitchFamily="2" charset="0"/>
              <a:cs typeface="Nikosh" panose="02000000000000000000" pitchFamily="2" charset="0"/>
            </a:endParaRPr>
          </a:p>
          <a:p>
            <a:endParaRPr lang="en-US" sz="2800" b="1" dirty="0">
              <a:latin typeface="Nikosh" panose="02000000000000000000" pitchFamily="2" charset="0"/>
              <a:cs typeface="Nikosh" panose="02000000000000000000" pitchFamily="2" charset="0"/>
            </a:endParaRPr>
          </a:p>
        </p:txBody>
      </p:sp>
      <p:sp>
        <p:nvSpPr>
          <p:cNvPr id="7" name="Rectangle 6">
            <a:extLst>
              <a:ext uri="{FF2B5EF4-FFF2-40B4-BE49-F238E27FC236}">
                <a16:creationId xmlns:a16="http://schemas.microsoft.com/office/drawing/2014/main" id="{B61C6070-1A08-F222-A0A5-434EA438F1E7}"/>
              </a:ext>
            </a:extLst>
          </p:cNvPr>
          <p:cNvSpPr/>
          <p:nvPr/>
        </p:nvSpPr>
        <p:spPr>
          <a:xfrm>
            <a:off x="356682" y="1342771"/>
            <a:ext cx="10910183" cy="1384995"/>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r>
              <a:rPr lang="en-US" sz="2800" b="1" dirty="0">
                <a:solidFill>
                  <a:srgbClr val="00B050"/>
                </a:solidFill>
                <a:latin typeface="Nikosh" panose="02000000000000000000" pitchFamily="2" charset="0"/>
                <a:cs typeface="Nikosh" panose="02000000000000000000" pitchFamily="2" charset="0"/>
              </a:rPr>
              <a:t>Find out five verbs from the Section –A</a:t>
            </a:r>
          </a:p>
          <a:p>
            <a:r>
              <a:rPr lang="en-US" sz="2800" b="1" dirty="0">
                <a:solidFill>
                  <a:srgbClr val="00B050"/>
                </a:solidFill>
                <a:latin typeface="Nikosh" panose="02000000000000000000" pitchFamily="2" charset="0"/>
                <a:cs typeface="Nikosh" panose="02000000000000000000" pitchFamily="2" charset="0"/>
              </a:rPr>
              <a:t>and make these past form and make sentences with past form of these verbs.</a:t>
            </a:r>
            <a:endParaRPr lang="en-US" dirty="0">
              <a:latin typeface="Nikosh" panose="02000000000000000000" pitchFamily="2" charset="0"/>
              <a:cs typeface="Nikosh" panose="02000000000000000000" pitchFamily="2" charset="0"/>
            </a:endParaRPr>
          </a:p>
        </p:txBody>
      </p:sp>
      <p:sp>
        <p:nvSpPr>
          <p:cNvPr id="13" name="Rectangle 12">
            <a:extLst>
              <a:ext uri="{FF2B5EF4-FFF2-40B4-BE49-F238E27FC236}">
                <a16:creationId xmlns:a16="http://schemas.microsoft.com/office/drawing/2014/main" id="{A908795B-0E4E-DDF1-21CE-96212830BC8D}"/>
              </a:ext>
            </a:extLst>
          </p:cNvPr>
          <p:cNvSpPr/>
          <p:nvPr/>
        </p:nvSpPr>
        <p:spPr>
          <a:xfrm>
            <a:off x="356682" y="2727315"/>
            <a:ext cx="10962835" cy="2554545"/>
          </a:xfrm>
          <a:prstGeom prst="rect">
            <a:avLst/>
          </a:prstGeom>
          <a:solidFill>
            <a:schemeClr val="accent1">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a:spAutoFit/>
          </a:bodyPr>
          <a:lstStyle/>
          <a:p>
            <a:pPr marL="514350" indent="-514350">
              <a:buAutoNum type="alphaLcParenR"/>
            </a:pPr>
            <a:r>
              <a:rPr lang="en-US" sz="3200" b="1" dirty="0">
                <a:solidFill>
                  <a:srgbClr val="7030A0"/>
                </a:solidFill>
                <a:latin typeface="Nikosh" panose="02000000000000000000" pitchFamily="2" charset="0"/>
                <a:cs typeface="Nikosh" panose="02000000000000000000" pitchFamily="2" charset="0"/>
              </a:rPr>
              <a:t>is  </a:t>
            </a:r>
          </a:p>
          <a:p>
            <a:pPr marL="514350" indent="-514350">
              <a:buAutoNum type="alphaLcParenR"/>
            </a:pPr>
            <a:r>
              <a:rPr lang="en-US" sz="3200" b="1" dirty="0" smtClean="0">
                <a:solidFill>
                  <a:srgbClr val="7030A0"/>
                </a:solidFill>
                <a:latin typeface="Nikosh" panose="02000000000000000000" pitchFamily="2" charset="0"/>
                <a:cs typeface="Nikosh" panose="02000000000000000000" pitchFamily="2" charset="0"/>
              </a:rPr>
              <a:t>ask</a:t>
            </a:r>
            <a:endParaRPr lang="en-US" sz="3200" b="1" dirty="0">
              <a:solidFill>
                <a:srgbClr val="7030A0"/>
              </a:solidFill>
              <a:latin typeface="Nikosh" panose="02000000000000000000" pitchFamily="2" charset="0"/>
              <a:cs typeface="Nikosh" panose="02000000000000000000" pitchFamily="2" charset="0"/>
            </a:endParaRPr>
          </a:p>
          <a:p>
            <a:pPr marL="514350" indent="-514350">
              <a:buAutoNum type="alphaLcParenR"/>
            </a:pPr>
            <a:r>
              <a:rPr lang="en-US" sz="3200" b="1" dirty="0" smtClean="0">
                <a:solidFill>
                  <a:srgbClr val="7030A0"/>
                </a:solidFill>
                <a:latin typeface="Nikosh" panose="02000000000000000000" pitchFamily="2" charset="0"/>
                <a:cs typeface="Nikosh" panose="02000000000000000000" pitchFamily="2" charset="0"/>
              </a:rPr>
              <a:t>remember</a:t>
            </a:r>
            <a:endParaRPr lang="en-US" sz="3200" b="1" dirty="0">
              <a:solidFill>
                <a:srgbClr val="7030A0"/>
              </a:solidFill>
              <a:latin typeface="Nikosh" panose="02000000000000000000" pitchFamily="2" charset="0"/>
              <a:cs typeface="Nikosh" panose="02000000000000000000" pitchFamily="2" charset="0"/>
            </a:endParaRPr>
          </a:p>
          <a:p>
            <a:pPr marL="514350" indent="-514350">
              <a:buAutoNum type="alphaLcParenR"/>
            </a:pPr>
            <a:r>
              <a:rPr lang="en-US" sz="3200" b="1" dirty="0">
                <a:solidFill>
                  <a:srgbClr val="7030A0"/>
                </a:solidFill>
                <a:latin typeface="Nikosh" panose="02000000000000000000" pitchFamily="2" charset="0"/>
                <a:cs typeface="Nikosh" panose="02000000000000000000" pitchFamily="2" charset="0"/>
              </a:rPr>
              <a:t>Mean</a:t>
            </a:r>
          </a:p>
          <a:p>
            <a:pPr marL="514350" indent="-514350">
              <a:buAutoNum type="alphaLcParenR"/>
            </a:pPr>
            <a:r>
              <a:rPr lang="en-US" sz="3200" b="1" dirty="0">
                <a:solidFill>
                  <a:srgbClr val="7030A0"/>
                </a:solidFill>
                <a:latin typeface="Nikosh" panose="02000000000000000000" pitchFamily="2" charset="0"/>
                <a:cs typeface="Nikosh" panose="02000000000000000000" pitchFamily="2" charset="0"/>
              </a:rPr>
              <a:t>eat</a:t>
            </a:r>
            <a:endParaRPr lang="en-US" sz="2800" b="1" dirty="0">
              <a:latin typeface="NikoshBAN" panose="02000000000000000000" pitchFamily="2" charset="0"/>
              <a:cs typeface="NikoshBAN" panose="02000000000000000000" pitchFamily="2" charset="0"/>
            </a:endParaRPr>
          </a:p>
        </p:txBody>
      </p:sp>
      <p:sp>
        <p:nvSpPr>
          <p:cNvPr id="2" name="Rectangle 1">
            <a:extLst>
              <a:ext uri="{FF2B5EF4-FFF2-40B4-BE49-F238E27FC236}">
                <a16:creationId xmlns:a16="http://schemas.microsoft.com/office/drawing/2014/main" id="{1FB1DCA2-12DB-5E5A-38FE-7B7047394916}"/>
              </a:ext>
            </a:extLst>
          </p:cNvPr>
          <p:cNvSpPr/>
          <p:nvPr/>
        </p:nvSpPr>
        <p:spPr>
          <a:xfrm>
            <a:off x="356682" y="5411896"/>
            <a:ext cx="10962835" cy="1077218"/>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ln>
            <a:noFill/>
          </a:ln>
          <a:effectLst>
            <a:reflection blurRad="6350" stA="52000" endA="300" endPos="35000" dir="5400000" sy="-100000" algn="bl" rotWithShape="0"/>
          </a:effectLst>
        </p:spPr>
        <p:txBody>
          <a:bodyPr wrap="square">
            <a:spAutoFit/>
          </a:bodyPr>
          <a:lstStyle/>
          <a:p>
            <a:r>
              <a:rPr lang="en-US" sz="3200" b="1" dirty="0">
                <a:solidFill>
                  <a:schemeClr val="accent4">
                    <a:lumMod val="50000"/>
                  </a:schemeClr>
                </a:solidFill>
                <a:latin typeface="Nikosh" panose="02000000000000000000" pitchFamily="2" charset="0"/>
                <a:cs typeface="Nikosh" panose="02000000000000000000" pitchFamily="2" charset="0"/>
              </a:rPr>
              <a:t>Answer: a) was b) asked c) remembered d) meant e) ate </a:t>
            </a:r>
            <a:endParaRPr lang="en-US" sz="28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304296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3"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A73B1E-EC80-44C7-F944-45FAB72834C0}"/>
              </a:ext>
            </a:extLst>
          </p:cNvPr>
          <p:cNvSpPr/>
          <p:nvPr/>
        </p:nvSpPr>
        <p:spPr>
          <a:xfrm>
            <a:off x="499594" y="688350"/>
            <a:ext cx="6304162" cy="1323439"/>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8000" b="1" dirty="0">
                <a:solidFill>
                  <a:srgbClr val="7030A0"/>
                </a:solidFill>
                <a:latin typeface="Nicoshban"/>
              </a:rPr>
              <a:t>Homework</a:t>
            </a:r>
          </a:p>
        </p:txBody>
      </p:sp>
      <p:pic>
        <p:nvPicPr>
          <p:cNvPr id="7" name="Picture 6">
            <a:extLst>
              <a:ext uri="{FF2B5EF4-FFF2-40B4-BE49-F238E27FC236}">
                <a16:creationId xmlns:a16="http://schemas.microsoft.com/office/drawing/2014/main" id="{907535E7-7357-85AA-7BAF-CAB273806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6045" y="294468"/>
            <a:ext cx="4333753" cy="3134532"/>
          </a:xfrm>
          <a:prstGeom prst="rect">
            <a:avLst/>
          </a:prstGeom>
        </p:spPr>
      </p:pic>
      <p:sp>
        <p:nvSpPr>
          <p:cNvPr id="11" name="Rectangle: Rounded Corners 10">
            <a:extLst>
              <a:ext uri="{FF2B5EF4-FFF2-40B4-BE49-F238E27FC236}">
                <a16:creationId xmlns:a16="http://schemas.microsoft.com/office/drawing/2014/main" id="{32C6582E-D19D-C799-9B8C-97024D9562C7}"/>
              </a:ext>
            </a:extLst>
          </p:cNvPr>
          <p:cNvSpPr/>
          <p:nvPr/>
        </p:nvSpPr>
        <p:spPr>
          <a:xfrm>
            <a:off x="325464" y="3595607"/>
            <a:ext cx="11608231" cy="2828440"/>
          </a:xfrm>
          <a:prstGeom prst="roundRect">
            <a:avLst/>
          </a:prstGeom>
          <a:gradFill flip="none"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1"/>
            <a:tileRect/>
          </a:gradFill>
          <a:ln>
            <a:noFill/>
          </a:ln>
          <a:effectLst>
            <a:glow rad="139700">
              <a:schemeClr val="accent2">
                <a:satMod val="175000"/>
                <a:alpha val="40000"/>
              </a:schemeClr>
            </a:glow>
          </a:effectLst>
        </p:spPr>
        <p:style>
          <a:lnRef idx="1">
            <a:schemeClr val="accent1"/>
          </a:lnRef>
          <a:fillRef idx="2">
            <a:schemeClr val="accent1"/>
          </a:fillRef>
          <a:effectRef idx="1">
            <a:schemeClr val="accent1"/>
          </a:effectRef>
          <a:fontRef idx="minor">
            <a:schemeClr val="dk1"/>
          </a:fontRef>
        </p:style>
        <p:txBody>
          <a:bodyPr rtlCol="0" anchor="ctr"/>
          <a:lstStyle/>
          <a:p>
            <a:pPr algn="just"/>
            <a:r>
              <a:rPr lang="en-US" sz="5400" b="1" i="0" dirty="0">
                <a:solidFill>
                  <a:srgbClr val="141514"/>
                </a:solidFill>
                <a:effectLst/>
                <a:latin typeface="Nikosh" panose="02000000000000000000" pitchFamily="2" charset="0"/>
                <a:cs typeface="Nikosh" panose="02000000000000000000" pitchFamily="2" charset="0"/>
              </a:rPr>
              <a:t>Write a paragraph about the food you and your family eat .</a:t>
            </a:r>
            <a:endParaRPr lang="en-US" sz="5400" b="1" dirty="0">
              <a:solidFill>
                <a:srgbClr val="002060"/>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205552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F66B6E-F932-CCEA-59C4-F49068AB2DE8}"/>
              </a:ext>
            </a:extLst>
          </p:cNvPr>
          <p:cNvSpPr/>
          <p:nvPr/>
        </p:nvSpPr>
        <p:spPr>
          <a:xfrm>
            <a:off x="419315" y="2634295"/>
            <a:ext cx="4783750" cy="1200329"/>
          </a:xfrm>
          <a:prstGeom prst="rect">
            <a:avLst/>
          </a:prstGeom>
        </p:spPr>
        <p:txBody>
          <a:bodyPr wrap="square">
            <a:spAutoFit/>
          </a:bodyPr>
          <a:lstStyle/>
          <a:p>
            <a:r>
              <a:rPr lang="en-US" sz="6600" b="1" dirty="0" err="1">
                <a:solidFill>
                  <a:srgbClr val="FF0000"/>
                </a:solidFill>
                <a:latin typeface="Lucida Calligraphy" panose="03010101010101010101" pitchFamily="66" charset="0"/>
                <a:cs typeface="NikoshBAN" panose="02000000000000000000" pitchFamily="2" charset="0"/>
              </a:rPr>
              <a:t>Goog</a:t>
            </a:r>
            <a:r>
              <a:rPr lang="en-US" sz="6600" b="1" dirty="0">
                <a:solidFill>
                  <a:srgbClr val="FF0000"/>
                </a:solidFill>
                <a:latin typeface="Lucida Calligraphy" panose="03010101010101010101" pitchFamily="66" charset="0"/>
                <a:cs typeface="NikoshBAN" panose="02000000000000000000" pitchFamily="2" charset="0"/>
              </a:rPr>
              <a:t> Bye</a:t>
            </a:r>
            <a:r>
              <a:rPr lang="en-US" sz="7200" b="1" dirty="0">
                <a:solidFill>
                  <a:srgbClr val="FF0000"/>
                </a:solidFill>
                <a:latin typeface="NikoshBAN" panose="02000000000000000000" pitchFamily="2" charset="0"/>
                <a:cs typeface="NikoshBAN" panose="02000000000000000000" pitchFamily="2" charset="0"/>
              </a:rPr>
              <a:t> </a:t>
            </a:r>
            <a:endParaRPr lang="en-US" sz="7200" b="1" dirty="0">
              <a:solidFill>
                <a:srgbClr val="FF0000"/>
              </a:solidFill>
            </a:endParaRPr>
          </a:p>
        </p:txBody>
      </p:sp>
      <p:pic>
        <p:nvPicPr>
          <p:cNvPr id="5" name="Picture 4">
            <a:extLst>
              <a:ext uri="{FF2B5EF4-FFF2-40B4-BE49-F238E27FC236}">
                <a16:creationId xmlns:a16="http://schemas.microsoft.com/office/drawing/2014/main" id="{1C769768-DF48-E13C-8A01-3BA164E597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3088" y="0"/>
            <a:ext cx="7107080" cy="6858000"/>
          </a:xfrm>
          <a:prstGeom prst="rect">
            <a:avLst/>
          </a:prstGeom>
        </p:spPr>
      </p:pic>
    </p:spTree>
    <p:extLst>
      <p:ext uri="{BB962C8B-B14F-4D97-AF65-F5344CB8AC3E}">
        <p14:creationId xmlns:p14="http://schemas.microsoft.com/office/powerpoint/2010/main" val="5175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04167E-6 2.22222E-6 L 0.42956 0.37731 " pathEditMode="relative" rAng="0" ptsTypes="AA">
                                      <p:cBhvr>
                                        <p:cTn id="6" dur="2000" fill="hold"/>
                                        <p:tgtEl>
                                          <p:spTgt spid="2"/>
                                        </p:tgtEl>
                                        <p:attrNameLst>
                                          <p:attrName>ppt_x</p:attrName>
                                          <p:attrName>ppt_y</p:attrName>
                                        </p:attrNameLst>
                                      </p:cBhvr>
                                      <p:rCtr x="21471" y="1886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914</TotalTime>
  <Words>537</Words>
  <Application>Microsoft Office PowerPoint</Application>
  <PresentationFormat>Widescreen</PresentationFormat>
  <Paragraphs>77</Paragraphs>
  <Slides>15</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Aptos</vt:lpstr>
      <vt:lpstr>Aptos Display</vt:lpstr>
      <vt:lpstr>Arial</vt:lpstr>
      <vt:lpstr>Fairwater Script Light</vt:lpstr>
      <vt:lpstr>Kunstler Script</vt:lpstr>
      <vt:lpstr>Lucida Calligraphy</vt:lpstr>
      <vt:lpstr>Nicoshban</vt:lpstr>
      <vt:lpstr>Nikosh</vt:lpstr>
      <vt:lpstr>NikoshBAN</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 AMIR HOSSAIN</dc:creator>
  <cp:lastModifiedBy>Biswas Tech</cp:lastModifiedBy>
  <cp:revision>230</cp:revision>
  <dcterms:created xsi:type="dcterms:W3CDTF">2025-02-24T14:59:56Z</dcterms:created>
  <dcterms:modified xsi:type="dcterms:W3CDTF">2026-09-25T03:34:18Z</dcterms:modified>
</cp:coreProperties>
</file>