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6651E-A188-409F-8B8E-3EC5AFE91E0F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223C4C-70CE-4E07-BD37-53F9B3D48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35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0" name="Google Shape;3610;gc4714fc6d7_0_4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611" name="Google Shape;3611;gc4714fc6d7_0_4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8869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 header 6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8"/>
          <p:cNvSpPr txBox="1">
            <a:spLocks noGrp="1"/>
          </p:cNvSpPr>
          <p:nvPr>
            <p:ph type="subTitle" idx="1"/>
          </p:nvPr>
        </p:nvSpPr>
        <p:spPr>
          <a:xfrm>
            <a:off x="3659500" y="1484175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91" name="Google Shape;191;p28"/>
          <p:cNvSpPr txBox="1">
            <a:spLocks noGrp="1"/>
          </p:cNvSpPr>
          <p:nvPr>
            <p:ph type="title"/>
          </p:nvPr>
        </p:nvSpPr>
        <p:spPr>
          <a:xfrm>
            <a:off x="3659500" y="496835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2236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  <p:sldLayoutId id="2147483671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Frame 2"/>
          <p:cNvSpPr/>
          <p:nvPr/>
        </p:nvSpPr>
        <p:spPr>
          <a:xfrm>
            <a:off x="19224" y="0"/>
            <a:ext cx="12191999" cy="6866873"/>
          </a:xfrm>
          <a:prstGeom prst="frame">
            <a:avLst>
              <a:gd name="adj1" fmla="val 2796"/>
            </a:avLst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62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0" name="Google Shape;3620;p95"/>
          <p:cNvGrpSpPr/>
          <p:nvPr/>
        </p:nvGrpSpPr>
        <p:grpSpPr>
          <a:xfrm>
            <a:off x="7728273" y="557531"/>
            <a:ext cx="947709" cy="1846288"/>
            <a:chOff x="3902562" y="3201953"/>
            <a:chExt cx="344425" cy="670996"/>
          </a:xfrm>
        </p:grpSpPr>
        <p:sp>
          <p:nvSpPr>
            <p:cNvPr id="3621" name="Google Shape;3621;p95"/>
            <p:cNvSpPr/>
            <p:nvPr/>
          </p:nvSpPr>
          <p:spPr>
            <a:xfrm>
              <a:off x="4180759" y="3511365"/>
              <a:ext cx="39770" cy="37784"/>
            </a:xfrm>
            <a:custGeom>
              <a:avLst/>
              <a:gdLst/>
              <a:ahLst/>
              <a:cxnLst/>
              <a:rect l="l" t="t" r="r" b="b"/>
              <a:pathLst>
                <a:path w="1302" h="1237" extrusionOk="0">
                  <a:moveTo>
                    <a:pt x="801" y="367"/>
                  </a:moveTo>
                  <a:lnTo>
                    <a:pt x="868" y="400"/>
                  </a:lnTo>
                  <a:lnTo>
                    <a:pt x="901" y="400"/>
                  </a:lnTo>
                  <a:cubicBezTo>
                    <a:pt x="901" y="400"/>
                    <a:pt x="901" y="434"/>
                    <a:pt x="901" y="434"/>
                  </a:cubicBezTo>
                  <a:cubicBezTo>
                    <a:pt x="968" y="500"/>
                    <a:pt x="1001" y="600"/>
                    <a:pt x="1035" y="667"/>
                  </a:cubicBezTo>
                  <a:cubicBezTo>
                    <a:pt x="1035" y="767"/>
                    <a:pt x="1001" y="867"/>
                    <a:pt x="968" y="934"/>
                  </a:cubicBezTo>
                  <a:cubicBezTo>
                    <a:pt x="866" y="1036"/>
                    <a:pt x="745" y="1080"/>
                    <a:pt x="619" y="1080"/>
                  </a:cubicBezTo>
                  <a:cubicBezTo>
                    <a:pt x="580" y="1080"/>
                    <a:pt x="540" y="1075"/>
                    <a:pt x="501" y="1067"/>
                  </a:cubicBezTo>
                  <a:cubicBezTo>
                    <a:pt x="401" y="1034"/>
                    <a:pt x="368" y="967"/>
                    <a:pt x="301" y="901"/>
                  </a:cubicBezTo>
                  <a:cubicBezTo>
                    <a:pt x="301" y="834"/>
                    <a:pt x="301" y="801"/>
                    <a:pt x="267" y="767"/>
                  </a:cubicBezTo>
                  <a:cubicBezTo>
                    <a:pt x="267" y="734"/>
                    <a:pt x="267" y="734"/>
                    <a:pt x="267" y="701"/>
                  </a:cubicBezTo>
                  <a:cubicBezTo>
                    <a:pt x="267" y="701"/>
                    <a:pt x="267" y="667"/>
                    <a:pt x="267" y="634"/>
                  </a:cubicBezTo>
                  <a:cubicBezTo>
                    <a:pt x="301" y="534"/>
                    <a:pt x="334" y="467"/>
                    <a:pt x="401" y="400"/>
                  </a:cubicBezTo>
                  <a:cubicBezTo>
                    <a:pt x="434" y="434"/>
                    <a:pt x="468" y="450"/>
                    <a:pt x="501" y="450"/>
                  </a:cubicBezTo>
                  <a:cubicBezTo>
                    <a:pt x="534" y="450"/>
                    <a:pt x="568" y="434"/>
                    <a:pt x="601" y="400"/>
                  </a:cubicBezTo>
                  <a:lnTo>
                    <a:pt x="601" y="367"/>
                  </a:lnTo>
                  <a:cubicBezTo>
                    <a:pt x="601" y="400"/>
                    <a:pt x="634" y="400"/>
                    <a:pt x="634" y="400"/>
                  </a:cubicBezTo>
                  <a:cubicBezTo>
                    <a:pt x="662" y="414"/>
                    <a:pt x="690" y="422"/>
                    <a:pt x="713" y="422"/>
                  </a:cubicBezTo>
                  <a:cubicBezTo>
                    <a:pt x="745" y="422"/>
                    <a:pt x="768" y="406"/>
                    <a:pt x="768" y="367"/>
                  </a:cubicBezTo>
                  <a:close/>
                  <a:moveTo>
                    <a:pt x="768" y="0"/>
                  </a:moveTo>
                  <a:cubicBezTo>
                    <a:pt x="668" y="0"/>
                    <a:pt x="601" y="33"/>
                    <a:pt x="501" y="67"/>
                  </a:cubicBezTo>
                  <a:cubicBezTo>
                    <a:pt x="501" y="67"/>
                    <a:pt x="501" y="67"/>
                    <a:pt x="501" y="100"/>
                  </a:cubicBezTo>
                  <a:lnTo>
                    <a:pt x="401" y="100"/>
                  </a:lnTo>
                  <a:cubicBezTo>
                    <a:pt x="234" y="133"/>
                    <a:pt x="101" y="267"/>
                    <a:pt x="67" y="434"/>
                  </a:cubicBezTo>
                  <a:cubicBezTo>
                    <a:pt x="1" y="567"/>
                    <a:pt x="1" y="734"/>
                    <a:pt x="101" y="867"/>
                  </a:cubicBezTo>
                  <a:cubicBezTo>
                    <a:pt x="167" y="1001"/>
                    <a:pt x="234" y="1101"/>
                    <a:pt x="368" y="1168"/>
                  </a:cubicBezTo>
                  <a:cubicBezTo>
                    <a:pt x="450" y="1215"/>
                    <a:pt x="541" y="1237"/>
                    <a:pt x="633" y="1237"/>
                  </a:cubicBezTo>
                  <a:cubicBezTo>
                    <a:pt x="801" y="1237"/>
                    <a:pt x="972" y="1163"/>
                    <a:pt x="1101" y="1034"/>
                  </a:cubicBezTo>
                  <a:cubicBezTo>
                    <a:pt x="1201" y="934"/>
                    <a:pt x="1235" y="834"/>
                    <a:pt x="1268" y="701"/>
                  </a:cubicBezTo>
                  <a:cubicBezTo>
                    <a:pt x="1302" y="567"/>
                    <a:pt x="1268" y="400"/>
                    <a:pt x="1168" y="267"/>
                  </a:cubicBezTo>
                  <a:cubicBezTo>
                    <a:pt x="1101" y="133"/>
                    <a:pt x="935" y="33"/>
                    <a:pt x="7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2" name="Google Shape;3622;p95"/>
            <p:cNvSpPr/>
            <p:nvPr/>
          </p:nvSpPr>
          <p:spPr>
            <a:xfrm>
              <a:off x="3902562" y="3445776"/>
              <a:ext cx="344425" cy="427172"/>
            </a:xfrm>
            <a:custGeom>
              <a:avLst/>
              <a:gdLst/>
              <a:ahLst/>
              <a:cxnLst/>
              <a:rect l="l" t="t" r="r" b="b"/>
              <a:pathLst>
                <a:path w="11276" h="13985" extrusionOk="0">
                  <a:moveTo>
                    <a:pt x="6112" y="1"/>
                  </a:moveTo>
                  <a:cubicBezTo>
                    <a:pt x="5708" y="1"/>
                    <a:pt x="5389" y="58"/>
                    <a:pt x="5304" y="195"/>
                  </a:cubicBezTo>
                  <a:cubicBezTo>
                    <a:pt x="5004" y="629"/>
                    <a:pt x="5638" y="1062"/>
                    <a:pt x="5638" y="1062"/>
                  </a:cubicBezTo>
                  <a:cubicBezTo>
                    <a:pt x="5638" y="1062"/>
                    <a:pt x="5104" y="5065"/>
                    <a:pt x="4837" y="5732"/>
                  </a:cubicBezTo>
                  <a:cubicBezTo>
                    <a:pt x="4537" y="6433"/>
                    <a:pt x="1" y="12003"/>
                    <a:pt x="434" y="12837"/>
                  </a:cubicBezTo>
                  <a:cubicBezTo>
                    <a:pt x="746" y="13437"/>
                    <a:pt x="5664" y="13985"/>
                    <a:pt x="8600" y="13985"/>
                  </a:cubicBezTo>
                  <a:cubicBezTo>
                    <a:pt x="9747" y="13985"/>
                    <a:pt x="10592" y="13901"/>
                    <a:pt x="10742" y="13705"/>
                  </a:cubicBezTo>
                  <a:cubicBezTo>
                    <a:pt x="11275" y="13004"/>
                    <a:pt x="8040" y="6433"/>
                    <a:pt x="7806" y="6166"/>
                  </a:cubicBezTo>
                  <a:cubicBezTo>
                    <a:pt x="7606" y="5899"/>
                    <a:pt x="7806" y="1496"/>
                    <a:pt x="7806" y="1396"/>
                  </a:cubicBezTo>
                  <a:cubicBezTo>
                    <a:pt x="7840" y="1296"/>
                    <a:pt x="8607" y="996"/>
                    <a:pt x="8407" y="562"/>
                  </a:cubicBezTo>
                  <a:cubicBezTo>
                    <a:pt x="8247" y="266"/>
                    <a:pt x="6982" y="1"/>
                    <a:pt x="61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3" name="Google Shape;3623;p95"/>
            <p:cNvSpPr/>
            <p:nvPr/>
          </p:nvSpPr>
          <p:spPr>
            <a:xfrm>
              <a:off x="4076786" y="3457445"/>
              <a:ext cx="68299" cy="12004"/>
            </a:xfrm>
            <a:custGeom>
              <a:avLst/>
              <a:gdLst/>
              <a:ahLst/>
              <a:cxnLst/>
              <a:rect l="l" t="t" r="r" b="b"/>
              <a:pathLst>
                <a:path w="2236" h="393" extrusionOk="0">
                  <a:moveTo>
                    <a:pt x="690" y="1"/>
                  </a:moveTo>
                  <a:cubicBezTo>
                    <a:pt x="282" y="1"/>
                    <a:pt x="1" y="38"/>
                    <a:pt x="1" y="113"/>
                  </a:cubicBezTo>
                  <a:cubicBezTo>
                    <a:pt x="1" y="213"/>
                    <a:pt x="501" y="313"/>
                    <a:pt x="1101" y="380"/>
                  </a:cubicBezTo>
                  <a:cubicBezTo>
                    <a:pt x="1260" y="388"/>
                    <a:pt x="1410" y="393"/>
                    <a:pt x="1546" y="393"/>
                  </a:cubicBezTo>
                  <a:cubicBezTo>
                    <a:pt x="1954" y="393"/>
                    <a:pt x="2236" y="355"/>
                    <a:pt x="2236" y="280"/>
                  </a:cubicBezTo>
                  <a:cubicBezTo>
                    <a:pt x="2236" y="180"/>
                    <a:pt x="1735" y="46"/>
                    <a:pt x="1135" y="13"/>
                  </a:cubicBezTo>
                  <a:cubicBezTo>
                    <a:pt x="976" y="5"/>
                    <a:pt x="826" y="1"/>
                    <a:pt x="6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4" name="Google Shape;3624;p95"/>
            <p:cNvSpPr/>
            <p:nvPr/>
          </p:nvSpPr>
          <p:spPr>
            <a:xfrm>
              <a:off x="4070677" y="3497580"/>
              <a:ext cx="34669" cy="8919"/>
            </a:xfrm>
            <a:custGeom>
              <a:avLst/>
              <a:gdLst/>
              <a:ahLst/>
              <a:cxnLst/>
              <a:rect l="l" t="t" r="r" b="b"/>
              <a:pathLst>
                <a:path w="1135" h="292" extrusionOk="0">
                  <a:moveTo>
                    <a:pt x="34" y="0"/>
                  </a:moveTo>
                  <a:cubicBezTo>
                    <a:pt x="1" y="33"/>
                    <a:pt x="1" y="67"/>
                    <a:pt x="34" y="67"/>
                  </a:cubicBezTo>
                  <a:cubicBezTo>
                    <a:pt x="101" y="133"/>
                    <a:pt x="201" y="167"/>
                    <a:pt x="267" y="200"/>
                  </a:cubicBezTo>
                  <a:cubicBezTo>
                    <a:pt x="367" y="234"/>
                    <a:pt x="468" y="234"/>
                    <a:pt x="534" y="267"/>
                  </a:cubicBezTo>
                  <a:cubicBezTo>
                    <a:pt x="634" y="284"/>
                    <a:pt x="726" y="292"/>
                    <a:pt x="814" y="292"/>
                  </a:cubicBezTo>
                  <a:cubicBezTo>
                    <a:pt x="901" y="292"/>
                    <a:pt x="985" y="284"/>
                    <a:pt x="1068" y="267"/>
                  </a:cubicBezTo>
                  <a:cubicBezTo>
                    <a:pt x="1101" y="234"/>
                    <a:pt x="1101" y="234"/>
                    <a:pt x="1101" y="200"/>
                  </a:cubicBezTo>
                  <a:cubicBezTo>
                    <a:pt x="1135" y="200"/>
                    <a:pt x="1101" y="167"/>
                    <a:pt x="1068" y="167"/>
                  </a:cubicBezTo>
                  <a:cubicBezTo>
                    <a:pt x="901" y="133"/>
                    <a:pt x="734" y="100"/>
                    <a:pt x="568" y="67"/>
                  </a:cubicBezTo>
                  <a:lnTo>
                    <a:pt x="334" y="33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5" name="Google Shape;3625;p95"/>
            <p:cNvSpPr/>
            <p:nvPr/>
          </p:nvSpPr>
          <p:spPr>
            <a:xfrm>
              <a:off x="4068631" y="3522016"/>
              <a:ext cx="29598" cy="7667"/>
            </a:xfrm>
            <a:custGeom>
              <a:avLst/>
              <a:gdLst/>
              <a:ahLst/>
              <a:cxnLst/>
              <a:rect l="l" t="t" r="r" b="b"/>
              <a:pathLst>
                <a:path w="969" h="251" extrusionOk="0">
                  <a:moveTo>
                    <a:pt x="68" y="1"/>
                  </a:moveTo>
                  <a:cubicBezTo>
                    <a:pt x="34" y="1"/>
                    <a:pt x="34" y="1"/>
                    <a:pt x="34" y="34"/>
                  </a:cubicBezTo>
                  <a:cubicBezTo>
                    <a:pt x="1" y="34"/>
                    <a:pt x="1" y="67"/>
                    <a:pt x="34" y="101"/>
                  </a:cubicBezTo>
                  <a:cubicBezTo>
                    <a:pt x="101" y="134"/>
                    <a:pt x="168" y="167"/>
                    <a:pt x="234" y="201"/>
                  </a:cubicBezTo>
                  <a:cubicBezTo>
                    <a:pt x="351" y="234"/>
                    <a:pt x="468" y="251"/>
                    <a:pt x="585" y="251"/>
                  </a:cubicBezTo>
                  <a:cubicBezTo>
                    <a:pt x="701" y="251"/>
                    <a:pt x="818" y="234"/>
                    <a:pt x="935" y="201"/>
                  </a:cubicBezTo>
                  <a:cubicBezTo>
                    <a:pt x="968" y="201"/>
                    <a:pt x="968" y="201"/>
                    <a:pt x="968" y="167"/>
                  </a:cubicBezTo>
                  <a:cubicBezTo>
                    <a:pt x="968" y="134"/>
                    <a:pt x="968" y="101"/>
                    <a:pt x="935" y="101"/>
                  </a:cubicBezTo>
                  <a:lnTo>
                    <a:pt x="701" y="67"/>
                  </a:lnTo>
                  <a:lnTo>
                    <a:pt x="501" y="34"/>
                  </a:lnTo>
                  <a:lnTo>
                    <a:pt x="2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6" name="Google Shape;3626;p95"/>
            <p:cNvSpPr/>
            <p:nvPr/>
          </p:nvSpPr>
          <p:spPr>
            <a:xfrm>
              <a:off x="4063561" y="3547490"/>
              <a:ext cx="31614" cy="7820"/>
            </a:xfrm>
            <a:custGeom>
              <a:avLst/>
              <a:gdLst/>
              <a:ahLst/>
              <a:cxnLst/>
              <a:rect l="l" t="t" r="r" b="b"/>
              <a:pathLst>
                <a:path w="1035" h="256" extrusionOk="0">
                  <a:moveTo>
                    <a:pt x="33" y="1"/>
                  </a:moveTo>
                  <a:cubicBezTo>
                    <a:pt x="33" y="1"/>
                    <a:pt x="0" y="1"/>
                    <a:pt x="0" y="34"/>
                  </a:cubicBezTo>
                  <a:cubicBezTo>
                    <a:pt x="0" y="67"/>
                    <a:pt x="0" y="67"/>
                    <a:pt x="33" y="101"/>
                  </a:cubicBezTo>
                  <a:cubicBezTo>
                    <a:pt x="100" y="134"/>
                    <a:pt x="167" y="167"/>
                    <a:pt x="267" y="201"/>
                  </a:cubicBezTo>
                  <a:cubicBezTo>
                    <a:pt x="334" y="201"/>
                    <a:pt x="400" y="234"/>
                    <a:pt x="500" y="234"/>
                  </a:cubicBezTo>
                  <a:cubicBezTo>
                    <a:pt x="569" y="248"/>
                    <a:pt x="639" y="256"/>
                    <a:pt x="708" y="256"/>
                  </a:cubicBezTo>
                  <a:cubicBezTo>
                    <a:pt x="805" y="256"/>
                    <a:pt x="903" y="240"/>
                    <a:pt x="1001" y="201"/>
                  </a:cubicBezTo>
                  <a:cubicBezTo>
                    <a:pt x="1001" y="201"/>
                    <a:pt x="1034" y="201"/>
                    <a:pt x="1034" y="167"/>
                  </a:cubicBezTo>
                  <a:cubicBezTo>
                    <a:pt x="1034" y="134"/>
                    <a:pt x="1001" y="101"/>
                    <a:pt x="1001" y="101"/>
                  </a:cubicBezTo>
                  <a:cubicBezTo>
                    <a:pt x="834" y="67"/>
                    <a:pt x="667" y="67"/>
                    <a:pt x="534" y="34"/>
                  </a:cubicBezTo>
                  <a:lnTo>
                    <a:pt x="3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7" name="Google Shape;3627;p95"/>
            <p:cNvSpPr/>
            <p:nvPr/>
          </p:nvSpPr>
          <p:spPr>
            <a:xfrm>
              <a:off x="4060476" y="3576019"/>
              <a:ext cx="29598" cy="7575"/>
            </a:xfrm>
            <a:custGeom>
              <a:avLst/>
              <a:gdLst/>
              <a:ahLst/>
              <a:cxnLst/>
              <a:rect l="l" t="t" r="r" b="b"/>
              <a:pathLst>
                <a:path w="969" h="248" extrusionOk="0">
                  <a:moveTo>
                    <a:pt x="1" y="1"/>
                  </a:moveTo>
                  <a:cubicBezTo>
                    <a:pt x="1" y="34"/>
                    <a:pt x="1" y="67"/>
                    <a:pt x="1" y="67"/>
                  </a:cubicBezTo>
                  <a:cubicBezTo>
                    <a:pt x="68" y="134"/>
                    <a:pt x="168" y="167"/>
                    <a:pt x="234" y="167"/>
                  </a:cubicBezTo>
                  <a:cubicBezTo>
                    <a:pt x="301" y="201"/>
                    <a:pt x="368" y="234"/>
                    <a:pt x="468" y="234"/>
                  </a:cubicBezTo>
                  <a:cubicBezTo>
                    <a:pt x="517" y="244"/>
                    <a:pt x="563" y="248"/>
                    <a:pt x="608" y="248"/>
                  </a:cubicBezTo>
                  <a:cubicBezTo>
                    <a:pt x="716" y="248"/>
                    <a:pt x="817" y="224"/>
                    <a:pt x="935" y="201"/>
                  </a:cubicBezTo>
                  <a:cubicBezTo>
                    <a:pt x="968" y="201"/>
                    <a:pt x="968" y="201"/>
                    <a:pt x="968" y="167"/>
                  </a:cubicBezTo>
                  <a:cubicBezTo>
                    <a:pt x="968" y="134"/>
                    <a:pt x="968" y="101"/>
                    <a:pt x="935" y="101"/>
                  </a:cubicBezTo>
                  <a:cubicBezTo>
                    <a:pt x="802" y="67"/>
                    <a:pt x="635" y="67"/>
                    <a:pt x="501" y="34"/>
                  </a:cubicBezTo>
                  <a:cubicBezTo>
                    <a:pt x="435" y="1"/>
                    <a:pt x="335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8" name="Google Shape;3628;p95"/>
            <p:cNvSpPr/>
            <p:nvPr/>
          </p:nvSpPr>
          <p:spPr>
            <a:xfrm>
              <a:off x="4053359" y="3601493"/>
              <a:ext cx="33661" cy="6140"/>
            </a:xfrm>
            <a:custGeom>
              <a:avLst/>
              <a:gdLst/>
              <a:ahLst/>
              <a:cxnLst/>
              <a:rect l="l" t="t" r="r" b="b"/>
              <a:pathLst>
                <a:path w="1102" h="201" extrusionOk="0">
                  <a:moveTo>
                    <a:pt x="67" y="0"/>
                  </a:moveTo>
                  <a:cubicBezTo>
                    <a:pt x="34" y="0"/>
                    <a:pt x="34" y="0"/>
                    <a:pt x="34" y="34"/>
                  </a:cubicBezTo>
                  <a:cubicBezTo>
                    <a:pt x="0" y="34"/>
                    <a:pt x="0" y="67"/>
                    <a:pt x="34" y="101"/>
                  </a:cubicBezTo>
                  <a:cubicBezTo>
                    <a:pt x="201" y="167"/>
                    <a:pt x="367" y="201"/>
                    <a:pt x="568" y="201"/>
                  </a:cubicBezTo>
                  <a:lnTo>
                    <a:pt x="834" y="201"/>
                  </a:lnTo>
                  <a:cubicBezTo>
                    <a:pt x="901" y="201"/>
                    <a:pt x="1001" y="201"/>
                    <a:pt x="1068" y="167"/>
                  </a:cubicBezTo>
                  <a:cubicBezTo>
                    <a:pt x="1101" y="167"/>
                    <a:pt x="1101" y="134"/>
                    <a:pt x="1101" y="101"/>
                  </a:cubicBezTo>
                  <a:cubicBezTo>
                    <a:pt x="1101" y="67"/>
                    <a:pt x="1101" y="67"/>
                    <a:pt x="1068" y="34"/>
                  </a:cubicBezTo>
                  <a:cubicBezTo>
                    <a:pt x="1001" y="34"/>
                    <a:pt x="901" y="34"/>
                    <a:pt x="8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9" name="Google Shape;3629;p95"/>
            <p:cNvSpPr/>
            <p:nvPr/>
          </p:nvSpPr>
          <p:spPr>
            <a:xfrm>
              <a:off x="3941292" y="3672937"/>
              <a:ext cx="262901" cy="171144"/>
            </a:xfrm>
            <a:custGeom>
              <a:avLst/>
              <a:gdLst/>
              <a:ahLst/>
              <a:cxnLst/>
              <a:rect l="l" t="t" r="r" b="b"/>
              <a:pathLst>
                <a:path w="8607" h="5603" extrusionOk="0">
                  <a:moveTo>
                    <a:pt x="3323" y="0"/>
                  </a:moveTo>
                  <a:cubicBezTo>
                    <a:pt x="3251" y="0"/>
                    <a:pt x="3178" y="18"/>
                    <a:pt x="3102" y="63"/>
                  </a:cubicBezTo>
                  <a:cubicBezTo>
                    <a:pt x="2869" y="197"/>
                    <a:pt x="0" y="4433"/>
                    <a:pt x="234" y="4700"/>
                  </a:cubicBezTo>
                  <a:cubicBezTo>
                    <a:pt x="561" y="5167"/>
                    <a:pt x="4232" y="5602"/>
                    <a:pt x="6547" y="5602"/>
                  </a:cubicBezTo>
                  <a:cubicBezTo>
                    <a:pt x="7535" y="5602"/>
                    <a:pt x="8276" y="5523"/>
                    <a:pt x="8406" y="5334"/>
                  </a:cubicBezTo>
                  <a:cubicBezTo>
                    <a:pt x="8606" y="5033"/>
                    <a:pt x="6605" y="130"/>
                    <a:pt x="6338" y="97"/>
                  </a:cubicBezTo>
                  <a:cubicBezTo>
                    <a:pt x="6323" y="95"/>
                    <a:pt x="6308" y="95"/>
                    <a:pt x="6294" y="95"/>
                  </a:cubicBezTo>
                  <a:cubicBezTo>
                    <a:pt x="5933" y="95"/>
                    <a:pt x="5764" y="444"/>
                    <a:pt x="5546" y="444"/>
                  </a:cubicBezTo>
                  <a:cubicBezTo>
                    <a:pt x="5522" y="444"/>
                    <a:pt x="5497" y="440"/>
                    <a:pt x="5471" y="430"/>
                  </a:cubicBezTo>
                  <a:cubicBezTo>
                    <a:pt x="5237" y="330"/>
                    <a:pt x="5137" y="63"/>
                    <a:pt x="4704" y="63"/>
                  </a:cubicBezTo>
                  <a:cubicBezTo>
                    <a:pt x="4678" y="61"/>
                    <a:pt x="4654" y="60"/>
                    <a:pt x="4631" y="60"/>
                  </a:cubicBezTo>
                  <a:cubicBezTo>
                    <a:pt x="4292" y="60"/>
                    <a:pt x="4257" y="266"/>
                    <a:pt x="4048" y="266"/>
                  </a:cubicBezTo>
                  <a:cubicBezTo>
                    <a:pt x="4034" y="266"/>
                    <a:pt x="4019" y="265"/>
                    <a:pt x="4003" y="263"/>
                  </a:cubicBezTo>
                  <a:cubicBezTo>
                    <a:pt x="3796" y="212"/>
                    <a:pt x="3570" y="0"/>
                    <a:pt x="33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0" name="Google Shape;3630;p95"/>
            <p:cNvSpPr/>
            <p:nvPr/>
          </p:nvSpPr>
          <p:spPr>
            <a:xfrm>
              <a:off x="4112462" y="3320513"/>
              <a:ext cx="68299" cy="67077"/>
            </a:xfrm>
            <a:custGeom>
              <a:avLst/>
              <a:gdLst/>
              <a:ahLst/>
              <a:cxnLst/>
              <a:rect l="l" t="t" r="r" b="b"/>
              <a:pathLst>
                <a:path w="2236" h="2196" extrusionOk="0">
                  <a:moveTo>
                    <a:pt x="1092" y="0"/>
                  </a:moveTo>
                  <a:cubicBezTo>
                    <a:pt x="887" y="0"/>
                    <a:pt x="679" y="68"/>
                    <a:pt x="501" y="193"/>
                  </a:cubicBezTo>
                  <a:cubicBezTo>
                    <a:pt x="134" y="427"/>
                    <a:pt x="0" y="894"/>
                    <a:pt x="100" y="1294"/>
                  </a:cubicBezTo>
                  <a:cubicBezTo>
                    <a:pt x="234" y="1727"/>
                    <a:pt x="601" y="2061"/>
                    <a:pt x="1034" y="2161"/>
                  </a:cubicBezTo>
                  <a:cubicBezTo>
                    <a:pt x="1105" y="2185"/>
                    <a:pt x="1180" y="2196"/>
                    <a:pt x="1257" y="2196"/>
                  </a:cubicBezTo>
                  <a:cubicBezTo>
                    <a:pt x="1396" y="2196"/>
                    <a:pt x="1539" y="2159"/>
                    <a:pt x="1668" y="2094"/>
                  </a:cubicBezTo>
                  <a:cubicBezTo>
                    <a:pt x="1868" y="1994"/>
                    <a:pt x="2035" y="1794"/>
                    <a:pt x="2102" y="1594"/>
                  </a:cubicBezTo>
                  <a:cubicBezTo>
                    <a:pt x="2202" y="1327"/>
                    <a:pt x="2235" y="1027"/>
                    <a:pt x="2202" y="760"/>
                  </a:cubicBezTo>
                  <a:cubicBezTo>
                    <a:pt x="2202" y="527"/>
                    <a:pt x="2168" y="226"/>
                    <a:pt x="1868" y="126"/>
                  </a:cubicBezTo>
                  <a:cubicBezTo>
                    <a:pt x="1801" y="126"/>
                    <a:pt x="1735" y="226"/>
                    <a:pt x="1801" y="293"/>
                  </a:cubicBezTo>
                  <a:cubicBezTo>
                    <a:pt x="1902" y="427"/>
                    <a:pt x="1968" y="593"/>
                    <a:pt x="1935" y="760"/>
                  </a:cubicBezTo>
                  <a:cubicBezTo>
                    <a:pt x="1968" y="960"/>
                    <a:pt x="1968" y="1160"/>
                    <a:pt x="1902" y="1361"/>
                  </a:cubicBezTo>
                  <a:cubicBezTo>
                    <a:pt x="1870" y="1704"/>
                    <a:pt x="1576" y="1931"/>
                    <a:pt x="1237" y="1931"/>
                  </a:cubicBezTo>
                  <a:cubicBezTo>
                    <a:pt x="1214" y="1931"/>
                    <a:pt x="1191" y="1930"/>
                    <a:pt x="1168" y="1928"/>
                  </a:cubicBezTo>
                  <a:cubicBezTo>
                    <a:pt x="801" y="1894"/>
                    <a:pt x="501" y="1661"/>
                    <a:pt x="367" y="1327"/>
                  </a:cubicBezTo>
                  <a:cubicBezTo>
                    <a:pt x="267" y="994"/>
                    <a:pt x="334" y="660"/>
                    <a:pt x="567" y="427"/>
                  </a:cubicBezTo>
                  <a:cubicBezTo>
                    <a:pt x="753" y="264"/>
                    <a:pt x="1002" y="167"/>
                    <a:pt x="1260" y="167"/>
                  </a:cubicBezTo>
                  <a:cubicBezTo>
                    <a:pt x="1374" y="167"/>
                    <a:pt x="1489" y="186"/>
                    <a:pt x="1601" y="226"/>
                  </a:cubicBezTo>
                  <a:cubicBezTo>
                    <a:pt x="1635" y="226"/>
                    <a:pt x="1668" y="160"/>
                    <a:pt x="1601" y="160"/>
                  </a:cubicBezTo>
                  <a:cubicBezTo>
                    <a:pt x="1446" y="51"/>
                    <a:pt x="1270" y="0"/>
                    <a:pt x="10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1" name="Google Shape;3631;p95"/>
            <p:cNvSpPr/>
            <p:nvPr/>
          </p:nvSpPr>
          <p:spPr>
            <a:xfrm>
              <a:off x="4048771" y="3346861"/>
              <a:ext cx="61182" cy="58005"/>
            </a:xfrm>
            <a:custGeom>
              <a:avLst/>
              <a:gdLst/>
              <a:ahLst/>
              <a:cxnLst/>
              <a:rect l="l" t="t" r="r" b="b"/>
              <a:pathLst>
                <a:path w="2003" h="1899" extrusionOk="0">
                  <a:moveTo>
                    <a:pt x="1202" y="172"/>
                  </a:moveTo>
                  <a:cubicBezTo>
                    <a:pt x="1235" y="239"/>
                    <a:pt x="1268" y="306"/>
                    <a:pt x="1335" y="339"/>
                  </a:cubicBezTo>
                  <a:cubicBezTo>
                    <a:pt x="1402" y="406"/>
                    <a:pt x="1435" y="472"/>
                    <a:pt x="1502" y="539"/>
                  </a:cubicBezTo>
                  <a:cubicBezTo>
                    <a:pt x="1568" y="639"/>
                    <a:pt x="1635" y="806"/>
                    <a:pt x="1635" y="939"/>
                  </a:cubicBezTo>
                  <a:cubicBezTo>
                    <a:pt x="1669" y="1206"/>
                    <a:pt x="1502" y="1473"/>
                    <a:pt x="1235" y="1540"/>
                  </a:cubicBezTo>
                  <a:cubicBezTo>
                    <a:pt x="1154" y="1563"/>
                    <a:pt x="1052" y="1578"/>
                    <a:pt x="948" y="1578"/>
                  </a:cubicBezTo>
                  <a:cubicBezTo>
                    <a:pt x="755" y="1578"/>
                    <a:pt x="555" y="1525"/>
                    <a:pt x="468" y="1373"/>
                  </a:cubicBezTo>
                  <a:cubicBezTo>
                    <a:pt x="334" y="1140"/>
                    <a:pt x="368" y="806"/>
                    <a:pt x="534" y="606"/>
                  </a:cubicBezTo>
                  <a:cubicBezTo>
                    <a:pt x="668" y="339"/>
                    <a:pt x="935" y="206"/>
                    <a:pt x="1202" y="172"/>
                  </a:cubicBezTo>
                  <a:close/>
                  <a:moveTo>
                    <a:pt x="1028" y="0"/>
                  </a:moveTo>
                  <a:cubicBezTo>
                    <a:pt x="800" y="0"/>
                    <a:pt x="573" y="100"/>
                    <a:pt x="401" y="272"/>
                  </a:cubicBezTo>
                  <a:cubicBezTo>
                    <a:pt x="134" y="573"/>
                    <a:pt x="1" y="973"/>
                    <a:pt x="101" y="1373"/>
                  </a:cubicBezTo>
                  <a:cubicBezTo>
                    <a:pt x="267" y="1705"/>
                    <a:pt x="593" y="1899"/>
                    <a:pt x="927" y="1899"/>
                  </a:cubicBezTo>
                  <a:cubicBezTo>
                    <a:pt x="996" y="1899"/>
                    <a:pt x="1066" y="1891"/>
                    <a:pt x="1135" y="1873"/>
                  </a:cubicBezTo>
                  <a:cubicBezTo>
                    <a:pt x="1568" y="1873"/>
                    <a:pt x="1902" y="1540"/>
                    <a:pt x="1969" y="1140"/>
                  </a:cubicBezTo>
                  <a:cubicBezTo>
                    <a:pt x="2002" y="906"/>
                    <a:pt x="1935" y="673"/>
                    <a:pt x="1835" y="472"/>
                  </a:cubicBezTo>
                  <a:cubicBezTo>
                    <a:pt x="1769" y="372"/>
                    <a:pt x="1702" y="272"/>
                    <a:pt x="1635" y="206"/>
                  </a:cubicBezTo>
                  <a:cubicBezTo>
                    <a:pt x="1576" y="116"/>
                    <a:pt x="1463" y="0"/>
                    <a:pt x="1344" y="0"/>
                  </a:cubicBezTo>
                  <a:cubicBezTo>
                    <a:pt x="1330" y="0"/>
                    <a:pt x="1316" y="2"/>
                    <a:pt x="1302" y="5"/>
                  </a:cubicBezTo>
                  <a:cubicBezTo>
                    <a:pt x="1302" y="5"/>
                    <a:pt x="1268" y="39"/>
                    <a:pt x="1268" y="39"/>
                  </a:cubicBezTo>
                  <a:cubicBezTo>
                    <a:pt x="1190" y="13"/>
                    <a:pt x="1109" y="0"/>
                    <a:pt x="10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2" name="Google Shape;3632;p95"/>
            <p:cNvSpPr/>
            <p:nvPr/>
          </p:nvSpPr>
          <p:spPr>
            <a:xfrm>
              <a:off x="4053374" y="3201953"/>
              <a:ext cx="51988" cy="52201"/>
            </a:xfrm>
            <a:custGeom>
              <a:avLst/>
              <a:gdLst/>
              <a:ahLst/>
              <a:cxnLst/>
              <a:rect l="l" t="t" r="r" b="b"/>
              <a:pathLst>
                <a:path w="1702" h="1709" extrusionOk="0">
                  <a:moveTo>
                    <a:pt x="968" y="279"/>
                  </a:moveTo>
                  <a:cubicBezTo>
                    <a:pt x="1001" y="279"/>
                    <a:pt x="1034" y="287"/>
                    <a:pt x="1068" y="304"/>
                  </a:cubicBezTo>
                  <a:cubicBezTo>
                    <a:pt x="1201" y="404"/>
                    <a:pt x="1301" y="504"/>
                    <a:pt x="1334" y="637"/>
                  </a:cubicBezTo>
                  <a:cubicBezTo>
                    <a:pt x="1435" y="871"/>
                    <a:pt x="1401" y="1104"/>
                    <a:pt x="1234" y="1304"/>
                  </a:cubicBezTo>
                  <a:cubicBezTo>
                    <a:pt x="1127" y="1423"/>
                    <a:pt x="988" y="1475"/>
                    <a:pt x="851" y="1475"/>
                  </a:cubicBezTo>
                  <a:cubicBezTo>
                    <a:pt x="562" y="1475"/>
                    <a:pt x="278" y="1243"/>
                    <a:pt x="300" y="904"/>
                  </a:cubicBezTo>
                  <a:cubicBezTo>
                    <a:pt x="334" y="637"/>
                    <a:pt x="534" y="437"/>
                    <a:pt x="801" y="404"/>
                  </a:cubicBezTo>
                  <a:cubicBezTo>
                    <a:pt x="834" y="404"/>
                    <a:pt x="867" y="370"/>
                    <a:pt x="867" y="304"/>
                  </a:cubicBezTo>
                  <a:cubicBezTo>
                    <a:pt x="901" y="287"/>
                    <a:pt x="934" y="279"/>
                    <a:pt x="968" y="279"/>
                  </a:cubicBezTo>
                  <a:close/>
                  <a:moveTo>
                    <a:pt x="948" y="1"/>
                  </a:moveTo>
                  <a:cubicBezTo>
                    <a:pt x="815" y="1"/>
                    <a:pt x="687" y="74"/>
                    <a:pt x="601" y="203"/>
                  </a:cubicBezTo>
                  <a:cubicBezTo>
                    <a:pt x="601" y="203"/>
                    <a:pt x="601" y="237"/>
                    <a:pt x="601" y="270"/>
                  </a:cubicBezTo>
                  <a:cubicBezTo>
                    <a:pt x="334" y="337"/>
                    <a:pt x="134" y="537"/>
                    <a:pt x="67" y="771"/>
                  </a:cubicBezTo>
                  <a:cubicBezTo>
                    <a:pt x="0" y="1104"/>
                    <a:pt x="134" y="1438"/>
                    <a:pt x="434" y="1604"/>
                  </a:cubicBezTo>
                  <a:cubicBezTo>
                    <a:pt x="559" y="1674"/>
                    <a:pt x="696" y="1709"/>
                    <a:pt x="829" y="1709"/>
                  </a:cubicBezTo>
                  <a:cubicBezTo>
                    <a:pt x="1017" y="1709"/>
                    <a:pt x="1198" y="1641"/>
                    <a:pt x="1334" y="1504"/>
                  </a:cubicBezTo>
                  <a:cubicBezTo>
                    <a:pt x="1601" y="1271"/>
                    <a:pt x="1701" y="904"/>
                    <a:pt x="1601" y="570"/>
                  </a:cubicBezTo>
                  <a:cubicBezTo>
                    <a:pt x="1535" y="370"/>
                    <a:pt x="1368" y="170"/>
                    <a:pt x="1168" y="70"/>
                  </a:cubicBezTo>
                  <a:cubicBezTo>
                    <a:pt x="1097" y="23"/>
                    <a:pt x="1022" y="1"/>
                    <a:pt x="9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633" name="Google Shape;3633;p95"/>
          <p:cNvGrpSpPr/>
          <p:nvPr/>
        </p:nvGrpSpPr>
        <p:grpSpPr>
          <a:xfrm rot="-1033034">
            <a:off x="2717102" y="976063"/>
            <a:ext cx="2565595" cy="1472239"/>
            <a:chOff x="0" y="2826300"/>
            <a:chExt cx="1307514" cy="750302"/>
          </a:xfrm>
        </p:grpSpPr>
        <p:sp>
          <p:nvSpPr>
            <p:cNvPr id="3634" name="Google Shape;3634;p95"/>
            <p:cNvSpPr/>
            <p:nvPr/>
          </p:nvSpPr>
          <p:spPr>
            <a:xfrm>
              <a:off x="251852" y="2830662"/>
              <a:ext cx="741577" cy="741003"/>
            </a:xfrm>
            <a:custGeom>
              <a:avLst/>
              <a:gdLst/>
              <a:ahLst/>
              <a:cxnLst/>
              <a:rect l="l" t="t" r="r" b="b"/>
              <a:pathLst>
                <a:path w="38755" h="38725" extrusionOk="0">
                  <a:moveTo>
                    <a:pt x="38724" y="18633"/>
                  </a:moveTo>
                  <a:cubicBezTo>
                    <a:pt x="38755" y="26141"/>
                    <a:pt x="34256" y="32919"/>
                    <a:pt x="27326" y="35837"/>
                  </a:cubicBezTo>
                  <a:cubicBezTo>
                    <a:pt x="20396" y="38724"/>
                    <a:pt x="12402" y="37205"/>
                    <a:pt x="7052" y="31946"/>
                  </a:cubicBezTo>
                  <a:cubicBezTo>
                    <a:pt x="1672" y="26688"/>
                    <a:pt x="0" y="18724"/>
                    <a:pt x="2766" y="11733"/>
                  </a:cubicBezTo>
                  <a:cubicBezTo>
                    <a:pt x="5563" y="4742"/>
                    <a:pt x="12250" y="122"/>
                    <a:pt x="19788" y="0"/>
                  </a:cubicBezTo>
                  <a:lnTo>
                    <a:pt x="20122" y="0"/>
                  </a:lnTo>
                  <a:cubicBezTo>
                    <a:pt x="30396" y="0"/>
                    <a:pt x="38724" y="8329"/>
                    <a:pt x="38724" y="186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5" name="Google Shape;3635;p95"/>
            <p:cNvSpPr/>
            <p:nvPr/>
          </p:nvSpPr>
          <p:spPr>
            <a:xfrm>
              <a:off x="280344" y="3188947"/>
              <a:ext cx="612" cy="25029"/>
            </a:xfrm>
            <a:custGeom>
              <a:avLst/>
              <a:gdLst/>
              <a:ahLst/>
              <a:cxnLst/>
              <a:rect l="l" t="t" r="r" b="b"/>
              <a:pathLst>
                <a:path w="32" h="1308" extrusionOk="0">
                  <a:moveTo>
                    <a:pt x="31" y="1307"/>
                  </a:moveTo>
                  <a:cubicBezTo>
                    <a:pt x="1" y="882"/>
                    <a:pt x="1" y="426"/>
                    <a:pt x="1" y="0"/>
                  </a:cubicBezTo>
                  <a:close/>
                </a:path>
              </a:pathLst>
            </a:custGeom>
            <a:solidFill>
              <a:srgbClr val="B628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6" name="Google Shape;3636;p95"/>
            <p:cNvSpPr/>
            <p:nvPr/>
          </p:nvSpPr>
          <p:spPr>
            <a:xfrm>
              <a:off x="293719" y="3202323"/>
              <a:ext cx="699135" cy="162858"/>
            </a:xfrm>
            <a:custGeom>
              <a:avLst/>
              <a:gdLst/>
              <a:ahLst/>
              <a:cxnLst/>
              <a:rect l="l" t="t" r="r" b="b"/>
              <a:pathLst>
                <a:path w="36537" h="8511" extrusionOk="0">
                  <a:moveTo>
                    <a:pt x="36536" y="0"/>
                  </a:moveTo>
                  <a:cubicBezTo>
                    <a:pt x="36476" y="1459"/>
                    <a:pt x="36232" y="2918"/>
                    <a:pt x="35837" y="4316"/>
                  </a:cubicBezTo>
                  <a:cubicBezTo>
                    <a:pt x="35837" y="4347"/>
                    <a:pt x="35807" y="4377"/>
                    <a:pt x="35807" y="4377"/>
                  </a:cubicBezTo>
                  <a:cubicBezTo>
                    <a:pt x="30792" y="5471"/>
                    <a:pt x="24986" y="6444"/>
                    <a:pt x="18785" y="7204"/>
                  </a:cubicBezTo>
                  <a:cubicBezTo>
                    <a:pt x="12615" y="7933"/>
                    <a:pt x="6779" y="8389"/>
                    <a:pt x="1794" y="8511"/>
                  </a:cubicBezTo>
                  <a:cubicBezTo>
                    <a:pt x="1004" y="7174"/>
                    <a:pt x="426" y="5775"/>
                    <a:pt x="1" y="4316"/>
                  </a:cubicBezTo>
                  <a:lnTo>
                    <a:pt x="31" y="4316"/>
                  </a:lnTo>
                  <a:cubicBezTo>
                    <a:pt x="4925" y="4195"/>
                    <a:pt x="11521" y="3678"/>
                    <a:pt x="18785" y="2797"/>
                  </a:cubicBezTo>
                  <a:cubicBezTo>
                    <a:pt x="25594" y="1976"/>
                    <a:pt x="31764" y="1003"/>
                    <a:pt x="36536" y="0"/>
                  </a:cubicBezTo>
                  <a:close/>
                </a:path>
              </a:pathLst>
            </a:custGeom>
            <a:solidFill>
              <a:srgbClr val="B628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7" name="Google Shape;3637;p95"/>
            <p:cNvSpPr/>
            <p:nvPr/>
          </p:nvSpPr>
          <p:spPr>
            <a:xfrm>
              <a:off x="982362" y="3099376"/>
              <a:ext cx="5243" cy="25603"/>
            </a:xfrm>
            <a:custGeom>
              <a:avLst/>
              <a:gdLst/>
              <a:ahLst/>
              <a:cxnLst/>
              <a:rect l="l" t="t" r="r" b="b"/>
              <a:pathLst>
                <a:path w="274" h="1338" extrusionOk="0">
                  <a:moveTo>
                    <a:pt x="274" y="1338"/>
                  </a:moveTo>
                  <a:cubicBezTo>
                    <a:pt x="213" y="882"/>
                    <a:pt x="91" y="456"/>
                    <a:pt x="0" y="0"/>
                  </a:cubicBezTo>
                  <a:close/>
                </a:path>
              </a:pathLst>
            </a:custGeom>
            <a:solidFill>
              <a:srgbClr val="B628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8" name="Google Shape;3638;p95"/>
            <p:cNvSpPr/>
            <p:nvPr/>
          </p:nvSpPr>
          <p:spPr>
            <a:xfrm>
              <a:off x="487402" y="3450180"/>
              <a:ext cx="365287" cy="93474"/>
            </a:xfrm>
            <a:custGeom>
              <a:avLst/>
              <a:gdLst/>
              <a:ahLst/>
              <a:cxnLst/>
              <a:rect l="l" t="t" r="r" b="b"/>
              <a:pathLst>
                <a:path w="19090" h="4885" extrusionOk="0">
                  <a:moveTo>
                    <a:pt x="11668" y="0"/>
                  </a:moveTo>
                  <a:cubicBezTo>
                    <a:pt x="5763" y="0"/>
                    <a:pt x="1659" y="2118"/>
                    <a:pt x="1" y="3157"/>
                  </a:cubicBezTo>
                  <a:cubicBezTo>
                    <a:pt x="2474" y="4309"/>
                    <a:pt x="5146" y="4885"/>
                    <a:pt x="7827" y="4885"/>
                  </a:cubicBezTo>
                  <a:cubicBezTo>
                    <a:pt x="9955" y="4885"/>
                    <a:pt x="12090" y="4522"/>
                    <a:pt x="14135" y="3795"/>
                  </a:cubicBezTo>
                  <a:cubicBezTo>
                    <a:pt x="15320" y="3339"/>
                    <a:pt x="16475" y="2792"/>
                    <a:pt x="17569" y="2123"/>
                  </a:cubicBezTo>
                  <a:cubicBezTo>
                    <a:pt x="18086" y="1819"/>
                    <a:pt x="18572" y="1485"/>
                    <a:pt x="19089" y="1090"/>
                  </a:cubicBezTo>
                  <a:lnTo>
                    <a:pt x="19028" y="1060"/>
                  </a:lnTo>
                  <a:cubicBezTo>
                    <a:pt x="16345" y="298"/>
                    <a:pt x="13880" y="0"/>
                    <a:pt x="116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9" name="Google Shape;3639;p95"/>
            <p:cNvSpPr/>
            <p:nvPr/>
          </p:nvSpPr>
          <p:spPr>
            <a:xfrm>
              <a:off x="279770" y="3051423"/>
              <a:ext cx="713085" cy="214886"/>
            </a:xfrm>
            <a:custGeom>
              <a:avLst/>
              <a:gdLst/>
              <a:ahLst/>
              <a:cxnLst/>
              <a:rect l="l" t="t" r="r" b="b"/>
              <a:pathLst>
                <a:path w="37266" h="11230" extrusionOk="0">
                  <a:moveTo>
                    <a:pt x="27835" y="0"/>
                  </a:moveTo>
                  <a:cubicBezTo>
                    <a:pt x="22722" y="0"/>
                    <a:pt x="20697" y="5216"/>
                    <a:pt x="14536" y="5216"/>
                  </a:cubicBezTo>
                  <a:cubicBezTo>
                    <a:pt x="13309" y="5216"/>
                    <a:pt x="11917" y="5009"/>
                    <a:pt x="10304" y="4512"/>
                  </a:cubicBezTo>
                  <a:cubicBezTo>
                    <a:pt x="7856" y="3764"/>
                    <a:pt x="5750" y="3473"/>
                    <a:pt x="3960" y="3473"/>
                  </a:cubicBezTo>
                  <a:cubicBezTo>
                    <a:pt x="2550" y="3473"/>
                    <a:pt x="1335" y="3654"/>
                    <a:pt x="304" y="3935"/>
                  </a:cubicBezTo>
                  <a:cubicBezTo>
                    <a:pt x="122" y="4968"/>
                    <a:pt x="31" y="6032"/>
                    <a:pt x="31" y="7096"/>
                  </a:cubicBezTo>
                  <a:cubicBezTo>
                    <a:pt x="0" y="8494"/>
                    <a:pt x="183" y="9862"/>
                    <a:pt x="487" y="11230"/>
                  </a:cubicBezTo>
                  <a:cubicBezTo>
                    <a:pt x="1827" y="9390"/>
                    <a:pt x="4033" y="7601"/>
                    <a:pt x="7473" y="7601"/>
                  </a:cubicBezTo>
                  <a:cubicBezTo>
                    <a:pt x="8636" y="7601"/>
                    <a:pt x="9939" y="7805"/>
                    <a:pt x="11399" y="8281"/>
                  </a:cubicBezTo>
                  <a:cubicBezTo>
                    <a:pt x="13899" y="9108"/>
                    <a:pt x="15887" y="9396"/>
                    <a:pt x="17561" y="9396"/>
                  </a:cubicBezTo>
                  <a:cubicBezTo>
                    <a:pt x="21409" y="9396"/>
                    <a:pt x="23605" y="7875"/>
                    <a:pt x="26574" y="7875"/>
                  </a:cubicBezTo>
                  <a:cubicBezTo>
                    <a:pt x="27778" y="7875"/>
                    <a:pt x="29109" y="8125"/>
                    <a:pt x="30730" y="8828"/>
                  </a:cubicBezTo>
                  <a:cubicBezTo>
                    <a:pt x="31511" y="9169"/>
                    <a:pt x="32304" y="9323"/>
                    <a:pt x="33099" y="9323"/>
                  </a:cubicBezTo>
                  <a:cubicBezTo>
                    <a:pt x="34500" y="9323"/>
                    <a:pt x="35908" y="8845"/>
                    <a:pt x="37265" y="8069"/>
                  </a:cubicBezTo>
                  <a:lnTo>
                    <a:pt x="37265" y="6093"/>
                  </a:lnTo>
                  <a:cubicBezTo>
                    <a:pt x="35940" y="6242"/>
                    <a:pt x="34600" y="6332"/>
                    <a:pt x="33378" y="6332"/>
                  </a:cubicBezTo>
                  <a:cubicBezTo>
                    <a:pt x="32105" y="6332"/>
                    <a:pt x="30960" y="6234"/>
                    <a:pt x="30092" y="6002"/>
                  </a:cubicBezTo>
                  <a:cubicBezTo>
                    <a:pt x="29303" y="5779"/>
                    <a:pt x="28428" y="5694"/>
                    <a:pt x="27519" y="5694"/>
                  </a:cubicBezTo>
                  <a:cubicBezTo>
                    <a:pt x="24593" y="5694"/>
                    <a:pt x="21300" y="6572"/>
                    <a:pt x="19297" y="6572"/>
                  </a:cubicBezTo>
                  <a:cubicBezTo>
                    <a:pt x="19115" y="6572"/>
                    <a:pt x="18944" y="6565"/>
                    <a:pt x="18785" y="6549"/>
                  </a:cubicBezTo>
                  <a:cubicBezTo>
                    <a:pt x="16353" y="6306"/>
                    <a:pt x="27752" y="2932"/>
                    <a:pt x="31247" y="2628"/>
                  </a:cubicBezTo>
                  <a:cubicBezTo>
                    <a:pt x="32402" y="2506"/>
                    <a:pt x="34439" y="2415"/>
                    <a:pt x="36657" y="2324"/>
                  </a:cubicBezTo>
                  <a:cubicBezTo>
                    <a:pt x="36475" y="1655"/>
                    <a:pt x="36262" y="956"/>
                    <a:pt x="35989" y="318"/>
                  </a:cubicBezTo>
                  <a:cubicBezTo>
                    <a:pt x="35032" y="553"/>
                    <a:pt x="34053" y="668"/>
                    <a:pt x="33078" y="668"/>
                  </a:cubicBezTo>
                  <a:cubicBezTo>
                    <a:pt x="32039" y="668"/>
                    <a:pt x="31004" y="538"/>
                    <a:pt x="30001" y="287"/>
                  </a:cubicBezTo>
                  <a:cubicBezTo>
                    <a:pt x="29216" y="88"/>
                    <a:pt x="28500" y="0"/>
                    <a:pt x="278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0" name="Google Shape;3640;p95"/>
            <p:cNvSpPr/>
            <p:nvPr/>
          </p:nvSpPr>
          <p:spPr>
            <a:xfrm>
              <a:off x="315820" y="3267593"/>
              <a:ext cx="644467" cy="144814"/>
            </a:xfrm>
            <a:custGeom>
              <a:avLst/>
              <a:gdLst/>
              <a:ahLst/>
              <a:cxnLst/>
              <a:rect l="l" t="t" r="r" b="b"/>
              <a:pathLst>
                <a:path w="33680" h="7568" extrusionOk="0">
                  <a:moveTo>
                    <a:pt x="548" y="4948"/>
                  </a:moveTo>
                  <a:lnTo>
                    <a:pt x="548" y="4948"/>
                  </a:lnTo>
                  <a:cubicBezTo>
                    <a:pt x="821" y="5404"/>
                    <a:pt x="1095" y="5860"/>
                    <a:pt x="1399" y="6285"/>
                  </a:cubicBezTo>
                  <a:lnTo>
                    <a:pt x="548" y="4948"/>
                  </a:lnTo>
                  <a:close/>
                  <a:moveTo>
                    <a:pt x="23338" y="1"/>
                  </a:moveTo>
                  <a:cubicBezTo>
                    <a:pt x="20146" y="1"/>
                    <a:pt x="18366" y="2736"/>
                    <a:pt x="14044" y="2736"/>
                  </a:cubicBezTo>
                  <a:cubicBezTo>
                    <a:pt x="12706" y="2736"/>
                    <a:pt x="11124" y="2474"/>
                    <a:pt x="9180" y="1787"/>
                  </a:cubicBezTo>
                  <a:cubicBezTo>
                    <a:pt x="7912" y="1348"/>
                    <a:pt x="6777" y="1163"/>
                    <a:pt x="5764" y="1163"/>
                  </a:cubicBezTo>
                  <a:cubicBezTo>
                    <a:pt x="2990" y="1163"/>
                    <a:pt x="1136" y="2548"/>
                    <a:pt x="1" y="3884"/>
                  </a:cubicBezTo>
                  <a:cubicBezTo>
                    <a:pt x="153" y="4249"/>
                    <a:pt x="335" y="4614"/>
                    <a:pt x="548" y="4948"/>
                  </a:cubicBezTo>
                  <a:cubicBezTo>
                    <a:pt x="1550" y="3922"/>
                    <a:pt x="2944" y="2857"/>
                    <a:pt x="4526" y="2857"/>
                  </a:cubicBezTo>
                  <a:cubicBezTo>
                    <a:pt x="4912" y="2857"/>
                    <a:pt x="5309" y="2920"/>
                    <a:pt x="5715" y="3063"/>
                  </a:cubicBezTo>
                  <a:cubicBezTo>
                    <a:pt x="9454" y="4340"/>
                    <a:pt x="15047" y="4614"/>
                    <a:pt x="13436" y="5039"/>
                  </a:cubicBezTo>
                  <a:cubicBezTo>
                    <a:pt x="12602" y="5244"/>
                    <a:pt x="11784" y="5359"/>
                    <a:pt x="10759" y="5359"/>
                  </a:cubicBezTo>
                  <a:cubicBezTo>
                    <a:pt x="9804" y="5359"/>
                    <a:pt x="8669" y="5259"/>
                    <a:pt x="7174" y="5039"/>
                  </a:cubicBezTo>
                  <a:cubicBezTo>
                    <a:pt x="6717" y="4967"/>
                    <a:pt x="6256" y="4932"/>
                    <a:pt x="5801" y="4932"/>
                  </a:cubicBezTo>
                  <a:cubicBezTo>
                    <a:pt x="4139" y="4932"/>
                    <a:pt x="2544" y="5403"/>
                    <a:pt x="1399" y="6285"/>
                  </a:cubicBezTo>
                  <a:cubicBezTo>
                    <a:pt x="1581" y="6559"/>
                    <a:pt x="1764" y="6833"/>
                    <a:pt x="1977" y="7106"/>
                  </a:cubicBezTo>
                  <a:cubicBezTo>
                    <a:pt x="2891" y="6443"/>
                    <a:pt x="3999" y="6208"/>
                    <a:pt x="5220" y="6208"/>
                  </a:cubicBezTo>
                  <a:cubicBezTo>
                    <a:pt x="8161" y="6208"/>
                    <a:pt x="11751" y="7568"/>
                    <a:pt x="14834" y="7568"/>
                  </a:cubicBezTo>
                  <a:cubicBezTo>
                    <a:pt x="15750" y="7568"/>
                    <a:pt x="16621" y="7448"/>
                    <a:pt x="17418" y="7136"/>
                  </a:cubicBezTo>
                  <a:cubicBezTo>
                    <a:pt x="21724" y="5443"/>
                    <a:pt x="24747" y="4942"/>
                    <a:pt x="27019" y="4942"/>
                  </a:cubicBezTo>
                  <a:cubicBezTo>
                    <a:pt x="29479" y="4942"/>
                    <a:pt x="31059" y="5529"/>
                    <a:pt x="32433" y="5829"/>
                  </a:cubicBezTo>
                  <a:cubicBezTo>
                    <a:pt x="32919" y="5100"/>
                    <a:pt x="33345" y="4340"/>
                    <a:pt x="33679" y="3550"/>
                  </a:cubicBezTo>
                  <a:cubicBezTo>
                    <a:pt x="31521" y="3185"/>
                    <a:pt x="29454" y="2456"/>
                    <a:pt x="27539" y="1331"/>
                  </a:cubicBezTo>
                  <a:cubicBezTo>
                    <a:pt x="25830" y="358"/>
                    <a:pt x="24492" y="1"/>
                    <a:pt x="233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1" name="Google Shape;3641;p95"/>
            <p:cNvSpPr/>
            <p:nvPr/>
          </p:nvSpPr>
          <p:spPr>
            <a:xfrm>
              <a:off x="314672" y="2864397"/>
              <a:ext cx="577552" cy="196000"/>
            </a:xfrm>
            <a:custGeom>
              <a:avLst/>
              <a:gdLst/>
              <a:ahLst/>
              <a:cxnLst/>
              <a:rect l="l" t="t" r="r" b="b"/>
              <a:pathLst>
                <a:path w="30183" h="10243" extrusionOk="0">
                  <a:moveTo>
                    <a:pt x="22132" y="5521"/>
                  </a:moveTo>
                  <a:cubicBezTo>
                    <a:pt x="23059" y="5521"/>
                    <a:pt x="23269" y="5699"/>
                    <a:pt x="22523" y="6444"/>
                  </a:cubicBezTo>
                  <a:cubicBezTo>
                    <a:pt x="21463" y="7505"/>
                    <a:pt x="19027" y="8979"/>
                    <a:pt x="15163" y="8979"/>
                  </a:cubicBezTo>
                  <a:cubicBezTo>
                    <a:pt x="13489" y="8979"/>
                    <a:pt x="11546" y="8702"/>
                    <a:pt x="9331" y="7994"/>
                  </a:cubicBezTo>
                  <a:cubicBezTo>
                    <a:pt x="8480" y="7721"/>
                    <a:pt x="8480" y="6535"/>
                    <a:pt x="9331" y="6262"/>
                  </a:cubicBezTo>
                  <a:cubicBezTo>
                    <a:pt x="10996" y="5780"/>
                    <a:pt x="12717" y="5546"/>
                    <a:pt x="14450" y="5546"/>
                  </a:cubicBezTo>
                  <a:cubicBezTo>
                    <a:pt x="14902" y="5546"/>
                    <a:pt x="15354" y="5562"/>
                    <a:pt x="15806" y="5593"/>
                  </a:cubicBezTo>
                  <a:cubicBezTo>
                    <a:pt x="16591" y="5648"/>
                    <a:pt x="17329" y="5668"/>
                    <a:pt x="18011" y="5668"/>
                  </a:cubicBezTo>
                  <a:cubicBezTo>
                    <a:pt x="19858" y="5668"/>
                    <a:pt x="21290" y="5521"/>
                    <a:pt x="22132" y="5521"/>
                  </a:cubicBezTo>
                  <a:close/>
                  <a:moveTo>
                    <a:pt x="24773" y="0"/>
                  </a:moveTo>
                  <a:cubicBezTo>
                    <a:pt x="23313" y="892"/>
                    <a:pt x="21445" y="1520"/>
                    <a:pt x="19019" y="1520"/>
                  </a:cubicBezTo>
                  <a:cubicBezTo>
                    <a:pt x="18717" y="1520"/>
                    <a:pt x="18406" y="1510"/>
                    <a:pt x="18085" y="1490"/>
                  </a:cubicBezTo>
                  <a:cubicBezTo>
                    <a:pt x="17740" y="1469"/>
                    <a:pt x="17406" y="1459"/>
                    <a:pt x="17080" y="1459"/>
                  </a:cubicBezTo>
                  <a:cubicBezTo>
                    <a:pt x="10834" y="1459"/>
                    <a:pt x="7963" y="5151"/>
                    <a:pt x="2128" y="5411"/>
                  </a:cubicBezTo>
                  <a:cubicBezTo>
                    <a:pt x="1277" y="6475"/>
                    <a:pt x="578" y="7599"/>
                    <a:pt x="0" y="8815"/>
                  </a:cubicBezTo>
                  <a:cubicBezTo>
                    <a:pt x="875" y="8763"/>
                    <a:pt x="1763" y="8735"/>
                    <a:pt x="2657" y="8735"/>
                  </a:cubicBezTo>
                  <a:cubicBezTo>
                    <a:pt x="5425" y="8735"/>
                    <a:pt x="8247" y="9007"/>
                    <a:pt x="10912" y="9697"/>
                  </a:cubicBezTo>
                  <a:cubicBezTo>
                    <a:pt x="12361" y="10076"/>
                    <a:pt x="13779" y="10242"/>
                    <a:pt x="15151" y="10242"/>
                  </a:cubicBezTo>
                  <a:cubicBezTo>
                    <a:pt x="21698" y="10242"/>
                    <a:pt x="27218" y="6454"/>
                    <a:pt x="30183" y="3891"/>
                  </a:cubicBezTo>
                  <a:cubicBezTo>
                    <a:pt x="28633" y="2280"/>
                    <a:pt x="26779" y="943"/>
                    <a:pt x="247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2" name="Google Shape;3642;p95"/>
            <p:cNvSpPr/>
            <p:nvPr/>
          </p:nvSpPr>
          <p:spPr>
            <a:xfrm>
              <a:off x="441163" y="2826300"/>
              <a:ext cx="582221" cy="750302"/>
            </a:xfrm>
            <a:custGeom>
              <a:avLst/>
              <a:gdLst/>
              <a:ahLst/>
              <a:cxnLst/>
              <a:rect l="l" t="t" r="r" b="b"/>
              <a:pathLst>
                <a:path w="30427" h="39211" extrusionOk="0">
                  <a:moveTo>
                    <a:pt x="24773" y="6869"/>
                  </a:moveTo>
                  <a:cubicBezTo>
                    <a:pt x="21247" y="2523"/>
                    <a:pt x="15928" y="0"/>
                    <a:pt x="10335" y="30"/>
                  </a:cubicBezTo>
                  <a:lnTo>
                    <a:pt x="10244" y="30"/>
                  </a:lnTo>
                  <a:cubicBezTo>
                    <a:pt x="21520" y="7538"/>
                    <a:pt x="21216" y="24256"/>
                    <a:pt x="9636" y="31368"/>
                  </a:cubicBezTo>
                  <a:cubicBezTo>
                    <a:pt x="8541" y="32037"/>
                    <a:pt x="7386" y="32615"/>
                    <a:pt x="6201" y="33040"/>
                  </a:cubicBezTo>
                  <a:cubicBezTo>
                    <a:pt x="4195" y="33739"/>
                    <a:pt x="2098" y="34134"/>
                    <a:pt x="0" y="34134"/>
                  </a:cubicBezTo>
                  <a:cubicBezTo>
                    <a:pt x="791" y="34651"/>
                    <a:pt x="1611" y="35137"/>
                    <a:pt x="2493" y="35532"/>
                  </a:cubicBezTo>
                  <a:cubicBezTo>
                    <a:pt x="10365" y="39210"/>
                    <a:pt x="19758" y="36961"/>
                    <a:pt x="25077" y="30092"/>
                  </a:cubicBezTo>
                  <a:cubicBezTo>
                    <a:pt x="30426" y="23222"/>
                    <a:pt x="30274" y="13556"/>
                    <a:pt x="24773" y="6839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3" name="Google Shape;3643;p95"/>
            <p:cNvSpPr/>
            <p:nvPr/>
          </p:nvSpPr>
          <p:spPr>
            <a:xfrm>
              <a:off x="221897" y="2840824"/>
              <a:ext cx="469382" cy="550820"/>
            </a:xfrm>
            <a:custGeom>
              <a:avLst/>
              <a:gdLst/>
              <a:ahLst/>
              <a:cxnLst/>
              <a:rect l="l" t="t" r="r" b="b"/>
              <a:pathLst>
                <a:path w="24530" h="28786" extrusionOk="0">
                  <a:moveTo>
                    <a:pt x="16566" y="1"/>
                  </a:moveTo>
                  <a:cubicBezTo>
                    <a:pt x="15441" y="335"/>
                    <a:pt x="14408" y="761"/>
                    <a:pt x="13374" y="1278"/>
                  </a:cubicBezTo>
                  <a:cubicBezTo>
                    <a:pt x="3161" y="6445"/>
                    <a:pt x="0" y="19515"/>
                    <a:pt x="6718" y="28786"/>
                  </a:cubicBezTo>
                  <a:lnTo>
                    <a:pt x="7295" y="28786"/>
                  </a:lnTo>
                  <a:cubicBezTo>
                    <a:pt x="14195" y="28786"/>
                    <a:pt x="20304" y="24348"/>
                    <a:pt x="22402" y="17782"/>
                  </a:cubicBezTo>
                  <a:cubicBezTo>
                    <a:pt x="24529" y="11187"/>
                    <a:pt x="22159" y="4013"/>
                    <a:pt x="16566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4" name="Google Shape;3644;p95"/>
            <p:cNvSpPr/>
            <p:nvPr/>
          </p:nvSpPr>
          <p:spPr>
            <a:xfrm>
              <a:off x="0" y="3094726"/>
              <a:ext cx="1307514" cy="274530"/>
            </a:xfrm>
            <a:custGeom>
              <a:avLst/>
              <a:gdLst/>
              <a:ahLst/>
              <a:cxnLst/>
              <a:rect l="l" t="t" r="r" b="b"/>
              <a:pathLst>
                <a:path w="68331" h="14347" extrusionOk="0">
                  <a:moveTo>
                    <a:pt x="51339" y="243"/>
                  </a:moveTo>
                  <a:cubicBezTo>
                    <a:pt x="61491" y="0"/>
                    <a:pt x="68330" y="973"/>
                    <a:pt x="68330" y="3070"/>
                  </a:cubicBezTo>
                  <a:cubicBezTo>
                    <a:pt x="68330" y="5137"/>
                    <a:pt x="61795" y="7660"/>
                    <a:pt x="51978" y="9818"/>
                  </a:cubicBezTo>
                  <a:lnTo>
                    <a:pt x="51157" y="10000"/>
                  </a:lnTo>
                  <a:cubicBezTo>
                    <a:pt x="46172" y="11094"/>
                    <a:pt x="40366" y="12067"/>
                    <a:pt x="34166" y="12827"/>
                  </a:cubicBezTo>
                  <a:cubicBezTo>
                    <a:pt x="27965" y="13556"/>
                    <a:pt x="22159" y="14012"/>
                    <a:pt x="17144" y="14134"/>
                  </a:cubicBezTo>
                  <a:lnTo>
                    <a:pt x="16506" y="14134"/>
                  </a:lnTo>
                  <a:cubicBezTo>
                    <a:pt x="6597" y="14347"/>
                    <a:pt x="1" y="13374"/>
                    <a:pt x="1" y="11307"/>
                  </a:cubicBezTo>
                  <a:cubicBezTo>
                    <a:pt x="1" y="9392"/>
                    <a:pt x="5776" y="6991"/>
                    <a:pt x="14652" y="4924"/>
                  </a:cubicBezTo>
                  <a:lnTo>
                    <a:pt x="14712" y="6201"/>
                  </a:lnTo>
                  <a:cubicBezTo>
                    <a:pt x="9940" y="7265"/>
                    <a:pt x="7022" y="8268"/>
                    <a:pt x="7022" y="8997"/>
                  </a:cubicBezTo>
                  <a:cubicBezTo>
                    <a:pt x="7022" y="9727"/>
                    <a:pt x="10214" y="10061"/>
                    <a:pt x="15381" y="9939"/>
                  </a:cubicBezTo>
                  <a:lnTo>
                    <a:pt x="15412" y="9939"/>
                  </a:lnTo>
                  <a:cubicBezTo>
                    <a:pt x="20275" y="9818"/>
                    <a:pt x="26871" y="9301"/>
                    <a:pt x="34166" y="8420"/>
                  </a:cubicBezTo>
                  <a:cubicBezTo>
                    <a:pt x="40944" y="7599"/>
                    <a:pt x="47145" y="6596"/>
                    <a:pt x="51886" y="5623"/>
                  </a:cubicBezTo>
                  <a:lnTo>
                    <a:pt x="52069" y="5593"/>
                  </a:lnTo>
                  <a:cubicBezTo>
                    <a:pt x="57722" y="4407"/>
                    <a:pt x="61279" y="3252"/>
                    <a:pt x="61279" y="2462"/>
                  </a:cubicBezTo>
                  <a:cubicBezTo>
                    <a:pt x="61279" y="1641"/>
                    <a:pt x="57540" y="1337"/>
                    <a:pt x="51643" y="158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" name="Google Shape;3491;p94">
            <a:extLst>
              <a:ext uri="{FF2B5EF4-FFF2-40B4-BE49-F238E27FC236}">
                <a16:creationId xmlns:a16="http://schemas.microsoft.com/office/drawing/2014/main" id="{46E5C908-F3B1-E870-E7B3-39A6248BA5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2783" y="3821989"/>
            <a:ext cx="10051479" cy="203388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as-IN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বিজ্ঞান</a:t>
            </a:r>
            <a:r>
              <a:rPr lang="en-US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6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endParaRPr lang="as-IN" sz="6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Frame 27"/>
          <p:cNvSpPr/>
          <p:nvPr/>
        </p:nvSpPr>
        <p:spPr>
          <a:xfrm>
            <a:off x="19224" y="0"/>
            <a:ext cx="12191999" cy="6866873"/>
          </a:xfrm>
          <a:prstGeom prst="frame">
            <a:avLst>
              <a:gd name="adj1" fmla="val 2796"/>
            </a:avLst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88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3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79;p88">
            <a:extLst>
              <a:ext uri="{FF2B5EF4-FFF2-40B4-BE49-F238E27FC236}">
                <a16:creationId xmlns:a16="http://schemas.microsoft.com/office/drawing/2014/main" id="{EAE81CB1-9B02-7033-A9F4-7789DDCA2359}"/>
              </a:ext>
            </a:extLst>
          </p:cNvPr>
          <p:cNvSpPr txBox="1">
            <a:spLocks/>
          </p:cNvSpPr>
          <p:nvPr/>
        </p:nvSpPr>
        <p:spPr>
          <a:xfrm>
            <a:off x="3644673" y="413660"/>
            <a:ext cx="4577034" cy="13670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s-IN" sz="80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Arial"/>
              </a:rPr>
              <a:t>পাঠ পরিচিতি</a:t>
            </a:r>
            <a:endParaRPr kumimoji="0" lang="as-IN" sz="1867" b="0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Nikosh" panose="02000000000000000000" pitchFamily="2" charset="0"/>
              <a:cs typeface="Nikosh" panose="02000000000000000000" pitchFamily="2" charset="0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F0829C-964F-B009-1ACB-F9426302FA50}"/>
              </a:ext>
            </a:extLst>
          </p:cNvPr>
          <p:cNvSpPr txBox="1"/>
          <p:nvPr/>
        </p:nvSpPr>
        <p:spPr>
          <a:xfrm>
            <a:off x="893806" y="2430955"/>
            <a:ext cx="10078767" cy="3785652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7FB2"/>
              </a:buClr>
              <a:buSzPts val="2600"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পাঠ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শিরোনামঃ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পৃথিবীতে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দিন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ও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রাত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হওয়ার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কারণ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  <a:sym typeface="Concert One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7FB2"/>
              </a:buClr>
              <a:buSzPts val="2600"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শ্রেণিঃ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৫ম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7FB2"/>
              </a:buClr>
              <a:buSzPts val="2600"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বিষয়ঃ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প্রাথমিক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বিজ্ঞান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  <a:sym typeface="Concert One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7FB2"/>
              </a:buClr>
              <a:buSzPts val="2600"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অধ্যায়ঃ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১০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  <a:sym typeface="Concert One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7FB2"/>
              </a:buClr>
              <a:buSzPts val="2600"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তারিখঃ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 </a:t>
            </a:r>
            <a:r>
              <a:rPr lang="en-US" sz="4800" b="1" kern="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২৪</a:t>
            </a: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/ </a:t>
            </a: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০৯ 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/২০২৬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  <a:sym typeface="Concert One"/>
            </a:endParaRPr>
          </a:p>
        </p:txBody>
      </p:sp>
      <p:sp>
        <p:nvSpPr>
          <p:cNvPr id="5" name="Frame 4"/>
          <p:cNvSpPr/>
          <p:nvPr/>
        </p:nvSpPr>
        <p:spPr>
          <a:xfrm>
            <a:off x="19224" y="0"/>
            <a:ext cx="12191999" cy="6866873"/>
          </a:xfrm>
          <a:prstGeom prst="frame">
            <a:avLst>
              <a:gd name="adj1" fmla="val 2796"/>
            </a:avLst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49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DB59DF-914A-8EC5-A195-38DE47CE669B}"/>
              </a:ext>
            </a:extLst>
          </p:cNvPr>
          <p:cNvSpPr txBox="1"/>
          <p:nvPr/>
        </p:nvSpPr>
        <p:spPr>
          <a:xfrm>
            <a:off x="1116531" y="2829706"/>
            <a:ext cx="1050328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পাঠ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শেষে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শিক্ষার্থীরা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যা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শিখবে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৬.১.</a:t>
            </a:r>
            <a:r>
              <a:rPr lang="en-US" sz="5400" b="1" kern="0" dirty="0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২ </a:t>
            </a:r>
            <a:r>
              <a:rPr lang="en-US" sz="5400" b="1" kern="0" dirty="0" err="1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দিন</a:t>
            </a:r>
            <a:r>
              <a:rPr lang="en-US" sz="5400" b="1" kern="0" dirty="0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ও </a:t>
            </a:r>
            <a:r>
              <a:rPr lang="en-US" sz="5400" b="1" kern="0" dirty="0" err="1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রাত</a:t>
            </a:r>
            <a:r>
              <a:rPr lang="en-US" sz="5400" b="1" kern="0" dirty="0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সংঘটিত</a:t>
            </a:r>
            <a:r>
              <a:rPr lang="en-US" sz="5400" b="1" kern="0" dirty="0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হওয়ার</a:t>
            </a:r>
            <a:r>
              <a:rPr lang="en-US" sz="5400" b="1" kern="0" dirty="0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কারণ</a:t>
            </a:r>
            <a:r>
              <a:rPr lang="en-US" sz="5400" b="1" kern="0" dirty="0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ব্যাখ্যা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C2B9DB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2B9DB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করতে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C2B9DB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2B9DB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পারবে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C2B9DB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CC2217-EE88-E250-F456-0FB3650999D3}"/>
              </a:ext>
            </a:extLst>
          </p:cNvPr>
          <p:cNvSpPr txBox="1"/>
          <p:nvPr/>
        </p:nvSpPr>
        <p:spPr>
          <a:xfrm>
            <a:off x="4404571" y="187023"/>
            <a:ext cx="3630950" cy="148765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s-IN" sz="7200" b="0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Arial"/>
              </a:rPr>
              <a:t>শিখনফল</a:t>
            </a:r>
            <a:r>
              <a:rPr kumimoji="0" lang="as-IN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Arial"/>
              </a:rPr>
              <a:t/>
            </a:r>
            <a:br>
              <a:rPr kumimoji="0" lang="as-IN" sz="5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Arial"/>
              </a:rPr>
            </a:br>
            <a:endParaRPr kumimoji="0" lang="as-IN" sz="1867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" panose="02000000000000000000" pitchFamily="2" charset="0"/>
              <a:cs typeface="Nikosh" panose="02000000000000000000" pitchFamily="2" charset="0"/>
              <a:sym typeface="Arial"/>
            </a:endParaRPr>
          </a:p>
        </p:txBody>
      </p:sp>
      <p:sp>
        <p:nvSpPr>
          <p:cNvPr id="4" name="Frame 3"/>
          <p:cNvSpPr/>
          <p:nvPr/>
        </p:nvSpPr>
        <p:spPr>
          <a:xfrm>
            <a:off x="19224" y="0"/>
            <a:ext cx="12191999" cy="6866873"/>
          </a:xfrm>
          <a:prstGeom prst="frame">
            <a:avLst>
              <a:gd name="adj1" fmla="val 2796"/>
            </a:avLst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681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06C18F-0987-22B2-4E3E-D78D3A9D453B}"/>
              </a:ext>
            </a:extLst>
          </p:cNvPr>
          <p:cNvSpPr txBox="1"/>
          <p:nvPr/>
        </p:nvSpPr>
        <p:spPr>
          <a:xfrm>
            <a:off x="272675" y="2948197"/>
            <a:ext cx="116850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0" lang="en-US" sz="80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পৃথিবীতে</a:t>
            </a: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80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দিন</a:t>
            </a: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ও </a:t>
            </a:r>
            <a:r>
              <a:rPr kumimoji="0" lang="en-US" sz="80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রাত</a:t>
            </a: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80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হওয়ার</a:t>
            </a: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80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কারণ</a:t>
            </a:r>
            <a:endParaRPr kumimoji="0" lang="en-US" sz="80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C57268-6076-93CB-384C-73FCD102AFDD}"/>
              </a:ext>
            </a:extLst>
          </p:cNvPr>
          <p:cNvSpPr txBox="1"/>
          <p:nvPr/>
        </p:nvSpPr>
        <p:spPr>
          <a:xfrm>
            <a:off x="3330341" y="476071"/>
            <a:ext cx="57048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আজকের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পাঠ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sp>
        <p:nvSpPr>
          <p:cNvPr id="5" name="Frame 4"/>
          <p:cNvSpPr/>
          <p:nvPr/>
        </p:nvSpPr>
        <p:spPr>
          <a:xfrm>
            <a:off x="19224" y="0"/>
            <a:ext cx="12191999" cy="6866873"/>
          </a:xfrm>
          <a:prstGeom prst="frame">
            <a:avLst>
              <a:gd name="adj1" fmla="val 2796"/>
            </a:avLst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31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241AD1-ECFC-D0EC-DCAE-63C0124DEE91}"/>
              </a:ext>
            </a:extLst>
          </p:cNvPr>
          <p:cNvSpPr txBox="1"/>
          <p:nvPr/>
        </p:nvSpPr>
        <p:spPr>
          <a:xfrm>
            <a:off x="851809" y="1725276"/>
            <a:ext cx="107770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আজকের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পাঠের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মূল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প্রশ্ন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পৃথিবীর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কোন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ধরনের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গতির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ফলে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দিন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ও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রাতের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পরিবর্তন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হয়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?</a:t>
            </a:r>
          </a:p>
        </p:txBody>
      </p:sp>
      <p:sp>
        <p:nvSpPr>
          <p:cNvPr id="4" name="Frame 3"/>
          <p:cNvSpPr/>
          <p:nvPr/>
        </p:nvSpPr>
        <p:spPr>
          <a:xfrm>
            <a:off x="19224" y="0"/>
            <a:ext cx="12191999" cy="6866873"/>
          </a:xfrm>
          <a:prstGeom prst="frame">
            <a:avLst>
              <a:gd name="adj1" fmla="val 2796"/>
            </a:avLst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40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7FA12-44F6-0D6A-9684-B658A945B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>
            <a:extLst>
              <a:ext uri="{FF2B5EF4-FFF2-40B4-BE49-F238E27FC236}">
                <a16:creationId xmlns:a16="http://schemas.microsoft.com/office/drawing/2014/main" id="{22E62D5D-3D41-579E-0091-2F36DC94F404}"/>
              </a:ext>
            </a:extLst>
          </p:cNvPr>
          <p:cNvSpPr/>
          <p:nvPr/>
        </p:nvSpPr>
        <p:spPr>
          <a:xfrm>
            <a:off x="2278952" y="770986"/>
            <a:ext cx="7634097" cy="5316029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59E42F8-50B7-58D1-0537-B792C5F33024}"/>
              </a:ext>
            </a:extLst>
          </p:cNvPr>
          <p:cNvSpPr/>
          <p:nvPr/>
        </p:nvSpPr>
        <p:spPr>
          <a:xfrm>
            <a:off x="3675848" y="1503513"/>
            <a:ext cx="4840305" cy="3850974"/>
          </a:xfrm>
          <a:prstGeom prst="ellipse">
            <a:avLst/>
          </a:prstGeom>
          <a:noFill/>
          <a:ln w="28575">
            <a:solidFill>
              <a:schemeClr val="bg2">
                <a:lumMod val="50000"/>
              </a:schemeClr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1DF1648-51E7-9C74-136C-34FE91494D78}"/>
              </a:ext>
            </a:extLst>
          </p:cNvPr>
          <p:cNvSpPr/>
          <p:nvPr/>
        </p:nvSpPr>
        <p:spPr>
          <a:xfrm>
            <a:off x="2666842" y="853350"/>
            <a:ext cx="6858317" cy="5151301"/>
          </a:xfrm>
          <a:prstGeom prst="ellipse">
            <a:avLst/>
          </a:prstGeom>
          <a:noFill/>
          <a:ln w="28575">
            <a:solidFill>
              <a:srgbClr val="00206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EFF16E8-8B08-E74E-D850-CC828A0BA91E}"/>
              </a:ext>
            </a:extLst>
          </p:cNvPr>
          <p:cNvSpPr/>
          <p:nvPr/>
        </p:nvSpPr>
        <p:spPr>
          <a:xfrm>
            <a:off x="2104998" y="548191"/>
            <a:ext cx="7982003" cy="5761611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A7D0002-0A1D-F483-20A2-42CC8AB79496}"/>
              </a:ext>
            </a:extLst>
          </p:cNvPr>
          <p:cNvSpPr/>
          <p:nvPr/>
        </p:nvSpPr>
        <p:spPr>
          <a:xfrm>
            <a:off x="1181618" y="36591"/>
            <a:ext cx="9828761" cy="678481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7D590D1-71B8-01CB-F008-66EBEAD24CCE}"/>
              </a:ext>
            </a:extLst>
          </p:cNvPr>
          <p:cNvSpPr/>
          <p:nvPr/>
        </p:nvSpPr>
        <p:spPr>
          <a:xfrm>
            <a:off x="447672" y="-171034"/>
            <a:ext cx="11296651" cy="7200060"/>
          </a:xfrm>
          <a:prstGeom prst="ellipse">
            <a:avLst/>
          </a:prstGeom>
          <a:noFill/>
          <a:ln w="28575">
            <a:solidFill>
              <a:srgbClr val="00206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A794383-7A12-2586-0EAF-53E6661AB7B0}"/>
              </a:ext>
            </a:extLst>
          </p:cNvPr>
          <p:cNvSpPr/>
          <p:nvPr/>
        </p:nvSpPr>
        <p:spPr>
          <a:xfrm>
            <a:off x="1684350" y="271448"/>
            <a:ext cx="8823301" cy="6315103"/>
          </a:xfrm>
          <a:prstGeom prst="ellipse">
            <a:avLst/>
          </a:prstGeom>
          <a:noFill/>
          <a:ln w="28575">
            <a:solidFill>
              <a:srgbClr val="00206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5C2937E-9EFA-7F11-F799-1AB44679ACD6}"/>
              </a:ext>
            </a:extLst>
          </p:cNvPr>
          <p:cNvSpPr/>
          <p:nvPr/>
        </p:nvSpPr>
        <p:spPr>
          <a:xfrm>
            <a:off x="3221834" y="1136647"/>
            <a:ext cx="5898434" cy="4584700"/>
          </a:xfrm>
          <a:prstGeom prst="ellipse">
            <a:avLst/>
          </a:prstGeom>
          <a:noFill/>
          <a:ln w="28575">
            <a:solidFill>
              <a:srgbClr val="C0000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CFA360-2984-89A0-67AE-3B9AA9375E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877" y="2465939"/>
            <a:ext cx="476601" cy="4738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FC1A5C-841D-9906-CBA3-0ACF65CD7AF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660" y="2662638"/>
            <a:ext cx="681650" cy="6650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D38F91D-906E-CFD3-8068-57B39E4A16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89" y="3113267"/>
            <a:ext cx="826657" cy="8266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91CB83C-D307-C799-0B6D-08AE9D18464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710" y="2400052"/>
            <a:ext cx="720443" cy="70104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B66AECC-F18E-234D-8754-0A8DED90FC3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5283" y="2122401"/>
            <a:ext cx="2616945" cy="2640985"/>
          </a:xfrm>
          <a:prstGeom prst="rect">
            <a:avLst/>
          </a:prstGeom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A7FDBD-886D-234C-0399-0C1E766F7B1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65" y="2122402"/>
            <a:ext cx="1274631" cy="12746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8342C6-73A4-D6AD-AB00-3B9A2038FEA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054" y="3320936"/>
            <a:ext cx="903325" cy="9060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4562BC9-0BEB-7543-4990-25A7BED46F1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85" y="3048838"/>
            <a:ext cx="1579434" cy="6456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687514-D6AE-939E-E2A5-D6D9CB507D7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831" y="4256335"/>
            <a:ext cx="809113" cy="828510"/>
          </a:xfrm>
          <a:prstGeom prst="rect">
            <a:avLst/>
          </a:prstGeom>
        </p:spPr>
      </p:pic>
      <p:sp>
        <p:nvSpPr>
          <p:cNvPr id="21" name="Frame 20"/>
          <p:cNvSpPr/>
          <p:nvPr/>
        </p:nvSpPr>
        <p:spPr>
          <a:xfrm>
            <a:off x="19224" y="0"/>
            <a:ext cx="12191999" cy="6866873"/>
          </a:xfrm>
          <a:prstGeom prst="frame">
            <a:avLst>
              <a:gd name="adj1" fmla="val 2796"/>
            </a:avLst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200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38 0.35347 C -0.27331 0.35347 -0.36224 0.25093 -0.36237 0.12477 C -0.36237 -0.00162 -0.27344 -0.10463 -0.1638 -0.10463 C -0.05417 -0.10463 0.03463 -0.00162 0.03463 0.12477 C 0.03476 0.25093 -0.0543 0.35347 -0.1638 0.35347 Z " pathEditMode="relative" rAng="10800000" ptsTypes="AAAAA">
                                      <p:cBhvr>
                                        <p:cTn id="6" dur="6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89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216 -0.19166 C -0.09896 -0.19166 0.00924 -0.06713 0.00924 0.08774 C 0.00924 0.2426 -0.09896 0.36991 -0.23216 0.36991 C -0.36524 0.36991 -0.47305 0.2426 -0.47305 0.08774 C -0.47305 -0.06713 -0.36524 -0.19166 -0.23216 -0.19166 Z " pathEditMode="relative" rAng="0" ptsTypes="AAAAA">
                                      <p:cBhvr>
                                        <p:cTn id="8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2807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917 -0.20602 C -0.10508 -0.20602 0.03645 -0.05278 0.03645 0.13726 C 0.03645 0.32731 -0.10508 0.48194 -0.27917 0.48194 C -0.45326 0.48194 -0.59415 0.32731 -0.59415 0.13726 C -0.59415 -0.05278 -0.45326 -0.20602 -0.27917 -0.20602 Z " pathEditMode="relative" rAng="0" ptsTypes="AAAAA">
                                      <p:cBhvr>
                                        <p:cTn id="10" dur="1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439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125 -0.28518 C -0.12461 -0.28518 0.00261 -0.14954 0.00261 0.01806 C 0.00261 0.18519 -0.12461 0.32245 -0.28125 0.32245 C -0.43776 0.32245 -0.56471 0.18519 -0.56471 0.01806 C -0.56471 -0.14954 -0.43776 -0.28518 -0.28125 -0.28518 Z " pathEditMode="relative" rAng="0" ptsTypes="AAAAA">
                                      <p:cBhvr>
                                        <p:cTn id="12" dur="1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3037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088 -0.29699 C -0.18841 -0.29699 0.01667 -0.09421 0.01667 0.15718 C 0.01667 0.40857 -0.18841 0.61366 -0.44088 0.61366 C -0.69414 0.61366 -0.89844 0.40857 -0.89844 0.15718 C -0.89844 -0.09421 -0.69414 -0.29699 -0.44088 -0.29699 Z " pathEditMode="relative" rAng="0" ptsTypes="AAAAA">
                                      <p:cBhvr>
                                        <p:cTn id="14" dur="18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53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562 -0.41759 C -0.19153 -0.41759 -0.00937 -0.23194 -0.00937 -0.00278 C -0.00937 0.22639 -0.19153 0.4132 -0.41562 0.4132 C -0.6401 0.4132 -0.82187 0.22639 -0.82187 -0.00278 C -0.82187 -0.23194 -0.6401 -0.41759 -0.41562 -0.41759 Z " pathEditMode="relative" rAng="0" ptsTypes="AAAAA">
                                      <p:cBhvr>
                                        <p:cTn id="16" dur="16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52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836 -0.32061 C 0.57826 -0.32061 0.74896 -0.15 0.74896 0.06041 C 0.74896 0.27106 0.57826 0.44305 0.36836 0.44305 C 0.15821 0.44305 -0.01184 0.27106 -0.01184 0.06041 C -0.01184 -0.15 0.15821 -0.32061 0.36836 -0.32061 Z " pathEditMode="relative" rAng="0" ptsTypes="AAAAA">
                                      <p:cBhvr>
                                        <p:cTn id="18" dur="1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3817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533 -0.47639 C -0.11549 -0.47639 0.03868 -0.32384 0.03868 -0.13542 C 0.03868 0.05278 -0.11549 0.20625 -0.30533 0.20625 C -0.49531 0.20625 -0.64921 0.05278 -0.64921 -0.13542 C -0.64921 -0.32384 -0.49531 -0.47639 -0.30533 -0.47639 Z " pathEditMode="relative" rAng="0" ptsTypes="AAAAA">
                                      <p:cBhvr>
                                        <p:cTn id="20" dur="1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919C30-B6AC-D935-3892-62938A21D967}"/>
              </a:ext>
            </a:extLst>
          </p:cNvPr>
          <p:cNvSpPr txBox="1"/>
          <p:nvPr/>
        </p:nvSpPr>
        <p:spPr>
          <a:xfrm>
            <a:off x="4415969" y="254554"/>
            <a:ext cx="4080933" cy="1107996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একক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কাজ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3AB8D2-7D78-E1E4-8237-91DA1252A1EB}"/>
              </a:ext>
            </a:extLst>
          </p:cNvPr>
          <p:cNvSpPr txBox="1"/>
          <p:nvPr/>
        </p:nvSpPr>
        <p:spPr>
          <a:xfrm>
            <a:off x="134126" y="3783551"/>
            <a:ext cx="11962194" cy="70788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lvl="0" indent="-571500" algn="ctr">
              <a:buFont typeface="Wingdings" panose="05000000000000000000" pitchFamily="2" charset="2"/>
              <a:buChar char="Ø"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‘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পৃথিবীতে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দিন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ও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রাত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হওয়ার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কারণ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সম্পর্কে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আরো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কিছু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জানি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’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অংশ</a:t>
            </a:r>
            <a:r>
              <a:rPr lang="en-US" sz="3600" b="1" kern="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টুকু</a:t>
            </a:r>
            <a:r>
              <a:rPr lang="en-US" sz="3600" b="1" kern="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lang="en-US" sz="3600" b="1" kern="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পড়</a:t>
            </a:r>
            <a:endParaRPr kumimoji="0" lang="en-US" sz="3600" b="0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8272C0-058C-6258-5AFB-59BAF48D8A70}"/>
              </a:ext>
            </a:extLst>
          </p:cNvPr>
          <p:cNvSpPr txBox="1"/>
          <p:nvPr/>
        </p:nvSpPr>
        <p:spPr>
          <a:xfrm>
            <a:off x="812594" y="2116001"/>
            <a:ext cx="10145486" cy="70788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lvl="0" indent="-571500" algn="ctr">
              <a:buFont typeface="Wingdings" panose="05000000000000000000" pitchFamily="2" charset="2"/>
              <a:buChar char="Ø"/>
            </a:pPr>
            <a:r>
              <a:rPr kumimoji="0" lang="en-US" sz="4000" b="1" i="0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আগের</a:t>
            </a:r>
            <a:r>
              <a:rPr kumimoji="0" lang="en-US" sz="4000" b="1" i="0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000" b="1" i="0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স্লাইডে</a:t>
            </a:r>
            <a:r>
              <a:rPr kumimoji="0" lang="en-US" sz="4000" b="1" i="0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000" b="1" i="0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তোমরা</a:t>
            </a:r>
            <a:r>
              <a:rPr kumimoji="0" lang="en-US" sz="4000" b="1" i="0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lang="en-US" sz="4000" b="1" kern="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কী</a:t>
            </a:r>
            <a:r>
              <a:rPr lang="en-US" sz="4000" b="1" kern="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lang="en-US" sz="4000" b="1" kern="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কী</a:t>
            </a:r>
            <a:r>
              <a:rPr lang="en-US" sz="4000" b="1" kern="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lang="en-US" sz="4000" b="1" kern="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দেখতে</a:t>
            </a:r>
            <a:r>
              <a:rPr lang="en-US" sz="4000" b="1" kern="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lang="en-US" sz="4000" b="1" kern="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পেলে</a:t>
            </a:r>
            <a:r>
              <a:rPr lang="en-US" sz="4000" b="1" kern="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?</a:t>
            </a:r>
            <a:endParaRPr kumimoji="0" lang="en-US" sz="4000" b="0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19224" y="0"/>
            <a:ext cx="12191999" cy="6866873"/>
          </a:xfrm>
          <a:prstGeom prst="frame">
            <a:avLst>
              <a:gd name="adj1" fmla="val 2796"/>
            </a:avLst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67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08BD77-6489-280C-66C7-BBA28015D205}"/>
              </a:ext>
            </a:extLst>
          </p:cNvPr>
          <p:cNvSpPr txBox="1"/>
          <p:nvPr/>
        </p:nvSpPr>
        <p:spPr>
          <a:xfrm>
            <a:off x="3860799" y="0"/>
            <a:ext cx="4080933" cy="110799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জোড়ায় কাজ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1276FE-5903-0A66-C46D-866D631D1F4A}"/>
              </a:ext>
            </a:extLst>
          </p:cNvPr>
          <p:cNvSpPr txBox="1"/>
          <p:nvPr/>
        </p:nvSpPr>
        <p:spPr>
          <a:xfrm>
            <a:off x="0" y="2226549"/>
            <a:ext cx="121920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তোমার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বন্ধুর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সাথে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৯৩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পৃষ্ঠার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ছবিটি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পর্যবেক্ষণ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বিষয়গুলো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নিয়ে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আলোচনা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173491-9235-2D2C-41DF-6778D977D6FE}"/>
              </a:ext>
            </a:extLst>
          </p:cNvPr>
          <p:cNvSpPr txBox="1"/>
          <p:nvPr/>
        </p:nvSpPr>
        <p:spPr>
          <a:xfrm>
            <a:off x="656809" y="2925737"/>
            <a:ext cx="8650819" cy="255454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সৌরজগতে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সূর্যের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চতুর্দিকে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ঘূর্ণায়মান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কয়টি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গ্রহ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আছে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পৃথিবী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নামক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গ্রহটি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কীভাবে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ঘোরে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পৃথিবীর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নিজ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অক্ষের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চারদিকে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ঘুরতে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সময়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লাগে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দিনরাত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কীভাবে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সংঘটিত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দিনরাত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হওয়ার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কারণে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পৃথিবীতে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প্রভাব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</p:txBody>
      </p:sp>
      <p:sp>
        <p:nvSpPr>
          <p:cNvPr id="6" name="Frame 5"/>
          <p:cNvSpPr/>
          <p:nvPr/>
        </p:nvSpPr>
        <p:spPr>
          <a:xfrm>
            <a:off x="19224" y="0"/>
            <a:ext cx="12191999" cy="6866873"/>
          </a:xfrm>
          <a:prstGeom prst="frame">
            <a:avLst>
              <a:gd name="adj1" fmla="val 2796"/>
            </a:avLst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469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0B8D4A-5B76-2742-BF71-FA792AA6DA3A}"/>
              </a:ext>
            </a:extLst>
          </p:cNvPr>
          <p:cNvSpPr txBox="1"/>
          <p:nvPr/>
        </p:nvSpPr>
        <p:spPr>
          <a:xfrm>
            <a:off x="3860799" y="0"/>
            <a:ext cx="4080933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জোড়ায় কাজ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7110637-AAE3-D906-1A72-8391164BF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653763"/>
              </p:ext>
            </p:extLst>
          </p:nvPr>
        </p:nvGraphicFramePr>
        <p:xfrm>
          <a:off x="1435157" y="3638426"/>
          <a:ext cx="9071429" cy="15544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071429">
                  <a:extLst>
                    <a:ext uri="{9D8B030D-6E8A-4147-A177-3AD203B41FA5}">
                      <a16:colId xmlns:a16="http://schemas.microsoft.com/office/drawing/2014/main" val="2378841768"/>
                    </a:ext>
                  </a:extLst>
                </a:gridCol>
              </a:tblGrid>
              <a:tr h="9274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পৃথিবীতে</a:t>
                      </a:r>
                      <a:r>
                        <a:rPr kumimoji="0" lang="en-US" sz="5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 </a:t>
                      </a: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দিন</a:t>
                      </a:r>
                      <a:r>
                        <a:rPr kumimoji="0" lang="en-US" sz="5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 ও </a:t>
                      </a: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রাত</a:t>
                      </a:r>
                      <a:r>
                        <a:rPr kumimoji="0" lang="en-US" sz="5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 </a:t>
                      </a: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হওয়ার</a:t>
                      </a:r>
                      <a:r>
                        <a:rPr kumimoji="0" lang="en-US" sz="5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 </a:t>
                      </a: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কারণসমূহ</a:t>
                      </a:r>
                      <a:endParaRPr kumimoji="0" lang="en-US" sz="54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Nikosh" panose="02000000000000000000" pitchFamily="2" charset="0"/>
                        <a:ea typeface="+mn-ea"/>
                        <a:cs typeface="Nikosh" panose="02000000000000000000" pitchFamily="2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709871"/>
                  </a:ext>
                </a:extLst>
              </a:tr>
              <a:tr h="28536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8872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1D8C774-5E22-1D90-AB69-DBB6B4972D50}"/>
              </a:ext>
            </a:extLst>
          </p:cNvPr>
          <p:cNvSpPr txBox="1"/>
          <p:nvPr/>
        </p:nvSpPr>
        <p:spPr>
          <a:xfrm>
            <a:off x="822378" y="1964459"/>
            <a:ext cx="10786534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জোড়ায় আলোচনা করে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ছক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টি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পূরণ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কর</a:t>
            </a:r>
          </a:p>
        </p:txBody>
      </p:sp>
      <p:sp>
        <p:nvSpPr>
          <p:cNvPr id="5" name="Frame 4"/>
          <p:cNvSpPr/>
          <p:nvPr/>
        </p:nvSpPr>
        <p:spPr>
          <a:xfrm>
            <a:off x="19224" y="0"/>
            <a:ext cx="12191999" cy="6866873"/>
          </a:xfrm>
          <a:prstGeom prst="frame">
            <a:avLst>
              <a:gd name="adj1" fmla="val 2796"/>
            </a:avLst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413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0E648-3438-428E-30DF-996E65733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1363E6-37A2-ADFF-A1AA-A75FAB90789F}"/>
              </a:ext>
            </a:extLst>
          </p:cNvPr>
          <p:cNvSpPr txBox="1"/>
          <p:nvPr/>
        </p:nvSpPr>
        <p:spPr>
          <a:xfrm>
            <a:off x="3860799" y="0"/>
            <a:ext cx="4080933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দলগত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কাজ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44B9B2-B8AD-B40E-1067-C74BF83614AC}"/>
              </a:ext>
            </a:extLst>
          </p:cNvPr>
          <p:cNvSpPr txBox="1"/>
          <p:nvPr/>
        </p:nvSpPr>
        <p:spPr>
          <a:xfrm>
            <a:off x="770470" y="965199"/>
            <a:ext cx="10786534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দলে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আলোচনা করে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নিচের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ছক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টি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পূরণ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কর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1B80D1C-F6BD-23C2-9DD0-C268B5EDCD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60285" y="2113037"/>
          <a:ext cx="9071429" cy="4625221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071429">
                  <a:extLst>
                    <a:ext uri="{9D8B030D-6E8A-4147-A177-3AD203B41FA5}">
                      <a16:colId xmlns:a16="http://schemas.microsoft.com/office/drawing/2014/main" val="2378841768"/>
                    </a:ext>
                  </a:extLst>
                </a:gridCol>
              </a:tblGrid>
              <a:tr h="10764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পৃথিবীতে</a:t>
                      </a:r>
                      <a:r>
                        <a:rPr kumimoji="0" lang="en-US" sz="5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 </a:t>
                      </a: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দিন</a:t>
                      </a:r>
                      <a:r>
                        <a:rPr kumimoji="0" lang="en-US" sz="5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 ও </a:t>
                      </a: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রাত</a:t>
                      </a:r>
                      <a:r>
                        <a:rPr kumimoji="0" lang="en-US" sz="5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 </a:t>
                      </a: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হওয়ার</a:t>
                      </a:r>
                      <a:r>
                        <a:rPr kumimoji="0" lang="en-US" sz="5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 </a:t>
                      </a: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কারণসমূহ</a:t>
                      </a:r>
                      <a:endParaRPr kumimoji="0" lang="en-US" sz="54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Nikosh" panose="02000000000000000000" pitchFamily="2" charset="0"/>
                        <a:ea typeface="+mn-ea"/>
                        <a:cs typeface="Nikosh" panose="02000000000000000000" pitchFamily="2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709871"/>
                  </a:ext>
                </a:extLst>
              </a:tr>
              <a:tr h="34365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887243"/>
                  </a:ext>
                </a:extLst>
              </a:tr>
            </a:tbl>
          </a:graphicData>
        </a:graphic>
      </p:graphicFrame>
      <p:sp>
        <p:nvSpPr>
          <p:cNvPr id="7" name="Frame 6"/>
          <p:cNvSpPr/>
          <p:nvPr/>
        </p:nvSpPr>
        <p:spPr>
          <a:xfrm>
            <a:off x="19224" y="0"/>
            <a:ext cx="12191999" cy="6866873"/>
          </a:xfrm>
          <a:prstGeom prst="frame">
            <a:avLst>
              <a:gd name="adj1" fmla="val 2796"/>
            </a:avLst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355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BD479-527D-4937-91BE-4E21FEEB0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>
            <a:extLst>
              <a:ext uri="{FF2B5EF4-FFF2-40B4-BE49-F238E27FC236}">
                <a16:creationId xmlns:a16="http://schemas.microsoft.com/office/drawing/2014/main" id="{FA4BC8EF-E984-58C0-75B9-E225C04F0144}"/>
              </a:ext>
            </a:extLst>
          </p:cNvPr>
          <p:cNvSpPr txBox="1"/>
          <p:nvPr/>
        </p:nvSpPr>
        <p:spPr>
          <a:xfrm>
            <a:off x="673767" y="1106615"/>
            <a:ext cx="1116209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আজকের</a:t>
            </a:r>
            <a:r>
              <a:rPr kumimoji="0" lang="en-US" sz="7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পাঠের</a:t>
            </a:r>
            <a:r>
              <a:rPr kumimoji="0" lang="en-US" sz="7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মূল</a:t>
            </a:r>
            <a:r>
              <a:rPr kumimoji="0" lang="en-US" sz="7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প্রশ্ন</a:t>
            </a:r>
            <a:endParaRPr kumimoji="0" lang="en-US" sz="72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পৃথিবীর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কোন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ধরনের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গতির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ফলে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দিন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ও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রাতের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পরিবর্তন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হয়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পৃথিবীর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আহ্নিক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গতির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ফলে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দিন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ও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রাতের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পরিবর্তন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হয়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।</a:t>
            </a:r>
          </a:p>
        </p:txBody>
      </p:sp>
      <p:sp>
        <p:nvSpPr>
          <p:cNvPr id="3" name="Frame 2"/>
          <p:cNvSpPr/>
          <p:nvPr/>
        </p:nvSpPr>
        <p:spPr>
          <a:xfrm>
            <a:off x="19224" y="0"/>
            <a:ext cx="12191999" cy="6866873"/>
          </a:xfrm>
          <a:prstGeom prst="frame">
            <a:avLst>
              <a:gd name="adj1" fmla="val 2796"/>
            </a:avLst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5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65E1F1F-C644-89C1-66E6-D8AA0EE3C22C}"/>
              </a:ext>
            </a:extLst>
          </p:cNvPr>
          <p:cNvSpPr txBox="1"/>
          <p:nvPr/>
        </p:nvSpPr>
        <p:spPr>
          <a:xfrm>
            <a:off x="2597453" y="1275624"/>
            <a:ext cx="7471303" cy="37702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ধন্যবাদ</a:t>
            </a:r>
            <a:endParaRPr kumimoji="0" lang="en-US" sz="23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19224" y="0"/>
            <a:ext cx="12191999" cy="6866873"/>
          </a:xfrm>
          <a:prstGeom prst="frame">
            <a:avLst>
              <a:gd name="adj1" fmla="val 2796"/>
            </a:avLst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3989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65</TotalTime>
  <Words>205</Words>
  <Application>Microsoft Office PowerPoint</Application>
  <PresentationFormat>Widescreen</PresentationFormat>
  <Paragraphs>34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Aptos</vt:lpstr>
      <vt:lpstr>Arial</vt:lpstr>
      <vt:lpstr>Calibri</vt:lpstr>
      <vt:lpstr>Century Gothic</vt:lpstr>
      <vt:lpstr>Concert One</vt:lpstr>
      <vt:lpstr>Nikosh</vt:lpstr>
      <vt:lpstr>NikoshBAN</vt:lpstr>
      <vt:lpstr>Patrick Hand</vt:lpstr>
      <vt:lpstr>Wingdings</vt:lpstr>
      <vt:lpstr>Wingdings 3</vt:lpstr>
      <vt:lpstr>Ion</vt:lpstr>
      <vt:lpstr>PowerPoint Presentation</vt:lpstr>
      <vt:lpstr>প্রাথমিক বিজ্ঞান পাঠে  সবাইকে স্বাগত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Asiya Begum</dc:creator>
  <cp:lastModifiedBy>Asiya Begum</cp:lastModifiedBy>
  <cp:revision>15</cp:revision>
  <dcterms:created xsi:type="dcterms:W3CDTF">2026-09-23T17:14:48Z</dcterms:created>
  <dcterms:modified xsi:type="dcterms:W3CDTF">2026-09-24T18:05:18Z</dcterms:modified>
</cp:coreProperties>
</file>