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2" r:id="rId1"/>
  </p:sldMasterIdLst>
  <p:sldIdLst>
    <p:sldId id="256" r:id="rId2"/>
    <p:sldId id="257" r:id="rId3"/>
    <p:sldId id="258" r:id="rId4"/>
    <p:sldId id="259" r:id="rId5"/>
    <p:sldId id="260" r:id="rId6"/>
    <p:sldId id="261" r:id="rId7"/>
    <p:sldId id="262" r:id="rId8"/>
    <p:sldId id="263" r:id="rId9"/>
    <p:sldId id="270" r:id="rId10"/>
    <p:sldId id="264" r:id="rId11"/>
    <p:sldId id="269" r:id="rId12"/>
    <p:sldId id="265" r:id="rId13"/>
    <p:sldId id="266" r:id="rId14"/>
    <p:sldId id="26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3" autoAdjust="0"/>
    <p:restoredTop sz="94660"/>
  </p:normalViewPr>
  <p:slideViewPr>
    <p:cSldViewPr snapToGrid="0">
      <p:cViewPr varScale="1">
        <p:scale>
          <a:sx n="68" d="100"/>
          <a:sy n="68" d="100"/>
        </p:scale>
        <p:origin x="78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1AE522E-161C-4071-98AA-DDB0569DCF8D}" type="datetimeFigureOut">
              <a:rPr lang="en-SG" smtClean="0"/>
              <a:t>27/9/2026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664D27B2-344C-4963-860E-2646254290EA}" type="slidenum">
              <a:rPr lang="en-SG" smtClean="0"/>
              <a:t>‹#›</a:t>
            </a:fld>
            <a:endParaRPr lang="en-SG"/>
          </a:p>
        </p:txBody>
      </p:sp>
    </p:spTree>
    <p:extLst>
      <p:ext uri="{BB962C8B-B14F-4D97-AF65-F5344CB8AC3E}">
        <p14:creationId xmlns:p14="http://schemas.microsoft.com/office/powerpoint/2010/main" val="3904520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1AE522E-161C-4071-98AA-DDB0569DCF8D}" type="datetimeFigureOut">
              <a:rPr lang="en-SG" smtClean="0"/>
              <a:t>27/9/2026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664D27B2-344C-4963-860E-2646254290EA}" type="slidenum">
              <a:rPr lang="en-SG" smtClean="0"/>
              <a:t>‹#›</a:t>
            </a:fld>
            <a:endParaRPr lang="en-SG"/>
          </a:p>
        </p:txBody>
      </p:sp>
    </p:spTree>
    <p:extLst>
      <p:ext uri="{BB962C8B-B14F-4D97-AF65-F5344CB8AC3E}">
        <p14:creationId xmlns:p14="http://schemas.microsoft.com/office/powerpoint/2010/main" val="364776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1AE522E-161C-4071-98AA-DDB0569DCF8D}" type="datetimeFigureOut">
              <a:rPr lang="en-SG" smtClean="0"/>
              <a:t>27/9/2026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664D27B2-344C-4963-860E-2646254290EA}" type="slidenum">
              <a:rPr lang="en-SG" smtClean="0"/>
              <a:t>‹#›</a:t>
            </a:fld>
            <a:endParaRPr lang="en-SG"/>
          </a:p>
        </p:txBody>
      </p:sp>
    </p:spTree>
    <p:extLst>
      <p:ext uri="{BB962C8B-B14F-4D97-AF65-F5344CB8AC3E}">
        <p14:creationId xmlns:p14="http://schemas.microsoft.com/office/powerpoint/2010/main" val="2396194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1AE522E-161C-4071-98AA-DDB0569DCF8D}" type="datetimeFigureOut">
              <a:rPr lang="en-SG" smtClean="0"/>
              <a:t>27/9/2026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664D27B2-344C-4963-860E-2646254290EA}" type="slidenum">
              <a:rPr lang="en-SG" smtClean="0"/>
              <a:t>‹#›</a:t>
            </a:fld>
            <a:endParaRPr lang="en-SG"/>
          </a:p>
        </p:txBody>
      </p:sp>
    </p:spTree>
    <p:extLst>
      <p:ext uri="{BB962C8B-B14F-4D97-AF65-F5344CB8AC3E}">
        <p14:creationId xmlns:p14="http://schemas.microsoft.com/office/powerpoint/2010/main" val="1855441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1AE522E-161C-4071-98AA-DDB0569DCF8D}" type="datetimeFigureOut">
              <a:rPr lang="en-SG" smtClean="0"/>
              <a:t>27/9/2026</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664D27B2-344C-4963-860E-2646254290EA}" type="slidenum">
              <a:rPr lang="en-SG" smtClean="0"/>
              <a:t>‹#›</a:t>
            </a:fld>
            <a:endParaRPr lang="en-SG"/>
          </a:p>
        </p:txBody>
      </p:sp>
    </p:spTree>
    <p:extLst>
      <p:ext uri="{BB962C8B-B14F-4D97-AF65-F5344CB8AC3E}">
        <p14:creationId xmlns:p14="http://schemas.microsoft.com/office/powerpoint/2010/main" val="2156517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1AE522E-161C-4071-98AA-DDB0569DCF8D}" type="datetimeFigureOut">
              <a:rPr lang="en-SG" smtClean="0"/>
              <a:t>27/9/2026</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664D27B2-344C-4963-860E-2646254290EA}" type="slidenum">
              <a:rPr lang="en-SG" smtClean="0"/>
              <a:t>‹#›</a:t>
            </a:fld>
            <a:endParaRPr lang="en-SG"/>
          </a:p>
        </p:txBody>
      </p:sp>
    </p:spTree>
    <p:extLst>
      <p:ext uri="{BB962C8B-B14F-4D97-AF65-F5344CB8AC3E}">
        <p14:creationId xmlns:p14="http://schemas.microsoft.com/office/powerpoint/2010/main" val="1148671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AE522E-161C-4071-98AA-DDB0569DCF8D}" type="datetimeFigureOut">
              <a:rPr lang="en-SG" smtClean="0"/>
              <a:t>27/9/2026</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664D27B2-344C-4963-860E-2646254290EA}" type="slidenum">
              <a:rPr lang="en-SG" smtClean="0"/>
              <a:t>‹#›</a:t>
            </a:fld>
            <a:endParaRPr lang="en-SG"/>
          </a:p>
        </p:txBody>
      </p:sp>
    </p:spTree>
    <p:extLst>
      <p:ext uri="{BB962C8B-B14F-4D97-AF65-F5344CB8AC3E}">
        <p14:creationId xmlns:p14="http://schemas.microsoft.com/office/powerpoint/2010/main" val="3419578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1AE522E-161C-4071-98AA-DDB0569DCF8D}" type="datetimeFigureOut">
              <a:rPr lang="en-SG" smtClean="0"/>
              <a:t>27/9/2026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664D27B2-344C-4963-860E-2646254290EA}" type="slidenum">
              <a:rPr lang="en-SG" smtClean="0"/>
              <a:t>‹#›</a:t>
            </a:fld>
            <a:endParaRPr lang="en-SG"/>
          </a:p>
        </p:txBody>
      </p:sp>
    </p:spTree>
    <p:extLst>
      <p:ext uri="{BB962C8B-B14F-4D97-AF65-F5344CB8AC3E}">
        <p14:creationId xmlns:p14="http://schemas.microsoft.com/office/powerpoint/2010/main" val="2890951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1AE522E-161C-4071-98AA-DDB0569DCF8D}" type="datetimeFigureOut">
              <a:rPr lang="en-SG" smtClean="0"/>
              <a:t>27/9/2026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664D27B2-344C-4963-860E-2646254290EA}" type="slidenum">
              <a:rPr lang="en-SG" smtClean="0"/>
              <a:t>‹#›</a:t>
            </a:fld>
            <a:endParaRPr lang="en-SG"/>
          </a:p>
        </p:txBody>
      </p:sp>
    </p:spTree>
    <p:extLst>
      <p:ext uri="{BB962C8B-B14F-4D97-AF65-F5344CB8AC3E}">
        <p14:creationId xmlns:p14="http://schemas.microsoft.com/office/powerpoint/2010/main" val="781944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1AE522E-161C-4071-98AA-DDB0569DCF8D}" type="datetimeFigureOut">
              <a:rPr lang="en-SG" smtClean="0"/>
              <a:t>27/9/2026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664D27B2-344C-4963-860E-2646254290EA}" type="slidenum">
              <a:rPr lang="en-SG" smtClean="0"/>
              <a:t>‹#›</a:t>
            </a:fld>
            <a:endParaRPr lang="en-SG"/>
          </a:p>
        </p:txBody>
      </p:sp>
    </p:spTree>
    <p:extLst>
      <p:ext uri="{BB962C8B-B14F-4D97-AF65-F5344CB8AC3E}">
        <p14:creationId xmlns:p14="http://schemas.microsoft.com/office/powerpoint/2010/main" val="2009520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1AE522E-161C-4071-98AA-DDB0569DCF8D}" type="datetimeFigureOut">
              <a:rPr lang="en-SG" smtClean="0"/>
              <a:t>27/9/2026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664D27B2-344C-4963-860E-2646254290EA}" type="slidenum">
              <a:rPr lang="en-SG" smtClean="0"/>
              <a:t>‹#›</a:t>
            </a:fld>
            <a:endParaRPr lang="en-SG"/>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1879493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1AE522E-161C-4071-98AA-DDB0569DCF8D}" type="datetimeFigureOut">
              <a:rPr lang="en-SG" smtClean="0"/>
              <a:t>27/9/2026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664D27B2-344C-4963-860E-2646254290EA}" type="slidenum">
              <a:rPr lang="en-SG" smtClean="0"/>
              <a:t>‹#›</a:t>
            </a:fld>
            <a:endParaRPr lang="en-SG"/>
          </a:p>
        </p:txBody>
      </p:sp>
    </p:spTree>
    <p:extLst>
      <p:ext uri="{BB962C8B-B14F-4D97-AF65-F5344CB8AC3E}">
        <p14:creationId xmlns:p14="http://schemas.microsoft.com/office/powerpoint/2010/main" val="1840860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1AE522E-161C-4071-98AA-DDB0569DCF8D}" type="datetimeFigureOut">
              <a:rPr lang="en-SG" smtClean="0"/>
              <a:t>27/9/2026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664D27B2-344C-4963-860E-2646254290EA}" type="slidenum">
              <a:rPr lang="en-SG" smtClean="0"/>
              <a:t>‹#›</a:t>
            </a:fld>
            <a:endParaRPr lang="en-SG"/>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254611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1AE522E-161C-4071-98AA-DDB0569DCF8D}" type="datetimeFigureOut">
              <a:rPr lang="en-SG" smtClean="0"/>
              <a:t>27/9/2026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664D27B2-344C-4963-860E-2646254290EA}" type="slidenum">
              <a:rPr lang="en-SG" smtClean="0"/>
              <a:t>‹#›</a:t>
            </a:fld>
            <a:endParaRPr lang="en-SG"/>
          </a:p>
        </p:txBody>
      </p:sp>
    </p:spTree>
    <p:extLst>
      <p:ext uri="{BB962C8B-B14F-4D97-AF65-F5344CB8AC3E}">
        <p14:creationId xmlns:p14="http://schemas.microsoft.com/office/powerpoint/2010/main" val="34234878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1AE522E-161C-4071-98AA-DDB0569DCF8D}" type="datetimeFigureOut">
              <a:rPr lang="en-SG" smtClean="0"/>
              <a:t>27/9/2026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664D27B2-344C-4963-860E-2646254290EA}" type="slidenum">
              <a:rPr lang="en-SG" smtClean="0"/>
              <a:t>‹#›</a:t>
            </a:fld>
            <a:endParaRPr lang="en-SG"/>
          </a:p>
        </p:txBody>
      </p:sp>
    </p:spTree>
    <p:extLst>
      <p:ext uri="{BB962C8B-B14F-4D97-AF65-F5344CB8AC3E}">
        <p14:creationId xmlns:p14="http://schemas.microsoft.com/office/powerpoint/2010/main" val="26710053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1AE522E-161C-4071-98AA-DDB0569DCF8D}" type="datetimeFigureOut">
              <a:rPr lang="en-SG" smtClean="0"/>
              <a:t>27/9/2026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664D27B2-344C-4963-860E-2646254290EA}" type="slidenum">
              <a:rPr lang="en-SG" smtClean="0"/>
              <a:t>‹#›</a:t>
            </a:fld>
            <a:endParaRPr lang="en-SG"/>
          </a:p>
        </p:txBody>
      </p:sp>
    </p:spTree>
    <p:extLst>
      <p:ext uri="{BB962C8B-B14F-4D97-AF65-F5344CB8AC3E}">
        <p14:creationId xmlns:p14="http://schemas.microsoft.com/office/powerpoint/2010/main" val="2029018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1AE522E-161C-4071-98AA-DDB0569DCF8D}" type="datetimeFigureOut">
              <a:rPr lang="en-SG" smtClean="0"/>
              <a:t>27/9/2026</a:t>
            </a:fld>
            <a:endParaRPr lang="en-SG"/>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SG"/>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64D27B2-344C-4963-860E-2646254290EA}" type="slidenum">
              <a:rPr lang="en-SG" smtClean="0"/>
              <a:t>‹#›</a:t>
            </a:fld>
            <a:endParaRPr lang="en-SG"/>
          </a:p>
        </p:txBody>
      </p:sp>
    </p:spTree>
    <p:extLst>
      <p:ext uri="{BB962C8B-B14F-4D97-AF65-F5344CB8AC3E}">
        <p14:creationId xmlns:p14="http://schemas.microsoft.com/office/powerpoint/2010/main" val="2298917793"/>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6033" y="134112"/>
            <a:ext cx="11704320" cy="6557761"/>
          </a:xfrm>
          <a:prstGeom prst="rect">
            <a:avLst/>
          </a:prstGeom>
        </p:spPr>
      </p:pic>
    </p:spTree>
    <p:extLst>
      <p:ext uri="{BB962C8B-B14F-4D97-AF65-F5344CB8AC3E}">
        <p14:creationId xmlns:p14="http://schemas.microsoft.com/office/powerpoint/2010/main" val="57485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9456" y="146304"/>
            <a:ext cx="11765280" cy="6547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sz="6000" i="1" dirty="0" smtClean="0">
                <a:solidFill>
                  <a:srgbClr val="FF0000"/>
                </a:solidFill>
                <a:latin typeface="Times New Roman" panose="02020603050405020304" pitchFamily="18" charset="0"/>
                <a:cs typeface="Times New Roman" panose="02020603050405020304" pitchFamily="18" charset="0"/>
              </a:rPr>
              <a:t>Teachers’ Identity</a:t>
            </a:r>
          </a:p>
          <a:p>
            <a:r>
              <a:rPr lang="en-SG" sz="5400" b="1" i="1" dirty="0" smtClean="0">
                <a:solidFill>
                  <a:schemeClr val="bg2">
                    <a:lumMod val="10000"/>
                  </a:schemeClr>
                </a:solidFill>
                <a:latin typeface="Times New Roman" panose="02020603050405020304" pitchFamily="18" charset="0"/>
                <a:cs typeface="Times New Roman" panose="02020603050405020304" pitchFamily="18" charset="0"/>
              </a:rPr>
              <a:t>SUMI DAS</a:t>
            </a:r>
          </a:p>
          <a:p>
            <a:r>
              <a:rPr lang="en-SG" sz="4800" dirty="0" smtClean="0">
                <a:latin typeface="Times New Roman" panose="02020603050405020304" pitchFamily="18" charset="0"/>
                <a:cs typeface="Times New Roman" panose="02020603050405020304" pitchFamily="18" charset="0"/>
              </a:rPr>
              <a:t>Assistant Teacher</a:t>
            </a:r>
          </a:p>
          <a:p>
            <a:r>
              <a:rPr lang="en-SG" sz="4800" dirty="0" err="1" smtClean="0">
                <a:latin typeface="Times New Roman" panose="02020603050405020304" pitchFamily="18" charset="0"/>
                <a:cs typeface="Times New Roman" panose="02020603050405020304" pitchFamily="18" charset="0"/>
              </a:rPr>
              <a:t>Purba</a:t>
            </a:r>
            <a:r>
              <a:rPr lang="en-SG" sz="4800" dirty="0" smtClean="0">
                <a:latin typeface="Times New Roman" panose="02020603050405020304" pitchFamily="18" charset="0"/>
                <a:cs typeface="Times New Roman" panose="02020603050405020304" pitchFamily="18" charset="0"/>
              </a:rPr>
              <a:t> </a:t>
            </a:r>
            <a:r>
              <a:rPr lang="en-SG" sz="4800" dirty="0" err="1" smtClean="0">
                <a:latin typeface="Times New Roman" panose="02020603050405020304" pitchFamily="18" charset="0"/>
                <a:cs typeface="Times New Roman" panose="02020603050405020304" pitchFamily="18" charset="0"/>
              </a:rPr>
              <a:t>ziri</a:t>
            </a:r>
            <a:r>
              <a:rPr lang="en-SG" sz="4800" dirty="0" smtClean="0">
                <a:latin typeface="Times New Roman" panose="02020603050405020304" pitchFamily="18" charset="0"/>
                <a:cs typeface="Times New Roman" panose="02020603050405020304" pitchFamily="18" charset="0"/>
              </a:rPr>
              <a:t> </a:t>
            </a:r>
            <a:r>
              <a:rPr lang="en-SG" sz="4800" dirty="0" err="1" smtClean="0">
                <a:latin typeface="Times New Roman" panose="02020603050405020304" pitchFamily="18" charset="0"/>
                <a:cs typeface="Times New Roman" panose="02020603050405020304" pitchFamily="18" charset="0"/>
              </a:rPr>
              <a:t>Amania</a:t>
            </a:r>
            <a:r>
              <a:rPr lang="en-SG" sz="4800" dirty="0" smtClean="0">
                <a:latin typeface="Times New Roman" panose="02020603050405020304" pitchFamily="18" charset="0"/>
                <a:cs typeface="Times New Roman" panose="02020603050405020304" pitchFamily="18" charset="0"/>
              </a:rPr>
              <a:t> </a:t>
            </a:r>
            <a:r>
              <a:rPr lang="en-SG" sz="4800" dirty="0" err="1" smtClean="0">
                <a:latin typeface="Times New Roman" panose="02020603050405020304" pitchFamily="18" charset="0"/>
                <a:cs typeface="Times New Roman" panose="02020603050405020304" pitchFamily="18" charset="0"/>
              </a:rPr>
              <a:t>Lokman</a:t>
            </a:r>
            <a:r>
              <a:rPr lang="en-SG" sz="4800" dirty="0" smtClean="0">
                <a:latin typeface="Times New Roman" panose="02020603050405020304" pitchFamily="18" charset="0"/>
                <a:cs typeface="Times New Roman" panose="02020603050405020304" pitchFamily="18" charset="0"/>
              </a:rPr>
              <a:t> Hakim Model Govt. Primary School.</a:t>
            </a:r>
          </a:p>
          <a:p>
            <a:r>
              <a:rPr lang="en-SG" sz="4800" dirty="0" err="1" smtClean="0">
                <a:latin typeface="Times New Roman" panose="02020603050405020304" pitchFamily="18" charset="0"/>
                <a:cs typeface="Times New Roman" panose="02020603050405020304" pitchFamily="18" charset="0"/>
              </a:rPr>
              <a:t>Patiya</a:t>
            </a:r>
            <a:r>
              <a:rPr lang="en-SG" sz="4800" dirty="0" smtClean="0">
                <a:latin typeface="Times New Roman" panose="02020603050405020304" pitchFamily="18" charset="0"/>
                <a:cs typeface="Times New Roman" panose="02020603050405020304" pitchFamily="18" charset="0"/>
              </a:rPr>
              <a:t> , </a:t>
            </a:r>
            <a:r>
              <a:rPr lang="en-SG" sz="4800" dirty="0" err="1" smtClean="0">
                <a:latin typeface="Times New Roman" panose="02020603050405020304" pitchFamily="18" charset="0"/>
                <a:cs typeface="Times New Roman" panose="02020603050405020304" pitchFamily="18" charset="0"/>
              </a:rPr>
              <a:t>Chattogram</a:t>
            </a:r>
            <a:r>
              <a:rPr lang="en-SG" sz="4800" dirty="0" smtClean="0">
                <a:latin typeface="Times New Roman" panose="02020603050405020304" pitchFamily="18" charset="0"/>
                <a:cs typeface="Times New Roman" panose="02020603050405020304" pitchFamily="18" charset="0"/>
              </a:rPr>
              <a:t>.</a:t>
            </a:r>
            <a:endParaRPr lang="en-SG" sz="48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7705344" y="868394"/>
            <a:ext cx="2779911" cy="2752763"/>
          </a:xfrm>
          <a:prstGeom prst="rect">
            <a:avLst/>
          </a:prstGeom>
        </p:spPr>
      </p:pic>
    </p:spTree>
    <p:extLst>
      <p:ext uri="{BB962C8B-B14F-4D97-AF65-F5344CB8AC3E}">
        <p14:creationId xmlns:p14="http://schemas.microsoft.com/office/powerpoint/2010/main" val="242006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anim calcmode="lin" valueType="num">
                                      <p:cBhvr>
                                        <p:cTn id="13"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wipe(down)">
                                      <p:cBhvr>
                                        <p:cTn id="27" dur="580">
                                          <p:stCondLst>
                                            <p:cond delay="0"/>
                                          </p:stCondLst>
                                        </p:cTn>
                                        <p:tgtEl>
                                          <p:spTgt spid="3">
                                            <p:txEl>
                                              <p:pRg st="1" end="1"/>
                                            </p:txEl>
                                          </p:spTgt>
                                        </p:tgtEl>
                                      </p:cBhvr>
                                    </p:animEffect>
                                    <p:anim calcmode="lin" valueType="num">
                                      <p:cBhvr>
                                        <p:cTn id="2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3" dur="26">
                                          <p:stCondLst>
                                            <p:cond delay="650"/>
                                          </p:stCondLst>
                                        </p:cTn>
                                        <p:tgtEl>
                                          <p:spTgt spid="3">
                                            <p:txEl>
                                              <p:pRg st="1" end="1"/>
                                            </p:txEl>
                                          </p:spTgt>
                                        </p:tgtEl>
                                      </p:cBhvr>
                                      <p:to x="100000" y="60000"/>
                                    </p:animScale>
                                    <p:animScale>
                                      <p:cBhvr>
                                        <p:cTn id="34" dur="166" decel="50000">
                                          <p:stCondLst>
                                            <p:cond delay="676"/>
                                          </p:stCondLst>
                                        </p:cTn>
                                        <p:tgtEl>
                                          <p:spTgt spid="3">
                                            <p:txEl>
                                              <p:pRg st="1" end="1"/>
                                            </p:txEl>
                                          </p:spTgt>
                                        </p:tgtEl>
                                      </p:cBhvr>
                                      <p:to x="100000" y="100000"/>
                                    </p:animScale>
                                    <p:animScale>
                                      <p:cBhvr>
                                        <p:cTn id="35" dur="26">
                                          <p:stCondLst>
                                            <p:cond delay="1312"/>
                                          </p:stCondLst>
                                        </p:cTn>
                                        <p:tgtEl>
                                          <p:spTgt spid="3">
                                            <p:txEl>
                                              <p:pRg st="1" end="1"/>
                                            </p:txEl>
                                          </p:spTgt>
                                        </p:tgtEl>
                                      </p:cBhvr>
                                      <p:to x="100000" y="80000"/>
                                    </p:animScale>
                                    <p:animScale>
                                      <p:cBhvr>
                                        <p:cTn id="36" dur="166" decel="50000">
                                          <p:stCondLst>
                                            <p:cond delay="1338"/>
                                          </p:stCondLst>
                                        </p:cTn>
                                        <p:tgtEl>
                                          <p:spTgt spid="3">
                                            <p:txEl>
                                              <p:pRg st="1" end="1"/>
                                            </p:txEl>
                                          </p:spTgt>
                                        </p:tgtEl>
                                      </p:cBhvr>
                                      <p:to x="100000" y="100000"/>
                                    </p:animScale>
                                    <p:animScale>
                                      <p:cBhvr>
                                        <p:cTn id="37" dur="26">
                                          <p:stCondLst>
                                            <p:cond delay="1642"/>
                                          </p:stCondLst>
                                        </p:cTn>
                                        <p:tgtEl>
                                          <p:spTgt spid="3">
                                            <p:txEl>
                                              <p:pRg st="1" end="1"/>
                                            </p:txEl>
                                          </p:spTgt>
                                        </p:tgtEl>
                                      </p:cBhvr>
                                      <p:to x="100000" y="90000"/>
                                    </p:animScale>
                                    <p:animScale>
                                      <p:cBhvr>
                                        <p:cTn id="38" dur="166" decel="50000">
                                          <p:stCondLst>
                                            <p:cond delay="1668"/>
                                          </p:stCondLst>
                                        </p:cTn>
                                        <p:tgtEl>
                                          <p:spTgt spid="3">
                                            <p:txEl>
                                              <p:pRg st="1" end="1"/>
                                            </p:txEl>
                                          </p:spTgt>
                                        </p:tgtEl>
                                      </p:cBhvr>
                                      <p:to x="100000" y="100000"/>
                                    </p:animScale>
                                    <p:animScale>
                                      <p:cBhvr>
                                        <p:cTn id="39" dur="26">
                                          <p:stCondLst>
                                            <p:cond delay="1808"/>
                                          </p:stCondLst>
                                        </p:cTn>
                                        <p:tgtEl>
                                          <p:spTgt spid="3">
                                            <p:txEl>
                                              <p:pRg st="1" end="1"/>
                                            </p:txEl>
                                          </p:spTgt>
                                        </p:tgtEl>
                                      </p:cBhvr>
                                      <p:to x="100000" y="95000"/>
                                    </p:animScale>
                                    <p:animScale>
                                      <p:cBhvr>
                                        <p:cTn id="40" dur="166" decel="50000">
                                          <p:stCondLst>
                                            <p:cond delay="1834"/>
                                          </p:stCondLst>
                                        </p:cTn>
                                        <p:tgtEl>
                                          <p:spTgt spid="3">
                                            <p:txEl>
                                              <p:pRg st="1" end="1"/>
                                            </p:txEl>
                                          </p:spTgt>
                                        </p:tgtEl>
                                      </p:cBhvr>
                                      <p:to x="100000" y="100000"/>
                                    </p:animScale>
                                  </p:childTnLst>
                                </p:cTn>
                              </p:par>
                            </p:childTnLst>
                          </p:cTn>
                        </p:par>
                      </p:childTnLst>
                    </p:cTn>
                  </p:par>
                  <p:par>
                    <p:cTn id="41" fill="hold">
                      <p:stCondLst>
                        <p:cond delay="indefinite"/>
                      </p:stCondLst>
                      <p:childTnLst>
                        <p:par>
                          <p:cTn id="42" fill="hold">
                            <p:stCondLst>
                              <p:cond delay="0"/>
                            </p:stCondLst>
                            <p:childTnLst>
                              <p:par>
                                <p:cTn id="43" presetID="45" presetClass="entr" presetSubtype="0" fill="hold" nodeType="clickEffect">
                                  <p:stCondLst>
                                    <p:cond delay="0"/>
                                  </p:stCondLst>
                                  <p:childTnLst>
                                    <p:set>
                                      <p:cBhvr>
                                        <p:cTn id="44" dur="1" fill="hold">
                                          <p:stCondLst>
                                            <p:cond delay="0"/>
                                          </p:stCondLst>
                                        </p:cTn>
                                        <p:tgtEl>
                                          <p:spTgt spid="3">
                                            <p:txEl>
                                              <p:pRg st="2" end="2"/>
                                            </p:txEl>
                                          </p:spTgt>
                                        </p:tgtEl>
                                        <p:attrNameLst>
                                          <p:attrName>style.visibility</p:attrName>
                                        </p:attrNameLst>
                                      </p:cBhvr>
                                      <p:to>
                                        <p:strVal val="visible"/>
                                      </p:to>
                                    </p:set>
                                    <p:animEffect transition="in" filter="fade">
                                      <p:cBhvr>
                                        <p:cTn id="45" dur="2000"/>
                                        <p:tgtEl>
                                          <p:spTgt spid="3">
                                            <p:txEl>
                                              <p:pRg st="2" end="2"/>
                                            </p:txEl>
                                          </p:spTgt>
                                        </p:tgtEl>
                                      </p:cBhvr>
                                    </p:animEffect>
                                    <p:anim calcmode="lin" valueType="num">
                                      <p:cBhvr>
                                        <p:cTn id="46"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47" dur="2000" fill="hold"/>
                                        <p:tgtEl>
                                          <p:spTgt spid="3">
                                            <p:txEl>
                                              <p:pRg st="2" end="2"/>
                                            </p:txEl>
                                          </p:spTgt>
                                        </p:tgtEl>
                                        <p:attrNameLst>
                                          <p:attrName>ppt_h</p:attrName>
                                        </p:attrNameLst>
                                      </p:cBhvr>
                                      <p:tavLst>
                                        <p:tav tm="0">
                                          <p:val>
                                            <p:strVal val="#ppt_h"/>
                                          </p:val>
                                        </p:tav>
                                        <p:tav tm="100000">
                                          <p:val>
                                            <p:strVal val="#ppt_h"/>
                                          </p:val>
                                        </p:tav>
                                      </p:tavLst>
                                    </p:anim>
                                  </p:childTnLst>
                                </p:cTn>
                              </p:par>
                              <p:par>
                                <p:cTn id="48" presetID="45" presetClass="entr" presetSubtype="0" fill="hold" nodeType="withEffect">
                                  <p:stCondLst>
                                    <p:cond delay="0"/>
                                  </p:stCondLst>
                                  <p:childTnLst>
                                    <p:set>
                                      <p:cBhvr>
                                        <p:cTn id="49" dur="1" fill="hold">
                                          <p:stCondLst>
                                            <p:cond delay="0"/>
                                          </p:stCondLst>
                                        </p:cTn>
                                        <p:tgtEl>
                                          <p:spTgt spid="3">
                                            <p:txEl>
                                              <p:pRg st="3" end="3"/>
                                            </p:txEl>
                                          </p:spTgt>
                                        </p:tgtEl>
                                        <p:attrNameLst>
                                          <p:attrName>style.visibility</p:attrName>
                                        </p:attrNameLst>
                                      </p:cBhvr>
                                      <p:to>
                                        <p:strVal val="visible"/>
                                      </p:to>
                                    </p:set>
                                    <p:animEffect transition="in" filter="fade">
                                      <p:cBhvr>
                                        <p:cTn id="50" dur="2000"/>
                                        <p:tgtEl>
                                          <p:spTgt spid="3">
                                            <p:txEl>
                                              <p:pRg st="3" end="3"/>
                                            </p:txEl>
                                          </p:spTgt>
                                        </p:tgtEl>
                                      </p:cBhvr>
                                    </p:animEffect>
                                    <p:anim calcmode="lin" valueType="num">
                                      <p:cBhvr>
                                        <p:cTn id="51"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52" dur="2000" fill="hold"/>
                                        <p:tgtEl>
                                          <p:spTgt spid="3">
                                            <p:txEl>
                                              <p:pRg st="3" end="3"/>
                                            </p:txEl>
                                          </p:spTgt>
                                        </p:tgtEl>
                                        <p:attrNameLst>
                                          <p:attrName>ppt_h</p:attrName>
                                        </p:attrNameLst>
                                      </p:cBhvr>
                                      <p:tavLst>
                                        <p:tav tm="0">
                                          <p:val>
                                            <p:strVal val="#ppt_h"/>
                                          </p:val>
                                        </p:tav>
                                        <p:tav tm="100000">
                                          <p:val>
                                            <p:strVal val="#ppt_h"/>
                                          </p:val>
                                        </p:tav>
                                      </p:tavLst>
                                    </p:anim>
                                  </p:childTnLst>
                                </p:cTn>
                              </p:par>
                              <p:par>
                                <p:cTn id="53" presetID="45" presetClass="entr" presetSubtype="0" fill="hold" nodeType="with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fade">
                                      <p:cBhvr>
                                        <p:cTn id="55" dur="2000"/>
                                        <p:tgtEl>
                                          <p:spTgt spid="3">
                                            <p:txEl>
                                              <p:pRg st="4" end="4"/>
                                            </p:txEl>
                                          </p:spTgt>
                                        </p:tgtEl>
                                      </p:cBhvr>
                                    </p:animEffect>
                                    <p:anim calcmode="lin" valueType="num">
                                      <p:cBhvr>
                                        <p:cTn id="56"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57"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496" y="195072"/>
            <a:ext cx="11911584" cy="65105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i="1" dirty="0">
                <a:solidFill>
                  <a:schemeClr val="tx1"/>
                </a:solidFill>
                <a:latin typeface="Times New Roman" panose="02020603050405020304" pitchFamily="18" charset="0"/>
                <a:cs typeface="Times New Roman" panose="02020603050405020304" pitchFamily="18" charset="0"/>
              </a:rPr>
              <a:t>Lesson Introduction</a:t>
            </a:r>
          </a:p>
          <a:p>
            <a:pPr algn="ctr"/>
            <a:r>
              <a:rPr lang="en-US" sz="6000" dirty="0">
                <a:solidFill>
                  <a:schemeClr val="bg1"/>
                </a:solidFill>
                <a:latin typeface="Times New Roman" panose="02020603050405020304" pitchFamily="18" charset="0"/>
                <a:cs typeface="Times New Roman" panose="02020603050405020304" pitchFamily="18" charset="0"/>
              </a:rPr>
              <a:t>Class </a:t>
            </a:r>
            <a:r>
              <a:rPr lang="en-US" sz="6000" dirty="0" smtClean="0">
                <a:solidFill>
                  <a:schemeClr val="bg1"/>
                </a:solidFill>
                <a:latin typeface="Times New Roman" panose="02020603050405020304" pitchFamily="18" charset="0"/>
                <a:cs typeface="Times New Roman" panose="02020603050405020304" pitchFamily="18" charset="0"/>
              </a:rPr>
              <a:t>:5</a:t>
            </a:r>
            <a:endParaRPr lang="en-US" sz="6000" dirty="0">
              <a:solidFill>
                <a:schemeClr val="bg1"/>
              </a:solidFill>
              <a:latin typeface="Times New Roman" panose="02020603050405020304" pitchFamily="18" charset="0"/>
              <a:cs typeface="Times New Roman" panose="02020603050405020304" pitchFamily="18" charset="0"/>
            </a:endParaRPr>
          </a:p>
          <a:p>
            <a:pPr algn="ctr"/>
            <a:r>
              <a:rPr lang="en-US" sz="6000" dirty="0">
                <a:solidFill>
                  <a:schemeClr val="bg1"/>
                </a:solidFill>
                <a:latin typeface="Times New Roman" panose="02020603050405020304" pitchFamily="18" charset="0"/>
                <a:cs typeface="Times New Roman" panose="02020603050405020304" pitchFamily="18" charset="0"/>
              </a:rPr>
              <a:t>Unit </a:t>
            </a:r>
            <a:r>
              <a:rPr lang="en-US" sz="6000" dirty="0" smtClean="0">
                <a:solidFill>
                  <a:schemeClr val="bg1"/>
                </a:solidFill>
                <a:latin typeface="Times New Roman" panose="02020603050405020304" pitchFamily="18" charset="0"/>
                <a:cs typeface="Times New Roman" panose="02020603050405020304" pitchFamily="18" charset="0"/>
              </a:rPr>
              <a:t>:16</a:t>
            </a:r>
            <a:endParaRPr lang="en-US" sz="6000" dirty="0">
              <a:solidFill>
                <a:schemeClr val="bg1"/>
              </a:solidFill>
              <a:latin typeface="Times New Roman" panose="02020603050405020304" pitchFamily="18" charset="0"/>
              <a:cs typeface="Times New Roman" panose="02020603050405020304" pitchFamily="18" charset="0"/>
            </a:endParaRPr>
          </a:p>
          <a:p>
            <a:pPr algn="ctr"/>
            <a:r>
              <a:rPr lang="en-US" sz="60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Title</a:t>
            </a:r>
            <a:r>
              <a:rPr lang="en-US" sz="6000" dirty="0">
                <a:solidFill>
                  <a:schemeClr val="bg1"/>
                </a:solidFill>
                <a:latin typeface="Times New Roman" panose="02020603050405020304" pitchFamily="18" charset="0"/>
                <a:cs typeface="Times New Roman" panose="02020603050405020304" pitchFamily="18" charset="0"/>
              </a:rPr>
              <a:t> </a:t>
            </a:r>
            <a:r>
              <a:rPr lang="en-US" sz="6000" dirty="0" smtClean="0">
                <a:solidFill>
                  <a:schemeClr val="bg1"/>
                </a:solidFill>
                <a:latin typeface="Times New Roman" panose="02020603050405020304" pitchFamily="18" charset="0"/>
                <a:cs typeface="Times New Roman" panose="02020603050405020304" pitchFamily="18" charset="0"/>
              </a:rPr>
              <a:t>: </a:t>
            </a:r>
            <a:r>
              <a:rPr lang="en-US" sz="6000" b="1" i="1" dirty="0" smtClean="0">
                <a:solidFill>
                  <a:srgbClr val="FF0000"/>
                </a:solidFill>
                <a:latin typeface="Times New Roman" panose="02020603050405020304" pitchFamily="18" charset="0"/>
                <a:cs typeface="Times New Roman" panose="02020603050405020304" pitchFamily="18" charset="0"/>
              </a:rPr>
              <a:t>The Giving Tree</a:t>
            </a:r>
            <a:r>
              <a:rPr lang="en-US" sz="6000" b="1" i="1" dirty="0" smtClean="0">
                <a:solidFill>
                  <a:schemeClr val="bg1"/>
                </a:solidFill>
                <a:latin typeface="Times New Roman" panose="02020603050405020304" pitchFamily="18" charset="0"/>
                <a:cs typeface="Times New Roman" panose="02020603050405020304" pitchFamily="18" charset="0"/>
              </a:rPr>
              <a:t> </a:t>
            </a:r>
            <a:r>
              <a:rPr lang="en-US" sz="6000" dirty="0" smtClean="0">
                <a:solidFill>
                  <a:schemeClr val="bg1"/>
                </a:solidFill>
                <a:latin typeface="Times New Roman" panose="02020603050405020304" pitchFamily="18" charset="0"/>
                <a:cs typeface="Times New Roman" panose="02020603050405020304" pitchFamily="18" charset="0"/>
              </a:rPr>
              <a:t>(1.1</a:t>
            </a:r>
            <a:r>
              <a:rPr lang="en-US" sz="6000" dirty="0">
                <a:solidFill>
                  <a:schemeClr val="bg1"/>
                </a:solidFill>
                <a:latin typeface="Times New Roman" panose="02020603050405020304" pitchFamily="18" charset="0"/>
                <a:cs typeface="Times New Roman" panose="02020603050405020304" pitchFamily="18" charset="0"/>
              </a:rPr>
              <a:t>, 1.2)</a:t>
            </a:r>
          </a:p>
          <a:p>
            <a:pPr algn="ctr"/>
            <a:r>
              <a:rPr lang="en-US" sz="6000" dirty="0">
                <a:solidFill>
                  <a:schemeClr val="bg1"/>
                </a:solidFill>
                <a:latin typeface="Times New Roman" panose="02020603050405020304" pitchFamily="18" charset="0"/>
                <a:cs typeface="Times New Roman" panose="02020603050405020304" pitchFamily="18" charset="0"/>
              </a:rPr>
              <a:t>Page : </a:t>
            </a:r>
            <a:r>
              <a:rPr lang="en-US" sz="6000" dirty="0" smtClean="0">
                <a:solidFill>
                  <a:schemeClr val="bg1"/>
                </a:solidFill>
                <a:latin typeface="Times New Roman" panose="02020603050405020304" pitchFamily="18" charset="0"/>
                <a:cs typeface="Times New Roman" panose="02020603050405020304" pitchFamily="18" charset="0"/>
              </a:rPr>
              <a:t>82, 83</a:t>
            </a:r>
            <a:endParaRPr lang="en-US" sz="6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866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 y="170688"/>
            <a:ext cx="11777472" cy="6461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i="1" dirty="0" smtClean="0">
                <a:solidFill>
                  <a:srgbClr val="FF0000"/>
                </a:solidFill>
                <a:latin typeface="Times New Roman" panose="02020603050405020304" pitchFamily="18" charset="0"/>
                <a:cs typeface="Times New Roman" panose="02020603050405020304" pitchFamily="18" charset="0"/>
              </a:rPr>
              <a:t>Learning Outcome</a:t>
            </a:r>
          </a:p>
          <a:p>
            <a:r>
              <a:rPr lang="en-US" sz="6000" b="1" i="1" dirty="0" smtClean="0">
                <a:solidFill>
                  <a:schemeClr val="tx1"/>
                </a:solidFill>
                <a:latin typeface="Times New Roman" panose="02020603050405020304" pitchFamily="18" charset="0"/>
                <a:cs typeface="Times New Roman" panose="02020603050405020304" pitchFamily="18" charset="0"/>
              </a:rPr>
              <a:t>3.4.2- Answer simple questions appropriately and confidently.</a:t>
            </a:r>
          </a:p>
          <a:p>
            <a:r>
              <a:rPr lang="en-US" sz="6000" b="1" i="1" dirty="0" smtClean="0">
                <a:solidFill>
                  <a:schemeClr val="tx1"/>
                </a:solidFill>
                <a:latin typeface="Times New Roman" panose="02020603050405020304" pitchFamily="18" charset="0"/>
                <a:cs typeface="Times New Roman" panose="02020603050405020304" pitchFamily="18" charset="0"/>
              </a:rPr>
              <a:t>4.2.1- Read aloud texts with proper stress and intonation.</a:t>
            </a:r>
            <a:endParaRPr lang="en-SG" sz="6000" b="1" i="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2591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2000"/>
                                        <p:tgtEl>
                                          <p:spTgt spid="2">
                                            <p:txEl>
                                              <p:pRg st="0" end="0"/>
                                            </p:txEl>
                                          </p:spTgt>
                                        </p:tgtEl>
                                      </p:cBhvr>
                                    </p:animEffect>
                                    <p:anim calcmode="lin" valueType="num">
                                      <p:cBhvr>
                                        <p:cTn id="13" dur="2000" fill="hold"/>
                                        <p:tgtEl>
                                          <p:spTgt spid="2">
                                            <p:txEl>
                                              <p:pRg st="0" end="0"/>
                                            </p:txEl>
                                          </p:spTgt>
                                        </p:tgtEl>
                                        <p:attrNameLst>
                                          <p:attrName>ppt_w</p:attrName>
                                        </p:attrNameLst>
                                      </p:cBhvr>
                                      <p:tavLst>
                                        <p:tav tm="0" fmla="#ppt_w*sin(2.5*pi*$)">
                                          <p:val>
                                            <p:fltVal val="0"/>
                                          </p:val>
                                        </p:tav>
                                        <p:tav tm="100000">
                                          <p:val>
                                            <p:fltVal val="1"/>
                                          </p:val>
                                        </p:tav>
                                      </p:tavLst>
                                    </p:anim>
                                    <p:anim calcmode="lin" valueType="num">
                                      <p:cBhvr>
                                        <p:cTn id="14" dur="2000" fill="hold"/>
                                        <p:tgtEl>
                                          <p:spTgt spid="2">
                                            <p:txEl>
                                              <p:pRg st="0" end="0"/>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2000"/>
                                        <p:tgtEl>
                                          <p:spTgt spid="2">
                                            <p:txEl>
                                              <p:pRg st="1" end="1"/>
                                            </p:txEl>
                                          </p:spTgt>
                                        </p:tgtEl>
                                      </p:cBhvr>
                                    </p:animEffect>
                                    <p:anim calcmode="lin" valueType="num">
                                      <p:cBhvr>
                                        <p:cTn id="18" dur="2000" fill="hold"/>
                                        <p:tgtEl>
                                          <p:spTgt spid="2">
                                            <p:txEl>
                                              <p:pRg st="1" end="1"/>
                                            </p:txEl>
                                          </p:spTgt>
                                        </p:tgtEl>
                                        <p:attrNameLst>
                                          <p:attrName>ppt_w</p:attrName>
                                        </p:attrNameLst>
                                      </p:cBhvr>
                                      <p:tavLst>
                                        <p:tav tm="0" fmla="#ppt_w*sin(2.5*pi*$)">
                                          <p:val>
                                            <p:fltVal val="0"/>
                                          </p:val>
                                        </p:tav>
                                        <p:tav tm="100000">
                                          <p:val>
                                            <p:fltVal val="1"/>
                                          </p:val>
                                        </p:tav>
                                      </p:tavLst>
                                    </p:anim>
                                    <p:anim calcmode="lin" valueType="num">
                                      <p:cBhvr>
                                        <p:cTn id="19" dur="2000" fill="hold"/>
                                        <p:tgtEl>
                                          <p:spTgt spid="2">
                                            <p:txEl>
                                              <p:pRg st="1" end="1"/>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2000"/>
                                        <p:tgtEl>
                                          <p:spTgt spid="2">
                                            <p:txEl>
                                              <p:pRg st="2" end="2"/>
                                            </p:txEl>
                                          </p:spTgt>
                                        </p:tgtEl>
                                      </p:cBhvr>
                                    </p:animEffect>
                                    <p:anim calcmode="lin" valueType="num">
                                      <p:cBhvr>
                                        <p:cTn id="23" dur="2000" fill="hold"/>
                                        <p:tgtEl>
                                          <p:spTgt spid="2">
                                            <p:txEl>
                                              <p:pRg st="2" end="2"/>
                                            </p:txEl>
                                          </p:spTgt>
                                        </p:tgtEl>
                                        <p:attrNameLst>
                                          <p:attrName>ppt_w</p:attrName>
                                        </p:attrNameLst>
                                      </p:cBhvr>
                                      <p:tavLst>
                                        <p:tav tm="0" fmla="#ppt_w*sin(2.5*pi*$)">
                                          <p:val>
                                            <p:fltVal val="0"/>
                                          </p:val>
                                        </p:tav>
                                        <p:tav tm="100000">
                                          <p:val>
                                            <p:fltVal val="1"/>
                                          </p:val>
                                        </p:tav>
                                      </p:tavLst>
                                    </p:anim>
                                    <p:anim calcmode="lin" valueType="num">
                                      <p:cBhvr>
                                        <p:cTn id="24" dur="2000" fill="hold"/>
                                        <p:tgtEl>
                                          <p:spTgt spid="2">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13240" y="290734"/>
            <a:ext cx="5173603" cy="4401311"/>
          </a:xfrm>
          <a:prstGeom prst="rect">
            <a:avLst/>
          </a:prstGeom>
        </p:spPr>
      </p:pic>
      <p:pic>
        <p:nvPicPr>
          <p:cNvPr id="4" name="Picture 3"/>
          <p:cNvPicPr>
            <a:picLocks noChangeAspect="1"/>
          </p:cNvPicPr>
          <p:nvPr/>
        </p:nvPicPr>
        <p:blipFill>
          <a:blip r:embed="rId3"/>
          <a:stretch>
            <a:fillRect/>
          </a:stretch>
        </p:blipFill>
        <p:spPr>
          <a:xfrm>
            <a:off x="5783699" y="290733"/>
            <a:ext cx="4949949" cy="4401311"/>
          </a:xfrm>
          <a:prstGeom prst="rect">
            <a:avLst/>
          </a:prstGeom>
        </p:spPr>
      </p:pic>
      <p:sp>
        <p:nvSpPr>
          <p:cNvPr id="5" name="Rectangle 4"/>
          <p:cNvSpPr/>
          <p:nvPr/>
        </p:nvSpPr>
        <p:spPr>
          <a:xfrm>
            <a:off x="743712" y="5114544"/>
            <a:ext cx="9989936" cy="128016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2950" indent="-742950">
              <a:buAutoNum type="alphaLcParenR"/>
            </a:pPr>
            <a:r>
              <a:rPr lang="en-US" sz="2800" dirty="0" smtClean="0">
                <a:latin typeface="Times New Roman" panose="02020603050405020304" pitchFamily="18" charset="0"/>
                <a:cs typeface="Times New Roman" panose="02020603050405020304" pitchFamily="18" charset="0"/>
              </a:rPr>
              <a:t>What is your </a:t>
            </a:r>
            <a:r>
              <a:rPr lang="en-US" sz="2800" dirty="0" err="1" smtClean="0">
                <a:latin typeface="Times New Roman" panose="02020603050405020304" pitchFamily="18" charset="0"/>
                <a:cs typeface="Times New Roman" panose="02020603050405020304" pitchFamily="18" charset="0"/>
              </a:rPr>
              <a:t>favourite</a:t>
            </a:r>
            <a:r>
              <a:rPr lang="en-US" sz="2800" dirty="0" smtClean="0">
                <a:latin typeface="Times New Roman" panose="02020603050405020304" pitchFamily="18" charset="0"/>
                <a:cs typeface="Times New Roman" panose="02020603050405020304" pitchFamily="18" charset="0"/>
              </a:rPr>
              <a:t> tree? Why do you like it?</a:t>
            </a:r>
          </a:p>
          <a:p>
            <a:pPr marL="742950" indent="-742950">
              <a:buAutoNum type="alphaLcParenR"/>
            </a:pPr>
            <a:r>
              <a:rPr lang="en-US" sz="2800" dirty="0" smtClean="0">
                <a:latin typeface="Times New Roman" panose="02020603050405020304" pitchFamily="18" charset="0"/>
                <a:cs typeface="Times New Roman" panose="02020603050405020304" pitchFamily="18" charset="0"/>
              </a:rPr>
              <a:t>How do trees help us?</a:t>
            </a:r>
          </a:p>
        </p:txBody>
      </p:sp>
    </p:spTree>
    <p:extLst>
      <p:ext uri="{BB962C8B-B14F-4D97-AF65-F5344CB8AC3E}">
        <p14:creationId xmlns:p14="http://schemas.microsoft.com/office/powerpoint/2010/main" val="1493577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wipe(down)">
                                      <p:cBhvr>
                                        <p:cTn id="22" dur="580">
                                          <p:stCondLst>
                                            <p:cond delay="0"/>
                                          </p:stCondLst>
                                        </p:cTn>
                                        <p:tgtEl>
                                          <p:spTgt spid="5">
                                            <p:txEl>
                                              <p:pRg st="0" end="0"/>
                                            </p:txEl>
                                          </p:spTgt>
                                        </p:tgtEl>
                                      </p:cBhvr>
                                    </p:animEffect>
                                    <p:anim calcmode="lin" valueType="num">
                                      <p:cBhvr>
                                        <p:cTn id="23"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28" dur="26">
                                          <p:stCondLst>
                                            <p:cond delay="650"/>
                                          </p:stCondLst>
                                        </p:cTn>
                                        <p:tgtEl>
                                          <p:spTgt spid="5">
                                            <p:txEl>
                                              <p:pRg st="0" end="0"/>
                                            </p:txEl>
                                          </p:spTgt>
                                        </p:tgtEl>
                                      </p:cBhvr>
                                      <p:to x="100000" y="60000"/>
                                    </p:animScale>
                                    <p:animScale>
                                      <p:cBhvr>
                                        <p:cTn id="29" dur="166" decel="50000">
                                          <p:stCondLst>
                                            <p:cond delay="676"/>
                                          </p:stCondLst>
                                        </p:cTn>
                                        <p:tgtEl>
                                          <p:spTgt spid="5">
                                            <p:txEl>
                                              <p:pRg st="0" end="0"/>
                                            </p:txEl>
                                          </p:spTgt>
                                        </p:tgtEl>
                                      </p:cBhvr>
                                      <p:to x="100000" y="100000"/>
                                    </p:animScale>
                                    <p:animScale>
                                      <p:cBhvr>
                                        <p:cTn id="30" dur="26">
                                          <p:stCondLst>
                                            <p:cond delay="1312"/>
                                          </p:stCondLst>
                                        </p:cTn>
                                        <p:tgtEl>
                                          <p:spTgt spid="5">
                                            <p:txEl>
                                              <p:pRg st="0" end="0"/>
                                            </p:txEl>
                                          </p:spTgt>
                                        </p:tgtEl>
                                      </p:cBhvr>
                                      <p:to x="100000" y="80000"/>
                                    </p:animScale>
                                    <p:animScale>
                                      <p:cBhvr>
                                        <p:cTn id="31" dur="166" decel="50000">
                                          <p:stCondLst>
                                            <p:cond delay="1338"/>
                                          </p:stCondLst>
                                        </p:cTn>
                                        <p:tgtEl>
                                          <p:spTgt spid="5">
                                            <p:txEl>
                                              <p:pRg st="0" end="0"/>
                                            </p:txEl>
                                          </p:spTgt>
                                        </p:tgtEl>
                                      </p:cBhvr>
                                      <p:to x="100000" y="100000"/>
                                    </p:animScale>
                                    <p:animScale>
                                      <p:cBhvr>
                                        <p:cTn id="32" dur="26">
                                          <p:stCondLst>
                                            <p:cond delay="1642"/>
                                          </p:stCondLst>
                                        </p:cTn>
                                        <p:tgtEl>
                                          <p:spTgt spid="5">
                                            <p:txEl>
                                              <p:pRg st="0" end="0"/>
                                            </p:txEl>
                                          </p:spTgt>
                                        </p:tgtEl>
                                      </p:cBhvr>
                                      <p:to x="100000" y="90000"/>
                                    </p:animScale>
                                    <p:animScale>
                                      <p:cBhvr>
                                        <p:cTn id="33" dur="166" decel="50000">
                                          <p:stCondLst>
                                            <p:cond delay="1668"/>
                                          </p:stCondLst>
                                        </p:cTn>
                                        <p:tgtEl>
                                          <p:spTgt spid="5">
                                            <p:txEl>
                                              <p:pRg st="0" end="0"/>
                                            </p:txEl>
                                          </p:spTgt>
                                        </p:tgtEl>
                                      </p:cBhvr>
                                      <p:to x="100000" y="100000"/>
                                    </p:animScale>
                                    <p:animScale>
                                      <p:cBhvr>
                                        <p:cTn id="34" dur="26">
                                          <p:stCondLst>
                                            <p:cond delay="1808"/>
                                          </p:stCondLst>
                                        </p:cTn>
                                        <p:tgtEl>
                                          <p:spTgt spid="5">
                                            <p:txEl>
                                              <p:pRg st="0" end="0"/>
                                            </p:txEl>
                                          </p:spTgt>
                                        </p:tgtEl>
                                      </p:cBhvr>
                                      <p:to x="100000" y="95000"/>
                                    </p:animScale>
                                    <p:animScale>
                                      <p:cBhvr>
                                        <p:cTn id="35" dur="166" decel="50000">
                                          <p:stCondLst>
                                            <p:cond delay="1834"/>
                                          </p:stCondLst>
                                        </p:cTn>
                                        <p:tgtEl>
                                          <p:spTgt spid="5">
                                            <p:txEl>
                                              <p:pRg st="0" end="0"/>
                                            </p:txEl>
                                          </p:spTgt>
                                        </p:tgtEl>
                                      </p:cBhvr>
                                      <p:to x="100000" y="100000"/>
                                    </p:animScale>
                                  </p:childTnLst>
                                </p:cTn>
                              </p:par>
                              <p:par>
                                <p:cTn id="36" presetID="26" presetClass="entr" presetSubtype="0" fill="hold" nodeType="withEffect">
                                  <p:stCondLst>
                                    <p:cond delay="0"/>
                                  </p:stCondLst>
                                  <p:childTnLst>
                                    <p:set>
                                      <p:cBhvr>
                                        <p:cTn id="37" dur="1" fill="hold">
                                          <p:stCondLst>
                                            <p:cond delay="0"/>
                                          </p:stCondLst>
                                        </p:cTn>
                                        <p:tgtEl>
                                          <p:spTgt spid="5">
                                            <p:txEl>
                                              <p:pRg st="1" end="1"/>
                                            </p:txEl>
                                          </p:spTgt>
                                        </p:tgtEl>
                                        <p:attrNameLst>
                                          <p:attrName>style.visibility</p:attrName>
                                        </p:attrNameLst>
                                      </p:cBhvr>
                                      <p:to>
                                        <p:strVal val="visible"/>
                                      </p:to>
                                    </p:set>
                                    <p:animEffect transition="in" filter="wipe(down)">
                                      <p:cBhvr>
                                        <p:cTn id="38" dur="580">
                                          <p:stCondLst>
                                            <p:cond delay="0"/>
                                          </p:stCondLst>
                                        </p:cTn>
                                        <p:tgtEl>
                                          <p:spTgt spid="5">
                                            <p:txEl>
                                              <p:pRg st="1" end="1"/>
                                            </p:txEl>
                                          </p:spTgt>
                                        </p:tgtEl>
                                      </p:cBhvr>
                                    </p:animEffect>
                                    <p:anim calcmode="lin" valueType="num">
                                      <p:cBhvr>
                                        <p:cTn id="39" dur="1822" tmFilter="0,0; 0.14,0.36; 0.43,0.73; 0.71,0.91; 1.0,1.0">
                                          <p:stCondLst>
                                            <p:cond delay="0"/>
                                          </p:stCondLst>
                                        </p:cTn>
                                        <p:tgtEl>
                                          <p:spTgt spid="5">
                                            <p:txEl>
                                              <p:pRg st="1" end="1"/>
                                            </p:txEl>
                                          </p:spTgt>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5">
                                            <p:txEl>
                                              <p:pRg st="1" end="1"/>
                                            </p:txEl>
                                          </p:spTgt>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5">
                                            <p:txEl>
                                              <p:pRg st="1" end="1"/>
                                            </p:txEl>
                                          </p:spTgt>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5">
                                            <p:txEl>
                                              <p:pRg st="1" end="1"/>
                                            </p:txEl>
                                          </p:spTgt>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5">
                                            <p:txEl>
                                              <p:pRg st="1" end="1"/>
                                            </p:txEl>
                                          </p:spTgt>
                                        </p:tgtEl>
                                        <p:attrNameLst>
                                          <p:attrName>ppt_y</p:attrName>
                                        </p:attrNameLst>
                                      </p:cBhvr>
                                      <p:tavLst>
                                        <p:tav tm="0" fmla="#ppt_y-sin(pi*$)/81">
                                          <p:val>
                                            <p:fltVal val="0"/>
                                          </p:val>
                                        </p:tav>
                                        <p:tav tm="100000">
                                          <p:val>
                                            <p:fltVal val="1"/>
                                          </p:val>
                                        </p:tav>
                                      </p:tavLst>
                                    </p:anim>
                                    <p:animScale>
                                      <p:cBhvr>
                                        <p:cTn id="44" dur="26">
                                          <p:stCondLst>
                                            <p:cond delay="650"/>
                                          </p:stCondLst>
                                        </p:cTn>
                                        <p:tgtEl>
                                          <p:spTgt spid="5">
                                            <p:txEl>
                                              <p:pRg st="1" end="1"/>
                                            </p:txEl>
                                          </p:spTgt>
                                        </p:tgtEl>
                                      </p:cBhvr>
                                      <p:to x="100000" y="60000"/>
                                    </p:animScale>
                                    <p:animScale>
                                      <p:cBhvr>
                                        <p:cTn id="45" dur="166" decel="50000">
                                          <p:stCondLst>
                                            <p:cond delay="676"/>
                                          </p:stCondLst>
                                        </p:cTn>
                                        <p:tgtEl>
                                          <p:spTgt spid="5">
                                            <p:txEl>
                                              <p:pRg st="1" end="1"/>
                                            </p:txEl>
                                          </p:spTgt>
                                        </p:tgtEl>
                                      </p:cBhvr>
                                      <p:to x="100000" y="100000"/>
                                    </p:animScale>
                                    <p:animScale>
                                      <p:cBhvr>
                                        <p:cTn id="46" dur="26">
                                          <p:stCondLst>
                                            <p:cond delay="1312"/>
                                          </p:stCondLst>
                                        </p:cTn>
                                        <p:tgtEl>
                                          <p:spTgt spid="5">
                                            <p:txEl>
                                              <p:pRg st="1" end="1"/>
                                            </p:txEl>
                                          </p:spTgt>
                                        </p:tgtEl>
                                      </p:cBhvr>
                                      <p:to x="100000" y="80000"/>
                                    </p:animScale>
                                    <p:animScale>
                                      <p:cBhvr>
                                        <p:cTn id="47" dur="166" decel="50000">
                                          <p:stCondLst>
                                            <p:cond delay="1338"/>
                                          </p:stCondLst>
                                        </p:cTn>
                                        <p:tgtEl>
                                          <p:spTgt spid="5">
                                            <p:txEl>
                                              <p:pRg st="1" end="1"/>
                                            </p:txEl>
                                          </p:spTgt>
                                        </p:tgtEl>
                                      </p:cBhvr>
                                      <p:to x="100000" y="100000"/>
                                    </p:animScale>
                                    <p:animScale>
                                      <p:cBhvr>
                                        <p:cTn id="48" dur="26">
                                          <p:stCondLst>
                                            <p:cond delay="1642"/>
                                          </p:stCondLst>
                                        </p:cTn>
                                        <p:tgtEl>
                                          <p:spTgt spid="5">
                                            <p:txEl>
                                              <p:pRg st="1" end="1"/>
                                            </p:txEl>
                                          </p:spTgt>
                                        </p:tgtEl>
                                      </p:cBhvr>
                                      <p:to x="100000" y="90000"/>
                                    </p:animScale>
                                    <p:animScale>
                                      <p:cBhvr>
                                        <p:cTn id="49" dur="166" decel="50000">
                                          <p:stCondLst>
                                            <p:cond delay="1668"/>
                                          </p:stCondLst>
                                        </p:cTn>
                                        <p:tgtEl>
                                          <p:spTgt spid="5">
                                            <p:txEl>
                                              <p:pRg st="1" end="1"/>
                                            </p:txEl>
                                          </p:spTgt>
                                        </p:tgtEl>
                                      </p:cBhvr>
                                      <p:to x="100000" y="100000"/>
                                    </p:animScale>
                                    <p:animScale>
                                      <p:cBhvr>
                                        <p:cTn id="50" dur="26">
                                          <p:stCondLst>
                                            <p:cond delay="1808"/>
                                          </p:stCondLst>
                                        </p:cTn>
                                        <p:tgtEl>
                                          <p:spTgt spid="5">
                                            <p:txEl>
                                              <p:pRg st="1" end="1"/>
                                            </p:txEl>
                                          </p:spTgt>
                                        </p:tgtEl>
                                      </p:cBhvr>
                                      <p:to x="100000" y="95000"/>
                                    </p:animScale>
                                    <p:animScale>
                                      <p:cBhvr>
                                        <p:cTn id="51" dur="166" decel="50000">
                                          <p:stCondLst>
                                            <p:cond delay="1834"/>
                                          </p:stCondLst>
                                        </p:cTn>
                                        <p:tgtEl>
                                          <p:spTgt spid="5">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09490" y="184757"/>
            <a:ext cx="9805182" cy="6427058"/>
          </a:xfrm>
          <a:prstGeom prst="rect">
            <a:avLst/>
          </a:prstGeom>
        </p:spPr>
      </p:pic>
    </p:spTree>
    <p:extLst>
      <p:ext uri="{BB962C8B-B14F-4D97-AF65-F5344CB8AC3E}">
        <p14:creationId xmlns:p14="http://schemas.microsoft.com/office/powerpoint/2010/main" val="230925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1648" y="182880"/>
            <a:ext cx="11765280" cy="6486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smtClean="0">
              <a:latin typeface="Times New Roman" panose="02020603050405020304" pitchFamily="18" charset="0"/>
              <a:cs typeface="Times New Roman" panose="02020603050405020304" pitchFamily="18" charset="0"/>
            </a:endParaRPr>
          </a:p>
          <a:p>
            <a:pPr algn="ctr"/>
            <a:endParaRPr lang="en-SG" sz="48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573024" y="402336"/>
            <a:ext cx="4888992" cy="4279392"/>
          </a:xfrm>
          <a:prstGeom prst="rect">
            <a:avLst/>
          </a:prstGeom>
        </p:spPr>
      </p:pic>
      <p:sp>
        <p:nvSpPr>
          <p:cNvPr id="4" name="Rectangle 3"/>
          <p:cNvSpPr/>
          <p:nvPr/>
        </p:nvSpPr>
        <p:spPr>
          <a:xfrm>
            <a:off x="585216" y="4949952"/>
            <a:ext cx="4876800" cy="1316736"/>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i="1" dirty="0" smtClean="0">
                <a:solidFill>
                  <a:srgbClr val="FF0000"/>
                </a:solidFill>
                <a:latin typeface="Times New Roman" panose="02020603050405020304" pitchFamily="18" charset="0"/>
                <a:cs typeface="Times New Roman" panose="02020603050405020304" pitchFamily="18" charset="0"/>
              </a:rPr>
              <a:t>Gather</a:t>
            </a:r>
            <a:r>
              <a:rPr lang="en-US" sz="2800" dirty="0" smtClean="0">
                <a:solidFill>
                  <a:schemeClr val="tx1"/>
                </a:solidFill>
                <a:latin typeface="Times New Roman" panose="02020603050405020304" pitchFamily="18" charset="0"/>
                <a:cs typeface="Times New Roman" panose="02020603050405020304" pitchFamily="18" charset="0"/>
              </a:rPr>
              <a:t>- bring together</a:t>
            </a:r>
            <a:endParaRPr lang="en-SG" sz="2800" dirty="0">
              <a:solidFill>
                <a:schemeClr val="tx1"/>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3"/>
          <a:stretch>
            <a:fillRect/>
          </a:stretch>
        </p:blipFill>
        <p:spPr>
          <a:xfrm>
            <a:off x="6010656" y="268224"/>
            <a:ext cx="5779008" cy="4279392"/>
          </a:xfrm>
          <a:prstGeom prst="rect">
            <a:avLst/>
          </a:prstGeom>
        </p:spPr>
      </p:pic>
      <p:sp>
        <p:nvSpPr>
          <p:cNvPr id="7" name="Rectangle 6"/>
          <p:cNvSpPr/>
          <p:nvPr/>
        </p:nvSpPr>
        <p:spPr>
          <a:xfrm>
            <a:off x="6010656" y="4949952"/>
            <a:ext cx="5779008" cy="1316736"/>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i="1" dirty="0" smtClean="0">
                <a:solidFill>
                  <a:srgbClr val="FF0000"/>
                </a:solidFill>
                <a:latin typeface="Times New Roman" panose="02020603050405020304" pitchFamily="18" charset="0"/>
                <a:cs typeface="Times New Roman" panose="02020603050405020304" pitchFamily="18" charset="0"/>
              </a:rPr>
              <a:t>Crown</a:t>
            </a:r>
            <a:r>
              <a:rPr lang="en-US" sz="2800" dirty="0" smtClean="0">
                <a:solidFill>
                  <a:schemeClr val="tx1"/>
                </a:solidFill>
                <a:latin typeface="Times New Roman" panose="02020603050405020304" pitchFamily="18" charset="0"/>
                <a:cs typeface="Times New Roman" panose="02020603050405020304" pitchFamily="18" charset="0"/>
              </a:rPr>
              <a:t> -  A circular ornamental headdress </a:t>
            </a:r>
            <a:endParaRPr lang="en-SG"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6098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wipe(down)">
                                      <p:cBhvr>
                                        <p:cTn id="17" dur="580">
                                          <p:stCondLst>
                                            <p:cond delay="0"/>
                                          </p:stCondLst>
                                        </p:cTn>
                                        <p:tgtEl>
                                          <p:spTgt spid="4">
                                            <p:txEl>
                                              <p:pRg st="0" end="0"/>
                                            </p:txEl>
                                          </p:spTgt>
                                        </p:tgtEl>
                                      </p:cBhvr>
                                    </p:animEffect>
                                    <p:anim calcmode="lin" valueType="num">
                                      <p:cBhvr>
                                        <p:cTn id="18"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23" dur="26">
                                          <p:stCondLst>
                                            <p:cond delay="650"/>
                                          </p:stCondLst>
                                        </p:cTn>
                                        <p:tgtEl>
                                          <p:spTgt spid="4">
                                            <p:txEl>
                                              <p:pRg st="0" end="0"/>
                                            </p:txEl>
                                          </p:spTgt>
                                        </p:tgtEl>
                                      </p:cBhvr>
                                      <p:to x="100000" y="60000"/>
                                    </p:animScale>
                                    <p:animScale>
                                      <p:cBhvr>
                                        <p:cTn id="24" dur="166" decel="50000">
                                          <p:stCondLst>
                                            <p:cond delay="676"/>
                                          </p:stCondLst>
                                        </p:cTn>
                                        <p:tgtEl>
                                          <p:spTgt spid="4">
                                            <p:txEl>
                                              <p:pRg st="0" end="0"/>
                                            </p:txEl>
                                          </p:spTgt>
                                        </p:tgtEl>
                                      </p:cBhvr>
                                      <p:to x="100000" y="100000"/>
                                    </p:animScale>
                                    <p:animScale>
                                      <p:cBhvr>
                                        <p:cTn id="25" dur="26">
                                          <p:stCondLst>
                                            <p:cond delay="1312"/>
                                          </p:stCondLst>
                                        </p:cTn>
                                        <p:tgtEl>
                                          <p:spTgt spid="4">
                                            <p:txEl>
                                              <p:pRg st="0" end="0"/>
                                            </p:txEl>
                                          </p:spTgt>
                                        </p:tgtEl>
                                      </p:cBhvr>
                                      <p:to x="100000" y="80000"/>
                                    </p:animScale>
                                    <p:animScale>
                                      <p:cBhvr>
                                        <p:cTn id="26" dur="166" decel="50000">
                                          <p:stCondLst>
                                            <p:cond delay="1338"/>
                                          </p:stCondLst>
                                        </p:cTn>
                                        <p:tgtEl>
                                          <p:spTgt spid="4">
                                            <p:txEl>
                                              <p:pRg st="0" end="0"/>
                                            </p:txEl>
                                          </p:spTgt>
                                        </p:tgtEl>
                                      </p:cBhvr>
                                      <p:to x="100000" y="100000"/>
                                    </p:animScale>
                                    <p:animScale>
                                      <p:cBhvr>
                                        <p:cTn id="27" dur="26">
                                          <p:stCondLst>
                                            <p:cond delay="1642"/>
                                          </p:stCondLst>
                                        </p:cTn>
                                        <p:tgtEl>
                                          <p:spTgt spid="4">
                                            <p:txEl>
                                              <p:pRg st="0" end="0"/>
                                            </p:txEl>
                                          </p:spTgt>
                                        </p:tgtEl>
                                      </p:cBhvr>
                                      <p:to x="100000" y="90000"/>
                                    </p:animScale>
                                    <p:animScale>
                                      <p:cBhvr>
                                        <p:cTn id="28" dur="166" decel="50000">
                                          <p:stCondLst>
                                            <p:cond delay="1668"/>
                                          </p:stCondLst>
                                        </p:cTn>
                                        <p:tgtEl>
                                          <p:spTgt spid="4">
                                            <p:txEl>
                                              <p:pRg st="0" end="0"/>
                                            </p:txEl>
                                          </p:spTgt>
                                        </p:tgtEl>
                                      </p:cBhvr>
                                      <p:to x="100000" y="100000"/>
                                    </p:animScale>
                                    <p:animScale>
                                      <p:cBhvr>
                                        <p:cTn id="29" dur="26">
                                          <p:stCondLst>
                                            <p:cond delay="1808"/>
                                          </p:stCondLst>
                                        </p:cTn>
                                        <p:tgtEl>
                                          <p:spTgt spid="4">
                                            <p:txEl>
                                              <p:pRg st="0" end="0"/>
                                            </p:txEl>
                                          </p:spTgt>
                                        </p:tgtEl>
                                      </p:cBhvr>
                                      <p:to x="100000" y="95000"/>
                                    </p:animScale>
                                    <p:animScale>
                                      <p:cBhvr>
                                        <p:cTn id="30" dur="166" decel="50000">
                                          <p:stCondLst>
                                            <p:cond delay="1834"/>
                                          </p:stCondLst>
                                        </p:cTn>
                                        <p:tgtEl>
                                          <p:spTgt spid="4">
                                            <p:txEl>
                                              <p:pRg st="0" end="0"/>
                                            </p:txEl>
                                          </p:spTgt>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circle(in)">
                                      <p:cBhvr>
                                        <p:cTn id="35" dur="20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nodeType="clickEffect">
                                  <p:stCondLst>
                                    <p:cond delay="0"/>
                                  </p:stCondLst>
                                  <p:childTnLst>
                                    <p:set>
                                      <p:cBhvr>
                                        <p:cTn id="39" dur="1" fill="hold">
                                          <p:stCondLst>
                                            <p:cond delay="0"/>
                                          </p:stCondLst>
                                        </p:cTn>
                                        <p:tgtEl>
                                          <p:spTgt spid="7">
                                            <p:txEl>
                                              <p:pRg st="0" end="0"/>
                                            </p:txEl>
                                          </p:spTgt>
                                        </p:tgtEl>
                                        <p:attrNameLst>
                                          <p:attrName>style.visibility</p:attrName>
                                        </p:attrNameLst>
                                      </p:cBhvr>
                                      <p:to>
                                        <p:strVal val="visible"/>
                                      </p:to>
                                    </p:set>
                                    <p:animEffect transition="in" filter="wipe(down)">
                                      <p:cBhvr>
                                        <p:cTn id="40" dur="580">
                                          <p:stCondLst>
                                            <p:cond delay="0"/>
                                          </p:stCondLst>
                                        </p:cTn>
                                        <p:tgtEl>
                                          <p:spTgt spid="7">
                                            <p:txEl>
                                              <p:pRg st="0" end="0"/>
                                            </p:txEl>
                                          </p:spTgt>
                                        </p:tgtEl>
                                      </p:cBhvr>
                                    </p:animEffect>
                                    <p:anim calcmode="lin" valueType="num">
                                      <p:cBhvr>
                                        <p:cTn id="41" dur="1822" tmFilter="0,0; 0.14,0.36; 0.43,0.73; 0.71,0.91; 1.0,1.0">
                                          <p:stCondLst>
                                            <p:cond delay="0"/>
                                          </p:stCondLst>
                                        </p:cTn>
                                        <p:tgtEl>
                                          <p:spTgt spid="7">
                                            <p:txEl>
                                              <p:pRg st="0" end="0"/>
                                            </p:txEl>
                                          </p:spTgt>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7">
                                            <p:txEl>
                                              <p:pRg st="0" end="0"/>
                                            </p:txEl>
                                          </p:spTgt>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7">
                                            <p:txEl>
                                              <p:pRg st="0" end="0"/>
                                            </p:txEl>
                                          </p:spTgt>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7">
                                            <p:txEl>
                                              <p:pRg st="0" end="0"/>
                                            </p:txEl>
                                          </p:spTgt>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7">
                                            <p:txEl>
                                              <p:pRg st="0" end="0"/>
                                            </p:txEl>
                                          </p:spTgt>
                                        </p:tgtEl>
                                        <p:attrNameLst>
                                          <p:attrName>ppt_y</p:attrName>
                                        </p:attrNameLst>
                                      </p:cBhvr>
                                      <p:tavLst>
                                        <p:tav tm="0" fmla="#ppt_y-sin(pi*$)/81">
                                          <p:val>
                                            <p:fltVal val="0"/>
                                          </p:val>
                                        </p:tav>
                                        <p:tav tm="100000">
                                          <p:val>
                                            <p:fltVal val="1"/>
                                          </p:val>
                                        </p:tav>
                                      </p:tavLst>
                                    </p:anim>
                                    <p:animScale>
                                      <p:cBhvr>
                                        <p:cTn id="46" dur="26">
                                          <p:stCondLst>
                                            <p:cond delay="650"/>
                                          </p:stCondLst>
                                        </p:cTn>
                                        <p:tgtEl>
                                          <p:spTgt spid="7">
                                            <p:txEl>
                                              <p:pRg st="0" end="0"/>
                                            </p:txEl>
                                          </p:spTgt>
                                        </p:tgtEl>
                                      </p:cBhvr>
                                      <p:to x="100000" y="60000"/>
                                    </p:animScale>
                                    <p:animScale>
                                      <p:cBhvr>
                                        <p:cTn id="47" dur="166" decel="50000">
                                          <p:stCondLst>
                                            <p:cond delay="676"/>
                                          </p:stCondLst>
                                        </p:cTn>
                                        <p:tgtEl>
                                          <p:spTgt spid="7">
                                            <p:txEl>
                                              <p:pRg st="0" end="0"/>
                                            </p:txEl>
                                          </p:spTgt>
                                        </p:tgtEl>
                                      </p:cBhvr>
                                      <p:to x="100000" y="100000"/>
                                    </p:animScale>
                                    <p:animScale>
                                      <p:cBhvr>
                                        <p:cTn id="48" dur="26">
                                          <p:stCondLst>
                                            <p:cond delay="1312"/>
                                          </p:stCondLst>
                                        </p:cTn>
                                        <p:tgtEl>
                                          <p:spTgt spid="7">
                                            <p:txEl>
                                              <p:pRg st="0" end="0"/>
                                            </p:txEl>
                                          </p:spTgt>
                                        </p:tgtEl>
                                      </p:cBhvr>
                                      <p:to x="100000" y="80000"/>
                                    </p:animScale>
                                    <p:animScale>
                                      <p:cBhvr>
                                        <p:cTn id="49" dur="166" decel="50000">
                                          <p:stCondLst>
                                            <p:cond delay="1338"/>
                                          </p:stCondLst>
                                        </p:cTn>
                                        <p:tgtEl>
                                          <p:spTgt spid="7">
                                            <p:txEl>
                                              <p:pRg st="0" end="0"/>
                                            </p:txEl>
                                          </p:spTgt>
                                        </p:tgtEl>
                                      </p:cBhvr>
                                      <p:to x="100000" y="100000"/>
                                    </p:animScale>
                                    <p:animScale>
                                      <p:cBhvr>
                                        <p:cTn id="50" dur="26">
                                          <p:stCondLst>
                                            <p:cond delay="1642"/>
                                          </p:stCondLst>
                                        </p:cTn>
                                        <p:tgtEl>
                                          <p:spTgt spid="7">
                                            <p:txEl>
                                              <p:pRg st="0" end="0"/>
                                            </p:txEl>
                                          </p:spTgt>
                                        </p:tgtEl>
                                      </p:cBhvr>
                                      <p:to x="100000" y="90000"/>
                                    </p:animScale>
                                    <p:animScale>
                                      <p:cBhvr>
                                        <p:cTn id="51" dur="166" decel="50000">
                                          <p:stCondLst>
                                            <p:cond delay="1668"/>
                                          </p:stCondLst>
                                        </p:cTn>
                                        <p:tgtEl>
                                          <p:spTgt spid="7">
                                            <p:txEl>
                                              <p:pRg st="0" end="0"/>
                                            </p:txEl>
                                          </p:spTgt>
                                        </p:tgtEl>
                                      </p:cBhvr>
                                      <p:to x="100000" y="100000"/>
                                    </p:animScale>
                                    <p:animScale>
                                      <p:cBhvr>
                                        <p:cTn id="52" dur="26">
                                          <p:stCondLst>
                                            <p:cond delay="1808"/>
                                          </p:stCondLst>
                                        </p:cTn>
                                        <p:tgtEl>
                                          <p:spTgt spid="7">
                                            <p:txEl>
                                              <p:pRg st="0" end="0"/>
                                            </p:txEl>
                                          </p:spTgt>
                                        </p:tgtEl>
                                      </p:cBhvr>
                                      <p:to x="100000" y="95000"/>
                                    </p:animScale>
                                    <p:animScale>
                                      <p:cBhvr>
                                        <p:cTn id="53" dur="166" decel="50000">
                                          <p:stCondLst>
                                            <p:cond delay="1834"/>
                                          </p:stCondLst>
                                        </p:cTn>
                                        <p:tgtEl>
                                          <p:spTgt spid="7">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5072" y="121920"/>
            <a:ext cx="11801856" cy="6583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pic>
        <p:nvPicPr>
          <p:cNvPr id="3" name="Picture 2"/>
          <p:cNvPicPr>
            <a:picLocks noChangeAspect="1"/>
          </p:cNvPicPr>
          <p:nvPr/>
        </p:nvPicPr>
        <p:blipFill>
          <a:blip r:embed="rId2"/>
          <a:stretch>
            <a:fillRect/>
          </a:stretch>
        </p:blipFill>
        <p:spPr>
          <a:xfrm>
            <a:off x="401574" y="256032"/>
            <a:ext cx="5133594" cy="4730496"/>
          </a:xfrm>
          <a:prstGeom prst="rect">
            <a:avLst/>
          </a:prstGeom>
        </p:spPr>
      </p:pic>
      <p:sp>
        <p:nvSpPr>
          <p:cNvPr id="4" name="Rectangle 3"/>
          <p:cNvSpPr/>
          <p:nvPr/>
        </p:nvSpPr>
        <p:spPr>
          <a:xfrm>
            <a:off x="414528" y="5266944"/>
            <a:ext cx="5120640" cy="117043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dirty="0" smtClean="0">
                <a:solidFill>
                  <a:srgbClr val="FF0000"/>
                </a:solidFill>
                <a:latin typeface="Times New Roman" panose="02020603050405020304" pitchFamily="18" charset="0"/>
                <a:cs typeface="Times New Roman" panose="02020603050405020304" pitchFamily="18" charset="0"/>
              </a:rPr>
              <a:t>Trunk</a:t>
            </a:r>
            <a:r>
              <a:rPr lang="en-US" sz="3600" dirty="0" smtClean="0">
                <a:solidFill>
                  <a:schemeClr val="tx1"/>
                </a:solidFill>
                <a:latin typeface="Times New Roman" panose="02020603050405020304" pitchFamily="18" charset="0"/>
                <a:cs typeface="Times New Roman" panose="02020603050405020304" pitchFamily="18" charset="0"/>
              </a:rPr>
              <a:t>-the main woody stem of a tree.</a:t>
            </a:r>
            <a:endParaRPr lang="en-SG" sz="3600" dirty="0">
              <a:solidFill>
                <a:schemeClr val="tx1"/>
              </a:solidFill>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6274190" y="256032"/>
            <a:ext cx="5406507" cy="4730496"/>
          </a:xfrm>
          <a:prstGeom prst="rect">
            <a:avLst/>
          </a:prstGeom>
        </p:spPr>
      </p:pic>
      <p:sp>
        <p:nvSpPr>
          <p:cNvPr id="6" name="Rectangle 5"/>
          <p:cNvSpPr/>
          <p:nvPr/>
        </p:nvSpPr>
        <p:spPr>
          <a:xfrm>
            <a:off x="6177972" y="5266944"/>
            <a:ext cx="5598942" cy="117043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dirty="0" err="1" smtClean="0">
                <a:solidFill>
                  <a:srgbClr val="FF0000"/>
                </a:solidFill>
                <a:latin typeface="Times New Roman" panose="02020603050405020304" pitchFamily="18" charset="0"/>
                <a:cs typeface="Times New Roman" panose="02020603050405020304" pitchFamily="18" charset="0"/>
              </a:rPr>
              <a:t>Brance</a:t>
            </a:r>
            <a:r>
              <a:rPr lang="en-US" sz="3600" dirty="0" smtClean="0">
                <a:solidFill>
                  <a:schemeClr val="tx1"/>
                </a:solidFill>
                <a:latin typeface="Times New Roman" panose="02020603050405020304" pitchFamily="18" charset="0"/>
                <a:cs typeface="Times New Roman" panose="02020603050405020304" pitchFamily="18" charset="0"/>
              </a:rPr>
              <a:t>- </a:t>
            </a:r>
            <a:r>
              <a:rPr lang="en-US" sz="3200" dirty="0" smtClean="0">
                <a:solidFill>
                  <a:schemeClr val="tx1"/>
                </a:solidFill>
                <a:latin typeface="Times New Roman" panose="02020603050405020304" pitchFamily="18" charset="0"/>
                <a:cs typeface="Times New Roman" panose="02020603050405020304" pitchFamily="18" charset="0"/>
              </a:rPr>
              <a:t>a part of a tree which grows out from the trunk.</a:t>
            </a:r>
            <a:endParaRPr lang="en-SG"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3777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wipe(down)">
                                      <p:cBhvr>
                                        <p:cTn id="17" dur="580">
                                          <p:stCondLst>
                                            <p:cond delay="0"/>
                                          </p:stCondLst>
                                        </p:cTn>
                                        <p:tgtEl>
                                          <p:spTgt spid="4">
                                            <p:txEl>
                                              <p:pRg st="0" end="0"/>
                                            </p:txEl>
                                          </p:spTgt>
                                        </p:tgtEl>
                                      </p:cBhvr>
                                    </p:animEffect>
                                    <p:anim calcmode="lin" valueType="num">
                                      <p:cBhvr>
                                        <p:cTn id="18"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23" dur="26">
                                          <p:stCondLst>
                                            <p:cond delay="650"/>
                                          </p:stCondLst>
                                        </p:cTn>
                                        <p:tgtEl>
                                          <p:spTgt spid="4">
                                            <p:txEl>
                                              <p:pRg st="0" end="0"/>
                                            </p:txEl>
                                          </p:spTgt>
                                        </p:tgtEl>
                                      </p:cBhvr>
                                      <p:to x="100000" y="60000"/>
                                    </p:animScale>
                                    <p:animScale>
                                      <p:cBhvr>
                                        <p:cTn id="24" dur="166" decel="50000">
                                          <p:stCondLst>
                                            <p:cond delay="676"/>
                                          </p:stCondLst>
                                        </p:cTn>
                                        <p:tgtEl>
                                          <p:spTgt spid="4">
                                            <p:txEl>
                                              <p:pRg st="0" end="0"/>
                                            </p:txEl>
                                          </p:spTgt>
                                        </p:tgtEl>
                                      </p:cBhvr>
                                      <p:to x="100000" y="100000"/>
                                    </p:animScale>
                                    <p:animScale>
                                      <p:cBhvr>
                                        <p:cTn id="25" dur="26">
                                          <p:stCondLst>
                                            <p:cond delay="1312"/>
                                          </p:stCondLst>
                                        </p:cTn>
                                        <p:tgtEl>
                                          <p:spTgt spid="4">
                                            <p:txEl>
                                              <p:pRg st="0" end="0"/>
                                            </p:txEl>
                                          </p:spTgt>
                                        </p:tgtEl>
                                      </p:cBhvr>
                                      <p:to x="100000" y="80000"/>
                                    </p:animScale>
                                    <p:animScale>
                                      <p:cBhvr>
                                        <p:cTn id="26" dur="166" decel="50000">
                                          <p:stCondLst>
                                            <p:cond delay="1338"/>
                                          </p:stCondLst>
                                        </p:cTn>
                                        <p:tgtEl>
                                          <p:spTgt spid="4">
                                            <p:txEl>
                                              <p:pRg st="0" end="0"/>
                                            </p:txEl>
                                          </p:spTgt>
                                        </p:tgtEl>
                                      </p:cBhvr>
                                      <p:to x="100000" y="100000"/>
                                    </p:animScale>
                                    <p:animScale>
                                      <p:cBhvr>
                                        <p:cTn id="27" dur="26">
                                          <p:stCondLst>
                                            <p:cond delay="1642"/>
                                          </p:stCondLst>
                                        </p:cTn>
                                        <p:tgtEl>
                                          <p:spTgt spid="4">
                                            <p:txEl>
                                              <p:pRg st="0" end="0"/>
                                            </p:txEl>
                                          </p:spTgt>
                                        </p:tgtEl>
                                      </p:cBhvr>
                                      <p:to x="100000" y="90000"/>
                                    </p:animScale>
                                    <p:animScale>
                                      <p:cBhvr>
                                        <p:cTn id="28" dur="166" decel="50000">
                                          <p:stCondLst>
                                            <p:cond delay="1668"/>
                                          </p:stCondLst>
                                        </p:cTn>
                                        <p:tgtEl>
                                          <p:spTgt spid="4">
                                            <p:txEl>
                                              <p:pRg st="0" end="0"/>
                                            </p:txEl>
                                          </p:spTgt>
                                        </p:tgtEl>
                                      </p:cBhvr>
                                      <p:to x="100000" y="100000"/>
                                    </p:animScale>
                                    <p:animScale>
                                      <p:cBhvr>
                                        <p:cTn id="29" dur="26">
                                          <p:stCondLst>
                                            <p:cond delay="1808"/>
                                          </p:stCondLst>
                                        </p:cTn>
                                        <p:tgtEl>
                                          <p:spTgt spid="4">
                                            <p:txEl>
                                              <p:pRg st="0" end="0"/>
                                            </p:txEl>
                                          </p:spTgt>
                                        </p:tgtEl>
                                      </p:cBhvr>
                                      <p:to x="100000" y="95000"/>
                                    </p:animScale>
                                    <p:animScale>
                                      <p:cBhvr>
                                        <p:cTn id="30" dur="166" decel="50000">
                                          <p:stCondLst>
                                            <p:cond delay="1834"/>
                                          </p:stCondLst>
                                        </p:cTn>
                                        <p:tgtEl>
                                          <p:spTgt spid="4">
                                            <p:txEl>
                                              <p:pRg st="0" end="0"/>
                                            </p:txEl>
                                          </p:spTgt>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circle(in)">
                                      <p:cBhvr>
                                        <p:cTn id="35" dur="20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circle(in)">
                                      <p:cBhvr>
                                        <p:cTn id="40" dur="20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26" presetClass="entr" presetSubtype="0" fill="hold" nodeType="clickEffect">
                                  <p:stCondLst>
                                    <p:cond delay="0"/>
                                  </p:stCondLst>
                                  <p:childTnLst>
                                    <p:set>
                                      <p:cBhvr>
                                        <p:cTn id="44" dur="1" fill="hold">
                                          <p:stCondLst>
                                            <p:cond delay="0"/>
                                          </p:stCondLst>
                                        </p:cTn>
                                        <p:tgtEl>
                                          <p:spTgt spid="6">
                                            <p:txEl>
                                              <p:pRg st="0" end="0"/>
                                            </p:txEl>
                                          </p:spTgt>
                                        </p:tgtEl>
                                        <p:attrNameLst>
                                          <p:attrName>style.visibility</p:attrName>
                                        </p:attrNameLst>
                                      </p:cBhvr>
                                      <p:to>
                                        <p:strVal val="visible"/>
                                      </p:to>
                                    </p:set>
                                    <p:animEffect transition="in" filter="wipe(down)">
                                      <p:cBhvr>
                                        <p:cTn id="45" dur="580">
                                          <p:stCondLst>
                                            <p:cond delay="0"/>
                                          </p:stCondLst>
                                        </p:cTn>
                                        <p:tgtEl>
                                          <p:spTgt spid="6">
                                            <p:txEl>
                                              <p:pRg st="0" end="0"/>
                                            </p:txEl>
                                          </p:spTgt>
                                        </p:tgtEl>
                                      </p:cBhvr>
                                    </p:animEffect>
                                    <p:anim calcmode="lin" valueType="num">
                                      <p:cBhvr>
                                        <p:cTn id="46" dur="1822" tmFilter="0,0; 0.14,0.36; 0.43,0.73; 0.71,0.91; 1.0,1.0">
                                          <p:stCondLst>
                                            <p:cond delay="0"/>
                                          </p:stCondLst>
                                        </p:cTn>
                                        <p:tgtEl>
                                          <p:spTgt spid="6">
                                            <p:txEl>
                                              <p:pRg st="0" end="0"/>
                                            </p:txEl>
                                          </p:spTgt>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6">
                                            <p:txEl>
                                              <p:pRg st="0" end="0"/>
                                            </p:txEl>
                                          </p:spTgt>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6">
                                            <p:txEl>
                                              <p:pRg st="0" end="0"/>
                                            </p:txEl>
                                          </p:spTgt>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6">
                                            <p:txEl>
                                              <p:pRg st="0" end="0"/>
                                            </p:txEl>
                                          </p:spTgt>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6">
                                            <p:txEl>
                                              <p:pRg st="0" end="0"/>
                                            </p:txEl>
                                          </p:spTgt>
                                        </p:tgtEl>
                                        <p:attrNameLst>
                                          <p:attrName>ppt_y</p:attrName>
                                        </p:attrNameLst>
                                      </p:cBhvr>
                                      <p:tavLst>
                                        <p:tav tm="0" fmla="#ppt_y-sin(pi*$)/81">
                                          <p:val>
                                            <p:fltVal val="0"/>
                                          </p:val>
                                        </p:tav>
                                        <p:tav tm="100000">
                                          <p:val>
                                            <p:fltVal val="1"/>
                                          </p:val>
                                        </p:tav>
                                      </p:tavLst>
                                    </p:anim>
                                    <p:animScale>
                                      <p:cBhvr>
                                        <p:cTn id="51" dur="26">
                                          <p:stCondLst>
                                            <p:cond delay="650"/>
                                          </p:stCondLst>
                                        </p:cTn>
                                        <p:tgtEl>
                                          <p:spTgt spid="6">
                                            <p:txEl>
                                              <p:pRg st="0" end="0"/>
                                            </p:txEl>
                                          </p:spTgt>
                                        </p:tgtEl>
                                      </p:cBhvr>
                                      <p:to x="100000" y="60000"/>
                                    </p:animScale>
                                    <p:animScale>
                                      <p:cBhvr>
                                        <p:cTn id="52" dur="166" decel="50000">
                                          <p:stCondLst>
                                            <p:cond delay="676"/>
                                          </p:stCondLst>
                                        </p:cTn>
                                        <p:tgtEl>
                                          <p:spTgt spid="6">
                                            <p:txEl>
                                              <p:pRg st="0" end="0"/>
                                            </p:txEl>
                                          </p:spTgt>
                                        </p:tgtEl>
                                      </p:cBhvr>
                                      <p:to x="100000" y="100000"/>
                                    </p:animScale>
                                    <p:animScale>
                                      <p:cBhvr>
                                        <p:cTn id="53" dur="26">
                                          <p:stCondLst>
                                            <p:cond delay="1312"/>
                                          </p:stCondLst>
                                        </p:cTn>
                                        <p:tgtEl>
                                          <p:spTgt spid="6">
                                            <p:txEl>
                                              <p:pRg st="0" end="0"/>
                                            </p:txEl>
                                          </p:spTgt>
                                        </p:tgtEl>
                                      </p:cBhvr>
                                      <p:to x="100000" y="80000"/>
                                    </p:animScale>
                                    <p:animScale>
                                      <p:cBhvr>
                                        <p:cTn id="54" dur="166" decel="50000">
                                          <p:stCondLst>
                                            <p:cond delay="1338"/>
                                          </p:stCondLst>
                                        </p:cTn>
                                        <p:tgtEl>
                                          <p:spTgt spid="6">
                                            <p:txEl>
                                              <p:pRg st="0" end="0"/>
                                            </p:txEl>
                                          </p:spTgt>
                                        </p:tgtEl>
                                      </p:cBhvr>
                                      <p:to x="100000" y="100000"/>
                                    </p:animScale>
                                    <p:animScale>
                                      <p:cBhvr>
                                        <p:cTn id="55" dur="26">
                                          <p:stCondLst>
                                            <p:cond delay="1642"/>
                                          </p:stCondLst>
                                        </p:cTn>
                                        <p:tgtEl>
                                          <p:spTgt spid="6">
                                            <p:txEl>
                                              <p:pRg st="0" end="0"/>
                                            </p:txEl>
                                          </p:spTgt>
                                        </p:tgtEl>
                                      </p:cBhvr>
                                      <p:to x="100000" y="90000"/>
                                    </p:animScale>
                                    <p:animScale>
                                      <p:cBhvr>
                                        <p:cTn id="56" dur="166" decel="50000">
                                          <p:stCondLst>
                                            <p:cond delay="1668"/>
                                          </p:stCondLst>
                                        </p:cTn>
                                        <p:tgtEl>
                                          <p:spTgt spid="6">
                                            <p:txEl>
                                              <p:pRg st="0" end="0"/>
                                            </p:txEl>
                                          </p:spTgt>
                                        </p:tgtEl>
                                      </p:cBhvr>
                                      <p:to x="100000" y="100000"/>
                                    </p:animScale>
                                    <p:animScale>
                                      <p:cBhvr>
                                        <p:cTn id="57" dur="26">
                                          <p:stCondLst>
                                            <p:cond delay="1808"/>
                                          </p:stCondLst>
                                        </p:cTn>
                                        <p:tgtEl>
                                          <p:spTgt spid="6">
                                            <p:txEl>
                                              <p:pRg st="0" end="0"/>
                                            </p:txEl>
                                          </p:spTgt>
                                        </p:tgtEl>
                                      </p:cBhvr>
                                      <p:to x="100000" y="95000"/>
                                    </p:animScale>
                                    <p:animScale>
                                      <p:cBhvr>
                                        <p:cTn id="58" dur="166" decel="50000">
                                          <p:stCondLst>
                                            <p:cond delay="1834"/>
                                          </p:stCondLst>
                                        </p:cTn>
                                        <p:tgtEl>
                                          <p:spTgt spid="6">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90722" y="253220"/>
            <a:ext cx="9000392" cy="3699802"/>
          </a:xfrm>
          <a:prstGeom prst="rect">
            <a:avLst/>
          </a:prstGeom>
        </p:spPr>
      </p:pic>
      <p:sp>
        <p:nvSpPr>
          <p:cNvPr id="3" name="Rectangle 2"/>
          <p:cNvSpPr/>
          <p:nvPr/>
        </p:nvSpPr>
        <p:spPr>
          <a:xfrm>
            <a:off x="824426" y="4262511"/>
            <a:ext cx="8932984" cy="16599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rgbClr val="FF0000"/>
                </a:solidFill>
                <a:latin typeface="Times New Roman" panose="02020603050405020304" pitchFamily="18" charset="0"/>
                <a:cs typeface="Times New Roman" panose="02020603050405020304" pitchFamily="18" charset="0"/>
              </a:rPr>
              <a:t>Shade</a:t>
            </a:r>
            <a:r>
              <a:rPr lang="en-US" sz="2800" dirty="0" smtClean="0">
                <a:solidFill>
                  <a:schemeClr val="tx1"/>
                </a:solidFill>
                <a:latin typeface="Times New Roman" panose="02020603050405020304" pitchFamily="18" charset="0"/>
                <a:cs typeface="Times New Roman" panose="02020603050405020304" pitchFamily="18" charset="0"/>
              </a:rPr>
              <a:t> – shelter from direct sunlight.</a:t>
            </a:r>
            <a:endParaRPr lang="en-SG"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0996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p:cTn id="1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4745" y="168812"/>
            <a:ext cx="11859064" cy="65133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b="1" dirty="0" smtClean="0">
                <a:solidFill>
                  <a:srgbClr val="FF0000"/>
                </a:solidFill>
              </a:rPr>
              <a:t>The Giving Tree</a:t>
            </a:r>
          </a:p>
          <a:p>
            <a:r>
              <a:rPr lang="en-US" sz="2400" dirty="0" smtClean="0">
                <a:solidFill>
                  <a:schemeClr val="tx1"/>
                </a:solidFill>
              </a:rPr>
              <a:t>Once there was a tree and she loved a little boy. Every day the boy would gather leaves and make them into crowns. He would play king of the forest wearing the crown . He would climb up her trunk and swing from her branches. When he was tired, he would sleep In her shade . The boy loved the tree very much. And the tree was happy. </a:t>
            </a:r>
          </a:p>
          <a:p>
            <a:r>
              <a:rPr lang="en-US" sz="2400" dirty="0" smtClean="0">
                <a:solidFill>
                  <a:schemeClr val="tx1"/>
                </a:solidFill>
              </a:rPr>
              <a:t>But time went by. The boy grew older. He stopped playing with the tree. And the tree was often alone.</a:t>
            </a:r>
          </a:p>
          <a:p>
            <a:r>
              <a:rPr lang="en-US" sz="2400" dirty="0" smtClean="0">
                <a:solidFill>
                  <a:schemeClr val="tx1"/>
                </a:solidFill>
              </a:rPr>
              <a:t>Then one day the boy came to the tree. The tree said, ‘Come,  Boy, come and climb up my trunk. Swing from my branches and eat apples. Play in my shade and be happy.’ ‘I am too big to climb and play,’ said the boy. ‘I want to buy things. I want some money. Can you give me some money ?’ </a:t>
            </a:r>
          </a:p>
          <a:p>
            <a:r>
              <a:rPr lang="en-US" sz="2400" dirty="0" smtClean="0">
                <a:solidFill>
                  <a:schemeClr val="tx1"/>
                </a:solidFill>
              </a:rPr>
              <a:t>“I m sorry,” said the tree. “ I have no money. I have only leaves and apples. Take my apples , Boy, and sell them in the city.” And so, the  boy climbed up the tree and gathered her apples. And the tree was happy.</a:t>
            </a:r>
            <a:r>
              <a:rPr lang="en-US" dirty="0" smtClean="0"/>
              <a:t>	</a:t>
            </a:r>
          </a:p>
          <a:p>
            <a:pPr algn="ctr"/>
            <a:endParaRPr lang="en-SG" dirty="0"/>
          </a:p>
        </p:txBody>
      </p:sp>
    </p:spTree>
    <p:extLst>
      <p:ext uri="{BB962C8B-B14F-4D97-AF65-F5344CB8AC3E}">
        <p14:creationId xmlns:p14="http://schemas.microsoft.com/office/powerpoint/2010/main" val="43640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checkerboard(across)">
                                      <p:cBhvr>
                                        <p:cTn id="15" dur="500"/>
                                        <p:tgtEl>
                                          <p:spTgt spid="2">
                                            <p:txEl>
                                              <p:pRg st="1" end="1"/>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checkerboard(across)">
                                      <p:cBhvr>
                                        <p:cTn id="18" dur="500"/>
                                        <p:tgtEl>
                                          <p:spTgt spid="2">
                                            <p:txEl>
                                              <p:pRg st="2" end="2"/>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checkerboard(across)">
                                      <p:cBhvr>
                                        <p:cTn id="21" dur="500"/>
                                        <p:tgtEl>
                                          <p:spTgt spid="2">
                                            <p:txEl>
                                              <p:pRg st="3" end="3"/>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animEffect transition="in" filter="checkerboard(across)">
                                      <p:cBhvr>
                                        <p:cTn id="2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7287" y="225083"/>
            <a:ext cx="10691446" cy="64148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dirty="0" smtClean="0">
                <a:solidFill>
                  <a:srgbClr val="FF0000"/>
                </a:solidFill>
                <a:latin typeface="Times New Roman" panose="02020603050405020304" pitchFamily="18" charset="0"/>
                <a:cs typeface="Times New Roman" panose="02020603050405020304" pitchFamily="18" charset="0"/>
              </a:rPr>
              <a:t>Simple Comprehension questions</a:t>
            </a:r>
            <a:r>
              <a:rPr lang="en-US" sz="4400" dirty="0" smtClean="0">
                <a:solidFill>
                  <a:schemeClr val="tx1"/>
                </a:solidFill>
                <a:latin typeface="Times New Roman" panose="02020603050405020304" pitchFamily="18" charset="0"/>
                <a:cs typeface="Times New Roman" panose="02020603050405020304" pitchFamily="18" charset="0"/>
              </a:rPr>
              <a:t>       a)What did the boy do  with the leaves?</a:t>
            </a:r>
          </a:p>
          <a:p>
            <a:r>
              <a:rPr lang="en-US" sz="4400" dirty="0">
                <a:solidFill>
                  <a:schemeClr val="tx1"/>
                </a:solidFill>
                <a:latin typeface="Times New Roman" panose="02020603050405020304" pitchFamily="18" charset="0"/>
                <a:cs typeface="Times New Roman" panose="02020603050405020304" pitchFamily="18" charset="0"/>
              </a:rPr>
              <a:t> </a:t>
            </a:r>
            <a:r>
              <a:rPr lang="en-US" sz="4400" dirty="0" smtClean="0">
                <a:solidFill>
                  <a:schemeClr val="tx1"/>
                </a:solidFill>
                <a:latin typeface="Times New Roman" panose="02020603050405020304" pitchFamily="18" charset="0"/>
                <a:cs typeface="Times New Roman" panose="02020603050405020304" pitchFamily="18" charset="0"/>
              </a:rPr>
              <a:t>b)Why did the boy stop playing with the tree?</a:t>
            </a:r>
          </a:p>
          <a:p>
            <a:pPr algn="ctr"/>
            <a:endParaRPr lang="en-SG" sz="4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7416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p:cTn id="12"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2">
                                            <p:txEl>
                                              <p:pRg st="0" end="0"/>
                                            </p:txEl>
                                          </p:spTgt>
                                        </p:tgtEl>
                                      </p:cBhvr>
                                    </p:animEffect>
                                  </p:childTnLst>
                                </p:cTn>
                              </p:par>
                              <p:par>
                                <p:cTn id="16" presetID="31" presetClass="entr" presetSubtype="0" fill="hold" nodeType="with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p:cTn id="18"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20"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21" dur="1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8806" y="590842"/>
            <a:ext cx="8314005" cy="5795889"/>
          </a:xfrm>
          <a:prstGeom prst="rect">
            <a:avLst/>
          </a:prstGeom>
        </p:spPr>
      </p:pic>
    </p:spTree>
    <p:extLst>
      <p:ext uri="{BB962C8B-B14F-4D97-AF65-F5344CB8AC3E}">
        <p14:creationId xmlns:p14="http://schemas.microsoft.com/office/powerpoint/2010/main" val="1728087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36098" y="576336"/>
            <a:ext cx="10086536" cy="5711922"/>
          </a:xfrm>
          <a:prstGeom prst="rect">
            <a:avLst/>
          </a:prstGeom>
        </p:spPr>
      </p:pic>
    </p:spTree>
    <p:extLst>
      <p:ext uri="{BB962C8B-B14F-4D97-AF65-F5344CB8AC3E}">
        <p14:creationId xmlns:p14="http://schemas.microsoft.com/office/powerpoint/2010/main" val="2379833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79828" y="211015"/>
            <a:ext cx="10410092" cy="6358597"/>
          </a:xfrm>
          <a:prstGeom prst="rect">
            <a:avLst/>
          </a:prstGeom>
        </p:spPr>
      </p:pic>
    </p:spTree>
    <p:extLst>
      <p:ext uri="{BB962C8B-B14F-4D97-AF65-F5344CB8AC3E}">
        <p14:creationId xmlns:p14="http://schemas.microsoft.com/office/powerpoint/2010/main" val="1651712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262</TotalTime>
  <Words>375</Words>
  <Application>Microsoft Office PowerPoint</Application>
  <PresentationFormat>Widescreen</PresentationFormat>
  <Paragraphs>27</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Times New Roman</vt:lpstr>
      <vt:lpstr>Trebuchet MS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42</cp:revision>
  <dcterms:created xsi:type="dcterms:W3CDTF">2026-09-24T15:10:56Z</dcterms:created>
  <dcterms:modified xsi:type="dcterms:W3CDTF">2026-09-27T15:16:44Z</dcterms:modified>
</cp:coreProperties>
</file>