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0" r:id="rId2"/>
    <p:sldId id="271" r:id="rId3"/>
    <p:sldId id="257" r:id="rId4"/>
    <p:sldId id="258" r:id="rId5"/>
    <p:sldId id="272" r:id="rId6"/>
    <p:sldId id="259" r:id="rId7"/>
    <p:sldId id="264" r:id="rId8"/>
    <p:sldId id="265" r:id="rId9"/>
    <p:sldId id="262" r:id="rId10"/>
    <p:sldId id="267" r:id="rId11"/>
    <p:sldId id="263" r:id="rId12"/>
    <p:sldId id="273" r:id="rId13"/>
    <p:sldId id="268" r:id="rId14"/>
    <p:sldId id="274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na Khatun" userId="2a7ffd4f5960cb83" providerId="LiveId" clId="{45548A8A-5D66-4847-8B54-3BCA315CC119}"/>
    <pc:docChg chg="undo custSel addSld delSld modSld sldOrd">
      <pc:chgData name="Runa Khatun" userId="2a7ffd4f5960cb83" providerId="LiveId" clId="{45548A8A-5D66-4847-8B54-3BCA315CC119}" dt="2025-02-20T06:08:29.861" v="529" actId="2696"/>
      <pc:docMkLst>
        <pc:docMk/>
      </pc:docMkLst>
      <pc:sldChg chg="addSp delSp modSp new mod modTransition modAnim">
        <pc:chgData name="Runa Khatun" userId="2a7ffd4f5960cb83" providerId="LiveId" clId="{45548A8A-5D66-4847-8B54-3BCA315CC119}" dt="2025-02-20T04:30:08.059" v="67" actId="1076"/>
        <pc:sldMkLst>
          <pc:docMk/>
          <pc:sldMk cId="2044676401" sldId="256"/>
        </pc:sldMkLst>
      </pc:sldChg>
      <pc:sldChg chg="addSp delSp modSp new mod">
        <pc:chgData name="Runa Khatun" userId="2a7ffd4f5960cb83" providerId="LiveId" clId="{45548A8A-5D66-4847-8B54-3BCA315CC119}" dt="2025-02-20T04:42:51.302" v="122" actId="1076"/>
        <pc:sldMkLst>
          <pc:docMk/>
          <pc:sldMk cId="1531192921" sldId="257"/>
        </pc:sldMkLst>
      </pc:sldChg>
      <pc:sldChg chg="addSp delSp modSp new mod">
        <pc:chgData name="Runa Khatun" userId="2a7ffd4f5960cb83" providerId="LiveId" clId="{45548A8A-5D66-4847-8B54-3BCA315CC119}" dt="2025-02-20T04:48:31.714" v="194" actId="14100"/>
        <pc:sldMkLst>
          <pc:docMk/>
          <pc:sldMk cId="3218233572" sldId="258"/>
        </pc:sldMkLst>
      </pc:sldChg>
      <pc:sldChg chg="addSp delSp modSp new mod">
        <pc:chgData name="Runa Khatun" userId="2a7ffd4f5960cb83" providerId="LiveId" clId="{45548A8A-5D66-4847-8B54-3BCA315CC119}" dt="2025-02-20T05:11:34.924" v="266" actId="1076"/>
        <pc:sldMkLst>
          <pc:docMk/>
          <pc:sldMk cId="539381673" sldId="259"/>
        </pc:sldMkLst>
      </pc:sldChg>
      <pc:sldChg chg="addSp delSp modSp new mod">
        <pc:chgData name="Runa Khatun" userId="2a7ffd4f5960cb83" providerId="LiveId" clId="{45548A8A-5D66-4847-8B54-3BCA315CC119}" dt="2025-02-20T05:19:23.276" v="312" actId="1076"/>
        <pc:sldMkLst>
          <pc:docMk/>
          <pc:sldMk cId="1489691590" sldId="260"/>
        </pc:sldMkLst>
      </pc:sldChg>
      <pc:sldChg chg="addSp delSp modSp new add del mod">
        <pc:chgData name="Runa Khatun" userId="2a7ffd4f5960cb83" providerId="LiveId" clId="{45548A8A-5D66-4847-8B54-3BCA315CC119}" dt="2025-02-20T05:51:06.442" v="452" actId="47"/>
        <pc:sldMkLst>
          <pc:docMk/>
          <pc:sldMk cId="1118954419" sldId="261"/>
        </pc:sldMkLst>
      </pc:sldChg>
      <pc:sldChg chg="delSp add mod ord">
        <pc:chgData name="Runa Khatun" userId="2a7ffd4f5960cb83" providerId="LiveId" clId="{45548A8A-5D66-4847-8B54-3BCA315CC119}" dt="2025-02-20T05:59:15.221" v="480"/>
        <pc:sldMkLst>
          <pc:docMk/>
          <pc:sldMk cId="2868391056" sldId="262"/>
        </pc:sldMkLst>
      </pc:sldChg>
      <pc:sldChg chg="delSp new del mod ord">
        <pc:chgData name="Runa Khatun" userId="2a7ffd4f5960cb83" providerId="LiveId" clId="{45548A8A-5D66-4847-8B54-3BCA315CC119}" dt="2025-02-20T05:58:29.023" v="476" actId="2696"/>
        <pc:sldMkLst>
          <pc:docMk/>
          <pc:sldMk cId="3756802827" sldId="262"/>
        </pc:sldMkLst>
      </pc:sldChg>
      <pc:sldChg chg="delSp new del mod">
        <pc:chgData name="Runa Khatun" userId="2a7ffd4f5960cb83" providerId="LiveId" clId="{45548A8A-5D66-4847-8B54-3BCA315CC119}" dt="2025-02-20T06:08:03.286" v="528" actId="47"/>
        <pc:sldMkLst>
          <pc:docMk/>
          <pc:sldMk cId="1585366288" sldId="263"/>
        </pc:sldMkLst>
      </pc:sldChg>
      <pc:sldChg chg="delSp add mod ord">
        <pc:chgData name="Runa Khatun" userId="2a7ffd4f5960cb83" providerId="LiveId" clId="{45548A8A-5D66-4847-8B54-3BCA315CC119}" dt="2025-02-20T05:55:30.314" v="462" actId="478"/>
        <pc:sldMkLst>
          <pc:docMk/>
          <pc:sldMk cId="3225106096" sldId="264"/>
        </pc:sldMkLst>
      </pc:sldChg>
      <pc:sldChg chg="delSp modSp add mod ord">
        <pc:chgData name="Runa Khatun" userId="2a7ffd4f5960cb83" providerId="LiveId" clId="{45548A8A-5D66-4847-8B54-3BCA315CC119}" dt="2025-02-20T05:56:46.091" v="467"/>
        <pc:sldMkLst>
          <pc:docMk/>
          <pc:sldMk cId="911334522" sldId="265"/>
        </pc:sldMkLst>
      </pc:sldChg>
      <pc:sldChg chg="new del">
        <pc:chgData name="Runa Khatun" userId="2a7ffd4f5960cb83" providerId="LiveId" clId="{45548A8A-5D66-4847-8B54-3BCA315CC119}" dt="2025-02-20T06:08:29.861" v="529" actId="2696"/>
        <pc:sldMkLst>
          <pc:docMk/>
          <pc:sldMk cId="2833969562" sldId="266"/>
        </pc:sldMkLst>
      </pc:sldChg>
      <pc:sldChg chg="delSp modSp add mod ord">
        <pc:chgData name="Runa Khatun" userId="2a7ffd4f5960cb83" providerId="LiveId" clId="{45548A8A-5D66-4847-8B54-3BCA315CC119}" dt="2025-02-20T06:02:00.060" v="485"/>
        <pc:sldMkLst>
          <pc:docMk/>
          <pc:sldMk cId="954693093" sldId="267"/>
        </pc:sldMkLst>
      </pc:sldChg>
      <pc:sldChg chg="add del ord">
        <pc:chgData name="Runa Khatun" userId="2a7ffd4f5960cb83" providerId="LiveId" clId="{45548A8A-5D66-4847-8B54-3BCA315CC119}" dt="2025-02-20T05:58:29.023" v="476" actId="2696"/>
        <pc:sldMkLst>
          <pc:docMk/>
          <pc:sldMk cId="2868391056" sldId="267"/>
        </pc:sldMkLst>
      </pc:sldChg>
      <pc:sldChg chg="delSp modSp add mod ord">
        <pc:chgData name="Runa Khatun" userId="2a7ffd4f5960cb83" providerId="LiveId" clId="{45548A8A-5D66-4847-8B54-3BCA315CC119}" dt="2025-02-20T06:06:03.807" v="519" actId="20577"/>
        <pc:sldMkLst>
          <pc:docMk/>
          <pc:sldMk cId="1852488359" sldId="268"/>
        </pc:sldMkLst>
        <pc:spChg chg="mod">
          <ac:chgData name="Runa Khatun" userId="2a7ffd4f5960cb83" providerId="LiveId" clId="{45548A8A-5D66-4847-8B54-3BCA315CC119}" dt="2025-02-20T06:06:03.807" v="519" actId="20577"/>
          <ac:spMkLst>
            <pc:docMk/>
            <pc:sldMk cId="1852488359" sldId="268"/>
            <ac:spMk id="2" creationId="{A71540D6-AAE1-A015-65D5-DEA170619A8A}"/>
          </ac:spMkLst>
        </pc:spChg>
      </pc:sldChg>
      <pc:sldChg chg="delSp modSp add mod ord">
        <pc:chgData name="Runa Khatun" userId="2a7ffd4f5960cb83" providerId="LiveId" clId="{45548A8A-5D66-4847-8B54-3BCA315CC119}" dt="2025-02-20T06:07:57.966" v="527"/>
        <pc:sldMkLst>
          <pc:docMk/>
          <pc:sldMk cId="2149095626" sldId="269"/>
        </pc:sldMkLst>
      </pc:sldChg>
    </pc:docChg>
  </pc:docChgLst>
  <pc:docChgLst>
    <pc:chgData name="Runa Khatun" userId="2a7ffd4f5960cb83" providerId="LiveId" clId="{285AD701-022D-453F-8161-E3F735C47BD3}"/>
    <pc:docChg chg="modSld">
      <pc:chgData name="Runa Khatun" userId="2a7ffd4f5960cb83" providerId="LiveId" clId="{285AD701-022D-453F-8161-E3F735C47BD3}" dt="2025-02-24T04:33:57.348" v="211" actId="20577"/>
      <pc:docMkLst>
        <pc:docMk/>
      </pc:docMkLst>
      <pc:sldChg chg="modSp mod">
        <pc:chgData name="Runa Khatun" userId="2a7ffd4f5960cb83" providerId="LiveId" clId="{285AD701-022D-453F-8161-E3F735C47BD3}" dt="2025-02-24T04:33:57.348" v="211" actId="20577"/>
        <pc:sldMkLst>
          <pc:docMk/>
          <pc:sldMk cId="149834712" sldId="259"/>
        </pc:sldMkLst>
        <pc:spChg chg="mod">
          <ac:chgData name="Runa Khatun" userId="2a7ffd4f5960cb83" providerId="LiveId" clId="{285AD701-022D-453F-8161-E3F735C47BD3}" dt="2025-02-24T04:33:05.710" v="209" actId="1076"/>
          <ac:spMkLst>
            <pc:docMk/>
            <pc:sldMk cId="149834712" sldId="259"/>
            <ac:spMk id="2" creationId="{CFEC5D30-BCBB-3219-5554-210D103B7811}"/>
          </ac:spMkLst>
        </pc:spChg>
        <pc:spChg chg="mod">
          <ac:chgData name="Runa Khatun" userId="2a7ffd4f5960cb83" providerId="LiveId" clId="{285AD701-022D-453F-8161-E3F735C47BD3}" dt="2025-02-24T04:33:20.404" v="210" actId="20577"/>
          <ac:spMkLst>
            <pc:docMk/>
            <pc:sldMk cId="149834712" sldId="259"/>
            <ac:spMk id="3" creationId="{19D5CBD9-D117-70F5-08DB-86D099788B92}"/>
          </ac:spMkLst>
        </pc:spChg>
        <pc:spChg chg="mod">
          <ac:chgData name="Runa Khatun" userId="2a7ffd4f5960cb83" providerId="LiveId" clId="{285AD701-022D-453F-8161-E3F735C47BD3}" dt="2025-02-24T04:31:49.352" v="206" actId="14100"/>
          <ac:spMkLst>
            <pc:docMk/>
            <pc:sldMk cId="149834712" sldId="259"/>
            <ac:spMk id="6" creationId="{E2F6D9E2-487D-9BAF-5712-53E629707A65}"/>
          </ac:spMkLst>
        </pc:spChg>
        <pc:spChg chg="mod">
          <ac:chgData name="Runa Khatun" userId="2a7ffd4f5960cb83" providerId="LiveId" clId="{285AD701-022D-453F-8161-E3F735C47BD3}" dt="2025-02-24T04:33:57.348" v="211" actId="20577"/>
          <ac:spMkLst>
            <pc:docMk/>
            <pc:sldMk cId="149834712" sldId="259"/>
            <ac:spMk id="7" creationId="{18FCB490-7B14-8906-5845-2DB22BF328D0}"/>
          </ac:spMkLst>
        </pc:spChg>
      </pc:sldChg>
      <pc:sldChg chg="modSp">
        <pc:chgData name="Runa Khatun" userId="2a7ffd4f5960cb83" providerId="LiveId" clId="{285AD701-022D-453F-8161-E3F735C47BD3}" dt="2025-02-22T15:57:11.106" v="1" actId="20577"/>
        <pc:sldMkLst>
          <pc:docMk/>
          <pc:sldMk cId="954693093" sldId="267"/>
        </pc:sldMkLst>
        <pc:spChg chg="mod">
          <ac:chgData name="Runa Khatun" userId="2a7ffd4f5960cb83" providerId="LiveId" clId="{285AD701-022D-453F-8161-E3F735C47BD3}" dt="2025-02-22T15:57:11.106" v="1" actId="20577"/>
          <ac:spMkLst>
            <pc:docMk/>
            <pc:sldMk cId="954693093" sldId="267"/>
            <ac:spMk id="2" creationId="{6E6B7EE7-1C8B-F368-520C-787079EF74E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7EAA-470F-5A2B-740A-EF1649070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583056-6B96-2A9D-46AE-5A10E0B86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3D0B8-3853-8205-B6E8-A4DE5B188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E8725-24A4-4FA2-9EF2-8B16EBD6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D8AF7-06DB-0B83-DF4D-EDB88DDB4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8764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9F9C2-D909-476D-0440-D48C541E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478F5-2D3D-89B0-4FB3-201AE1116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8DD31-71A1-EB45-C3E8-9F7152861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31EB2-18A1-A605-81CC-7FBDC77DA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DEDD3-A340-ED2E-9D1F-82E54AEC1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7035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797DD-10ED-589C-5DB5-9734F1AE0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8EA52-6084-99BD-820C-5D0C61CD2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62FF3-A98C-6B05-39BF-4CE36FBDD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C84B0-D429-83A6-214C-FDFCC71D0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19A7A-9076-9F28-31A0-4FFC8746E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46775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F229-2045-ACB7-0CE5-5A2C44718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C0269-28CE-0700-D6BA-D880CE03A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870E8A-C976-5E39-A0EE-EA37883AE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D2D8F-15A0-0A6A-47CB-94965C6DD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B666DF-3169-6C0A-0C38-A0E3EEA03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D3420-110C-A0A9-676D-5E90B2F9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8833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CA97-D09A-5DA9-63C6-8E34083BE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39087-24AF-117E-A29E-01D8C75C4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46FB5-F9EB-63A2-23CB-CFB38C2C5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4BA020-5A27-C2D6-3548-C64CA7CAA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413033-753D-6017-8FA8-32355D709B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91113-C445-0B6D-35AF-9356FBC65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C0305B-1B76-56F9-F8DA-E87CE6DE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EAE84D-D183-94CC-BE55-94087F20B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6782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797E6-CD7D-7572-D1D2-15027789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2052D-CCF0-9C43-66F0-C9A715B49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70FDB-365E-0608-E8F3-13E092FDD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1FD10D-FE4D-DD3C-E569-C0935EBDD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43050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444C7E-9821-9167-E045-46C7E4EFC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A38E96-7226-0673-F304-37D561273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0FF6F-61CC-D8FF-0460-02EB16129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51679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B8749-1607-AEA0-FB37-9E033F57D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35A5F-B30E-4FA4-C9FD-6BD5E32C1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53E7D-C590-6B32-41B9-F88770956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0AFC5-F145-23A1-A51D-1570FD883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9189F6-EF67-894D-766D-002BF5C21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28A4C1-5334-BCDD-345B-F8A86E2B9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51312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2FD4E-976D-0B34-5EEB-FFC6A893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8FC495-4205-686D-3791-C3DBEAD1D2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D321F-A03A-517C-30D4-1501C0FE0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075C7C-4188-6610-DC0A-10C810B2C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FECB97-BF5E-7505-6774-E1F430FC5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957D5-BB32-EFF5-F0D9-BD37F7102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6718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D0AB8-50AE-5115-0EBE-7FDF85AF8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799EE4-9DD1-35BB-3E41-2F94598FE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8792B-3170-8B76-6604-77F3FE388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5F58F-00A8-B15D-41E1-FFE520A1B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BC18C-5DAF-0540-0887-4D87CD98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33623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5B012A-F987-0954-D386-1062EC295D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04E0FF-B1B3-3157-8FE4-22EA6A4DA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ADE5D-ED91-DB2B-3E17-7AB64AC08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47F6E-38DE-2DD3-9FCB-2F8489E3F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12CA6-46D9-60BE-4D70-BC632419B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6740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EF909C-5224-483A-932C-8A912709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D1502-689E-0A73-E7BB-E4902786D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122ED-2428-6CCA-2598-0FE031F84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4DB9F-F60E-4443-8990-05E07292169F}" type="datetimeFigureOut">
              <a:rPr lang="en-SG" smtClean="0"/>
              <a:t>17/3/2025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C15D8-23E4-32AF-F024-598430EE3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797C7-8B83-160A-EE72-72F049D76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BAAC1-8CF6-4B59-A622-379A65608AF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5695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E88502-B6A9-7930-3898-204A09AC0B53}"/>
              </a:ext>
            </a:extLst>
          </p:cNvPr>
          <p:cNvSpPr txBox="1"/>
          <p:nvPr/>
        </p:nvSpPr>
        <p:spPr>
          <a:xfrm>
            <a:off x="3333779" y="2113208"/>
            <a:ext cx="4864230" cy="15696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300000" lon="0" rev="0"/>
            </a:camera>
            <a:lightRig rig="threePt" dir="t"/>
          </a:scene3d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9600" b="1" dirty="0" err="1"/>
              <a:t>স্বাগতম</a:t>
            </a:r>
            <a:endParaRPr lang="en-SG" sz="96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F376C9-3FFF-5A8D-B15C-BD7D18E6B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94" y="2356620"/>
            <a:ext cx="3015059" cy="2981441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AB2B76-AADE-B003-5A95-FCD959F3305B}"/>
              </a:ext>
            </a:extLst>
          </p:cNvPr>
          <p:cNvSpPr txBox="1"/>
          <p:nvPr/>
        </p:nvSpPr>
        <p:spPr>
          <a:xfrm>
            <a:off x="8946037" y="5957740"/>
            <a:ext cx="2667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Nikosh ban"/>
              </a:rPr>
              <a:t> </a:t>
            </a:r>
            <a:endParaRPr lang="en-SG" b="1" dirty="0">
              <a:solidFill>
                <a:schemeClr val="bg2">
                  <a:lumMod val="75000"/>
                </a:schemeClr>
              </a:solidFill>
              <a:latin typeface="Nikosh ban"/>
            </a:endParaRPr>
          </a:p>
        </p:txBody>
      </p:sp>
    </p:spTree>
    <p:extLst>
      <p:ext uri="{BB962C8B-B14F-4D97-AF65-F5344CB8AC3E}">
        <p14:creationId xmlns:p14="http://schemas.microsoft.com/office/powerpoint/2010/main" val="3647004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FDB436-0BB6-D477-C787-74E9399F1557}"/>
              </a:ext>
            </a:extLst>
          </p:cNvPr>
          <p:cNvSpPr txBox="1"/>
          <p:nvPr/>
        </p:nvSpPr>
        <p:spPr>
          <a:xfrm>
            <a:off x="812510" y="1326772"/>
            <a:ext cx="1092115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/>
              <a:t>শিক্ষক</a:t>
            </a:r>
            <a:r>
              <a:rPr lang="en-US" sz="4800" b="1" dirty="0"/>
              <a:t> </a:t>
            </a:r>
            <a:r>
              <a:rPr lang="en-US" sz="4800" b="1" dirty="0" err="1"/>
              <a:t>পরিচিতি</a:t>
            </a:r>
            <a:endParaRPr lang="en-US" sz="4800" b="1" dirty="0"/>
          </a:p>
          <a:p>
            <a:endParaRPr lang="en-US" sz="3600" b="1" dirty="0"/>
          </a:p>
          <a:p>
            <a:r>
              <a:rPr lang="en-US" sz="3600" b="1" dirty="0" err="1"/>
              <a:t>রুনা</a:t>
            </a:r>
            <a:r>
              <a:rPr lang="en-US" sz="3600" b="1" dirty="0"/>
              <a:t> </a:t>
            </a:r>
            <a:r>
              <a:rPr lang="en-US" sz="3600" b="1" dirty="0" err="1"/>
              <a:t>খাতুন</a:t>
            </a:r>
            <a:endParaRPr lang="en-US" sz="3600" b="1" dirty="0"/>
          </a:p>
          <a:p>
            <a:r>
              <a:rPr lang="en-US" sz="3600" b="1" dirty="0" err="1"/>
              <a:t>সহকারি</a:t>
            </a:r>
            <a:r>
              <a:rPr lang="en-US" sz="3600" b="1" dirty="0"/>
              <a:t> </a:t>
            </a:r>
            <a:r>
              <a:rPr lang="en-US" sz="3600" b="1" dirty="0" err="1"/>
              <a:t>শিক্ষক</a:t>
            </a:r>
            <a:endParaRPr lang="en-US" sz="3600" b="1" dirty="0"/>
          </a:p>
          <a:p>
            <a:r>
              <a:rPr lang="en-US" sz="3600" b="1" dirty="0" err="1"/>
              <a:t>গণিত</a:t>
            </a:r>
            <a:endParaRPr lang="en-US" sz="3600" b="1" dirty="0"/>
          </a:p>
          <a:p>
            <a:r>
              <a:rPr lang="en-US" sz="3600" b="1" dirty="0" err="1"/>
              <a:t>মির্জাপুর</a:t>
            </a:r>
            <a:r>
              <a:rPr lang="en-US" sz="3600" b="1" dirty="0"/>
              <a:t> </a:t>
            </a:r>
            <a:r>
              <a:rPr lang="en-US" sz="3600" b="1" dirty="0" err="1"/>
              <a:t>মুক্তিযোদ্ধা</a:t>
            </a:r>
            <a:r>
              <a:rPr lang="en-US" sz="3600" b="1" dirty="0"/>
              <a:t> </a:t>
            </a:r>
            <a:r>
              <a:rPr lang="en-US" sz="3600" b="1" dirty="0" err="1"/>
              <a:t>আব্দুর</a:t>
            </a:r>
            <a:r>
              <a:rPr lang="en-US" sz="3600" b="1" dirty="0"/>
              <a:t> </a:t>
            </a:r>
            <a:r>
              <a:rPr lang="en-US" sz="3600" b="1" dirty="0" err="1"/>
              <a:t>রহিম</a:t>
            </a:r>
            <a:r>
              <a:rPr lang="en-US" sz="3600" b="1" dirty="0"/>
              <a:t> </a:t>
            </a:r>
            <a:r>
              <a:rPr lang="en-US" sz="3600" b="1" dirty="0" err="1"/>
              <a:t>পৌর</a:t>
            </a:r>
            <a:r>
              <a:rPr lang="en-US" sz="3600" b="1" dirty="0"/>
              <a:t> </a:t>
            </a:r>
            <a:r>
              <a:rPr lang="en-US" sz="3600" b="1" dirty="0" err="1"/>
              <a:t>উচ্চ</a:t>
            </a:r>
            <a:r>
              <a:rPr lang="en-US" sz="3600" b="1" dirty="0"/>
              <a:t> </a:t>
            </a:r>
            <a:r>
              <a:rPr lang="en-US" sz="3600" b="1" dirty="0" err="1"/>
              <a:t>বিদ্যালয়</a:t>
            </a:r>
            <a:endParaRPr lang="en-US" sz="3600" b="1" dirty="0"/>
          </a:p>
          <a:p>
            <a:endParaRPr lang="en-SG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793EC5-2619-0734-CEDA-7827BA585116}"/>
              </a:ext>
            </a:extLst>
          </p:cNvPr>
          <p:cNvSpPr txBox="1"/>
          <p:nvPr/>
        </p:nvSpPr>
        <p:spPr>
          <a:xfrm>
            <a:off x="8889476" y="5929403"/>
            <a:ext cx="2844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Nikosh ban"/>
              </a:rPr>
              <a:t> </a:t>
            </a:r>
            <a:endParaRPr lang="en-SG" b="1" dirty="0">
              <a:solidFill>
                <a:schemeClr val="bg2">
                  <a:lumMod val="75000"/>
                </a:schemeClr>
              </a:solidFill>
              <a:latin typeface="Nikosh ban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4034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D2B124-B4C2-06DB-FDA1-A580DA06F778}"/>
              </a:ext>
            </a:extLst>
          </p:cNvPr>
          <p:cNvSpPr txBox="1"/>
          <p:nvPr/>
        </p:nvSpPr>
        <p:spPr>
          <a:xfrm>
            <a:off x="1109655" y="1750978"/>
            <a:ext cx="44023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800" b="1"/>
            </a:lvl1pPr>
          </a:lstStyle>
          <a:p>
            <a:r>
              <a:rPr lang="en-US" dirty="0" err="1"/>
              <a:t>শ্রেণি</a:t>
            </a:r>
            <a:r>
              <a:rPr lang="en-US" dirty="0"/>
              <a:t> </a:t>
            </a:r>
            <a:r>
              <a:rPr lang="en-US" dirty="0" err="1"/>
              <a:t>পরিচিতি</a:t>
            </a:r>
            <a:endParaRPr lang="en-US" dirty="0"/>
          </a:p>
          <a:p>
            <a:endParaRPr lang="en-US" sz="3600" dirty="0"/>
          </a:p>
          <a:p>
            <a:r>
              <a:rPr lang="en-US" sz="3600" dirty="0" err="1"/>
              <a:t>নবম</a:t>
            </a:r>
            <a:r>
              <a:rPr lang="en-US" sz="3600" dirty="0"/>
              <a:t> </a:t>
            </a:r>
            <a:r>
              <a:rPr lang="en-US" sz="3600" dirty="0" err="1"/>
              <a:t>শ্রেণি</a:t>
            </a:r>
            <a:endParaRPr lang="en-US" sz="3600" dirty="0"/>
          </a:p>
          <a:p>
            <a:r>
              <a:rPr lang="en-US" sz="3600" dirty="0" err="1"/>
              <a:t>বিষয়</a:t>
            </a:r>
            <a:r>
              <a:rPr lang="en-US" sz="3600" dirty="0"/>
              <a:t> - </a:t>
            </a:r>
            <a:r>
              <a:rPr lang="en-US" sz="3600" dirty="0" err="1"/>
              <a:t>গণিত</a:t>
            </a:r>
            <a:endParaRPr lang="en-US" sz="3600" dirty="0"/>
          </a:p>
          <a:p>
            <a:r>
              <a:rPr lang="en-US" sz="3600" dirty="0" err="1"/>
              <a:t>অধ্যায়</a:t>
            </a:r>
            <a:r>
              <a:rPr lang="en-US" sz="3600" dirty="0"/>
              <a:t> - ২</a:t>
            </a:r>
            <a:endParaRPr lang="en-SG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793EC5-2619-0734-CEDA-7827BA585116}"/>
              </a:ext>
            </a:extLst>
          </p:cNvPr>
          <p:cNvSpPr txBox="1"/>
          <p:nvPr/>
        </p:nvSpPr>
        <p:spPr>
          <a:xfrm>
            <a:off x="8889476" y="5929403"/>
            <a:ext cx="2844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Nikosh ban"/>
              </a:rPr>
              <a:t> </a:t>
            </a:r>
            <a:endParaRPr lang="en-SG" b="1" dirty="0">
              <a:solidFill>
                <a:schemeClr val="bg2">
                  <a:lumMod val="75000"/>
                </a:schemeClr>
              </a:solidFill>
              <a:latin typeface="Nikosh ban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3913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8D7D1DC-99E4-7398-D319-4042BCBE7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545" y="733444"/>
            <a:ext cx="1640264" cy="22008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1685A8-2F3E-BE8D-627C-B8F5EBC78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98" y="3156420"/>
            <a:ext cx="2514973" cy="25149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AE838B-E47B-21A9-AF02-C83D1C8A1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354" y="1060592"/>
            <a:ext cx="3469064" cy="16466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CA138B-A52B-1DB2-BF49-1BD60130B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99" y="3528677"/>
            <a:ext cx="2441137" cy="18540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CB25BF-0EFA-3EF6-D70F-E1F310D5DA7F}"/>
              </a:ext>
            </a:extLst>
          </p:cNvPr>
          <p:cNvSpPr txBox="1"/>
          <p:nvPr/>
        </p:nvSpPr>
        <p:spPr>
          <a:xfrm>
            <a:off x="8177885" y="6120573"/>
            <a:ext cx="3469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Nikosh ban"/>
              </a:rPr>
              <a:t> </a:t>
            </a:r>
            <a:endParaRPr lang="en-SG" b="1" dirty="0">
              <a:solidFill>
                <a:schemeClr val="bg2">
                  <a:lumMod val="75000"/>
                </a:schemeClr>
              </a:solidFill>
              <a:latin typeface="Nikosh ban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6027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C906A6D-93D6-D85F-B998-466CFF930EF5}"/>
              </a:ext>
            </a:extLst>
          </p:cNvPr>
          <p:cNvSpPr txBox="1"/>
          <p:nvPr/>
        </p:nvSpPr>
        <p:spPr>
          <a:xfrm>
            <a:off x="3573025" y="2734817"/>
            <a:ext cx="4138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 </a:t>
            </a:r>
            <a:r>
              <a:rPr lang="en-US" sz="7200" b="1" dirty="0" err="1"/>
              <a:t>সেট</a:t>
            </a:r>
            <a:r>
              <a:rPr lang="en-US" sz="6600" b="1" dirty="0"/>
              <a:t> (Set)</a:t>
            </a:r>
            <a:endParaRPr lang="en-SG" sz="6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CB25BF-0EFA-3EF6-D70F-E1F310D5DA7F}"/>
              </a:ext>
            </a:extLst>
          </p:cNvPr>
          <p:cNvSpPr txBox="1"/>
          <p:nvPr/>
        </p:nvSpPr>
        <p:spPr>
          <a:xfrm>
            <a:off x="8177885" y="6120573"/>
            <a:ext cx="3469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Nikosh ban"/>
              </a:rPr>
              <a:t> </a:t>
            </a:r>
            <a:endParaRPr lang="en-SG" b="1" dirty="0">
              <a:solidFill>
                <a:schemeClr val="bg2">
                  <a:lumMod val="75000"/>
                </a:schemeClr>
              </a:solidFill>
              <a:latin typeface="Nikosh ban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3854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EC5D30-BCBB-3219-5554-210D103B7811}"/>
              </a:ext>
            </a:extLst>
          </p:cNvPr>
          <p:cNvSpPr txBox="1"/>
          <p:nvPr/>
        </p:nvSpPr>
        <p:spPr>
          <a:xfrm>
            <a:off x="1392261" y="708104"/>
            <a:ext cx="8477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/>
              <a:t>এই</a:t>
            </a:r>
            <a:r>
              <a:rPr lang="en-US" sz="3600" b="1" dirty="0"/>
              <a:t> </a:t>
            </a:r>
            <a:r>
              <a:rPr lang="en-US" sz="3600" b="1" dirty="0" err="1"/>
              <a:t>পাঠ</a:t>
            </a:r>
            <a:r>
              <a:rPr lang="en-US" sz="3600" b="1" dirty="0"/>
              <a:t> </a:t>
            </a:r>
            <a:r>
              <a:rPr lang="en-US" sz="3600" b="1" dirty="0" err="1"/>
              <a:t>শেষে</a:t>
            </a:r>
            <a:r>
              <a:rPr lang="en-US" sz="3600" b="1" dirty="0"/>
              <a:t> </a:t>
            </a:r>
            <a:r>
              <a:rPr lang="en-US" sz="3600" b="1" dirty="0" err="1"/>
              <a:t>শিক্ষার্থীরা</a:t>
            </a:r>
            <a:r>
              <a:rPr lang="en-US" sz="3600" b="1" dirty="0"/>
              <a:t> -</a:t>
            </a:r>
            <a:endParaRPr lang="en-SG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D5CBD9-D117-70F5-08DB-86D099788B92}"/>
              </a:ext>
            </a:extLst>
          </p:cNvPr>
          <p:cNvSpPr txBox="1"/>
          <p:nvPr/>
        </p:nvSpPr>
        <p:spPr>
          <a:xfrm>
            <a:off x="815417" y="1823591"/>
            <a:ext cx="9362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Font typeface="Wingdings" panose="05000000000000000000" pitchFamily="2" charset="2"/>
              <a:buChar char="q"/>
            </a:pPr>
            <a:r>
              <a:rPr lang="en-US" sz="3600" b="1" dirty="0" err="1"/>
              <a:t>সেট</a:t>
            </a:r>
            <a:r>
              <a:rPr lang="en-US" sz="3600" b="1" dirty="0"/>
              <a:t> </a:t>
            </a:r>
            <a:r>
              <a:rPr lang="en-US" sz="3600" b="1" dirty="0" err="1"/>
              <a:t>কী</a:t>
            </a:r>
            <a:r>
              <a:rPr lang="en-US" sz="3600" b="1" dirty="0"/>
              <a:t> </a:t>
            </a:r>
            <a:r>
              <a:rPr lang="en-US" sz="3600" b="1" dirty="0" err="1"/>
              <a:t>তা</a:t>
            </a:r>
            <a:r>
              <a:rPr lang="en-US" sz="3600" b="1" dirty="0"/>
              <a:t> </a:t>
            </a:r>
            <a:r>
              <a:rPr lang="en-US" sz="3600" b="1" dirty="0" err="1"/>
              <a:t>বলতে</a:t>
            </a:r>
            <a:r>
              <a:rPr lang="en-US" sz="3600" b="1" dirty="0"/>
              <a:t> </a:t>
            </a:r>
            <a:r>
              <a:rPr lang="en-US" sz="3600" b="1" dirty="0" err="1"/>
              <a:t>পারবে</a:t>
            </a:r>
            <a:r>
              <a:rPr lang="en-US" sz="3600" b="1" dirty="0"/>
              <a:t>;</a:t>
            </a:r>
            <a:endParaRPr lang="en-SG" sz="3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6D9E2-487D-9BAF-5712-53E629707A65}"/>
              </a:ext>
            </a:extLst>
          </p:cNvPr>
          <p:cNvSpPr txBox="1"/>
          <p:nvPr/>
        </p:nvSpPr>
        <p:spPr>
          <a:xfrm>
            <a:off x="815417" y="2592996"/>
            <a:ext cx="10413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b="1" dirty="0"/>
              <a:t> </a:t>
            </a:r>
            <a:r>
              <a:rPr lang="en-US" sz="3600" b="1" dirty="0" err="1"/>
              <a:t>সেটের</a:t>
            </a:r>
            <a:r>
              <a:rPr lang="en-US" sz="3600" b="1" dirty="0"/>
              <a:t> </a:t>
            </a:r>
            <a:r>
              <a:rPr lang="en-US" sz="3600" b="1" dirty="0" err="1"/>
              <a:t>ব্যবহৃত</a:t>
            </a:r>
            <a:r>
              <a:rPr lang="en-US" sz="3600" b="1" dirty="0"/>
              <a:t> </a:t>
            </a:r>
            <a:r>
              <a:rPr lang="en-US" sz="3600" b="1" dirty="0" err="1"/>
              <a:t>প্রতীকগুলো</a:t>
            </a:r>
            <a:r>
              <a:rPr lang="en-US" sz="3600" b="1" dirty="0"/>
              <a:t> </a:t>
            </a:r>
            <a:r>
              <a:rPr lang="en-US" sz="3600" b="1" dirty="0" err="1"/>
              <a:t>সনাক্ত</a:t>
            </a:r>
            <a:r>
              <a:rPr lang="en-US" sz="3600" b="1" dirty="0"/>
              <a:t> </a:t>
            </a:r>
            <a:r>
              <a:rPr lang="en-US" sz="3600" b="1" dirty="0" err="1"/>
              <a:t>করতে</a:t>
            </a:r>
            <a:r>
              <a:rPr lang="en-US" sz="3600" b="1" dirty="0"/>
              <a:t> </a:t>
            </a:r>
            <a:r>
              <a:rPr lang="en-US" sz="3600" b="1" dirty="0" err="1"/>
              <a:t>পারবে</a:t>
            </a:r>
            <a:r>
              <a:rPr lang="en-US" sz="3600" b="1" dirty="0"/>
              <a:t>;</a:t>
            </a:r>
            <a:endParaRPr lang="en-SG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FCB490-7B14-8906-5845-2DB22BF328D0}"/>
              </a:ext>
            </a:extLst>
          </p:cNvPr>
          <p:cNvSpPr txBox="1"/>
          <p:nvPr/>
        </p:nvSpPr>
        <p:spPr>
          <a:xfrm>
            <a:off x="815416" y="3916399"/>
            <a:ext cx="104130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b="1" dirty="0"/>
              <a:t> </a:t>
            </a:r>
            <a:r>
              <a:rPr lang="en-US" sz="3600" b="1" dirty="0" err="1"/>
              <a:t>সেটের</a:t>
            </a:r>
            <a:r>
              <a:rPr lang="en-US" sz="3600" b="1" dirty="0"/>
              <a:t> </a:t>
            </a:r>
            <a:r>
              <a:rPr lang="en-US" sz="3600" b="1" dirty="0" err="1"/>
              <a:t>উপাদান</a:t>
            </a:r>
            <a:r>
              <a:rPr lang="en-US" sz="3600" b="1" dirty="0"/>
              <a:t> </a:t>
            </a:r>
            <a:r>
              <a:rPr lang="en-US" sz="3600" b="1" dirty="0" err="1"/>
              <a:t>প্রকাশের</a:t>
            </a:r>
            <a:r>
              <a:rPr lang="en-US" sz="3600" b="1" dirty="0"/>
              <a:t> </a:t>
            </a:r>
            <a:r>
              <a:rPr lang="en-US" sz="3600" b="1" dirty="0" err="1"/>
              <a:t>চিহ্ন</a:t>
            </a:r>
            <a:r>
              <a:rPr lang="en-US" sz="3600" b="1" dirty="0"/>
              <a:t> </a:t>
            </a:r>
            <a:r>
              <a:rPr lang="en-US" sz="3600" b="1" dirty="0" err="1"/>
              <a:t>সনাক্ত</a:t>
            </a:r>
            <a:r>
              <a:rPr lang="en-US" sz="3600" b="1" dirty="0"/>
              <a:t> </a:t>
            </a:r>
            <a:r>
              <a:rPr lang="en-US" sz="3600" b="1" dirty="0" err="1"/>
              <a:t>করতে</a:t>
            </a:r>
            <a:r>
              <a:rPr lang="en-US" sz="3600" b="1" dirty="0"/>
              <a:t>  </a:t>
            </a:r>
            <a:r>
              <a:rPr lang="en-US" sz="3600" b="1" dirty="0" err="1"/>
              <a:t>পারবে</a:t>
            </a:r>
            <a:r>
              <a:rPr lang="en-US" sz="3600" b="1" dirty="0"/>
              <a:t>;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b="1" dirty="0" err="1"/>
              <a:t>সেট</a:t>
            </a:r>
            <a:r>
              <a:rPr lang="en-US" sz="3600" b="1" dirty="0"/>
              <a:t> </a:t>
            </a:r>
            <a:r>
              <a:rPr lang="en-US" sz="3600" b="1" dirty="0" err="1"/>
              <a:t>প্রকাশ</a:t>
            </a:r>
            <a:r>
              <a:rPr lang="en-US" sz="3600" b="1" dirty="0"/>
              <a:t> </a:t>
            </a:r>
            <a:r>
              <a:rPr lang="en-US" sz="3600" b="1" dirty="0" err="1"/>
              <a:t>পদ্ধতি</a:t>
            </a:r>
            <a:r>
              <a:rPr lang="en-US" sz="3600" b="1" dirty="0"/>
              <a:t> </a:t>
            </a:r>
            <a:r>
              <a:rPr lang="en-US" sz="3600" b="1" dirty="0" err="1"/>
              <a:t>সংক্রান্ত</a:t>
            </a:r>
            <a:r>
              <a:rPr lang="en-US" sz="3600" b="1" dirty="0"/>
              <a:t> </a:t>
            </a:r>
            <a:r>
              <a:rPr lang="en-US" sz="3600" b="1" dirty="0" err="1"/>
              <a:t>গাণিতিক</a:t>
            </a:r>
            <a:r>
              <a:rPr lang="en-US" sz="3600" b="1" dirty="0"/>
              <a:t> </a:t>
            </a:r>
            <a:r>
              <a:rPr lang="en-US" sz="3600" b="1" dirty="0" err="1"/>
              <a:t>সমস্যা</a:t>
            </a:r>
            <a:r>
              <a:rPr lang="en-US" sz="3600" b="1" dirty="0"/>
              <a:t> </a:t>
            </a:r>
            <a:r>
              <a:rPr lang="en-US" sz="3600" b="1" dirty="0" err="1"/>
              <a:t>সমাধান</a:t>
            </a:r>
            <a:r>
              <a:rPr lang="en-US" sz="3600" b="1" dirty="0"/>
              <a:t> </a:t>
            </a:r>
            <a:r>
              <a:rPr lang="en-US" sz="3600" b="1" dirty="0" err="1"/>
              <a:t>করতে</a:t>
            </a:r>
            <a:r>
              <a:rPr lang="en-US" sz="3600" b="1" dirty="0"/>
              <a:t> </a:t>
            </a:r>
            <a:r>
              <a:rPr lang="en-US" sz="3600" b="1" dirty="0" err="1"/>
              <a:t>পারবে</a:t>
            </a:r>
            <a:r>
              <a:rPr lang="en-US" sz="3600" b="1" dirty="0"/>
              <a:t>।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SG" sz="3600" b="1" dirty="0"/>
          </a:p>
        </p:txBody>
      </p:sp>
    </p:spTree>
    <p:extLst>
      <p:ext uri="{BB962C8B-B14F-4D97-AF65-F5344CB8AC3E}">
        <p14:creationId xmlns:p14="http://schemas.microsoft.com/office/powerpoint/2010/main" val="149834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AD9236-CFE4-D27F-5BFD-1AC8557B1B29}"/>
              </a:ext>
            </a:extLst>
          </p:cNvPr>
          <p:cNvSpPr txBox="1"/>
          <p:nvPr/>
        </p:nvSpPr>
        <p:spPr>
          <a:xfrm>
            <a:off x="2743200" y="4128984"/>
            <a:ext cx="7503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 = { </a:t>
            </a:r>
            <a:r>
              <a:rPr lang="en-US" sz="3600" b="1" dirty="0" err="1"/>
              <a:t>আবির</a:t>
            </a:r>
            <a:r>
              <a:rPr lang="en-US" sz="3600" b="1" dirty="0"/>
              <a:t>, </a:t>
            </a:r>
            <a:r>
              <a:rPr lang="en-US" sz="3600" b="1" dirty="0" err="1"/>
              <a:t>রফিক</a:t>
            </a:r>
            <a:r>
              <a:rPr lang="en-US" sz="3600" b="1" dirty="0"/>
              <a:t>, </a:t>
            </a:r>
            <a:r>
              <a:rPr lang="en-US" sz="3600" b="1" dirty="0" err="1"/>
              <a:t>রিমি</a:t>
            </a:r>
            <a:r>
              <a:rPr lang="en-US" sz="3600" b="1" dirty="0"/>
              <a:t>, </a:t>
            </a:r>
            <a:r>
              <a:rPr lang="en-US" sz="3600" b="1" dirty="0" err="1"/>
              <a:t>রুমি</a:t>
            </a:r>
            <a:r>
              <a:rPr lang="en-US" sz="3600" b="1" dirty="0"/>
              <a:t> }</a:t>
            </a:r>
          </a:p>
          <a:p>
            <a:endParaRPr lang="en-US" sz="3600" b="1" dirty="0"/>
          </a:p>
          <a:p>
            <a:r>
              <a:rPr lang="en-US" sz="3600" b="1" dirty="0"/>
              <a:t>B = { </a:t>
            </a:r>
            <a:r>
              <a:rPr lang="en-US" sz="3600" b="1" dirty="0" err="1"/>
              <a:t>পলি</a:t>
            </a:r>
            <a:r>
              <a:rPr lang="en-US" sz="3600" b="1" dirty="0"/>
              <a:t>, </a:t>
            </a:r>
            <a:r>
              <a:rPr lang="en-US" sz="3600" b="1" dirty="0" err="1"/>
              <a:t>সামি</a:t>
            </a:r>
            <a:r>
              <a:rPr lang="en-US" sz="3600" b="1" dirty="0"/>
              <a:t>, </a:t>
            </a:r>
            <a:r>
              <a:rPr lang="en-US" sz="3600" b="1" dirty="0" err="1"/>
              <a:t>সুমি</a:t>
            </a:r>
            <a:r>
              <a:rPr lang="en-US" sz="3600" b="1" dirty="0"/>
              <a:t>, </a:t>
            </a:r>
            <a:r>
              <a:rPr lang="en-US" sz="3600" b="1" dirty="0" err="1"/>
              <a:t>রাহাত</a:t>
            </a:r>
            <a:r>
              <a:rPr lang="en-US" sz="3600" b="1" dirty="0"/>
              <a:t> }</a:t>
            </a:r>
            <a:endParaRPr lang="en-SG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70142-AD16-B5D6-E1FF-E9ED8C78C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81" y="1375718"/>
            <a:ext cx="3750002" cy="21202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157DEB-C42C-B3C6-8E2C-E069EA330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505" y="814435"/>
            <a:ext cx="2922309" cy="292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0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C9D063-B1A4-C0A7-7397-EAC871C6710A}"/>
              </a:ext>
            </a:extLst>
          </p:cNvPr>
          <p:cNvSpPr txBox="1"/>
          <p:nvPr/>
        </p:nvSpPr>
        <p:spPr>
          <a:xfrm>
            <a:off x="1084083" y="3824925"/>
            <a:ext cx="107559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 = { </a:t>
            </a:r>
            <a:r>
              <a:rPr lang="en-US" sz="3600" b="1" dirty="0" err="1"/>
              <a:t>বল</a:t>
            </a:r>
            <a:r>
              <a:rPr lang="en-US" sz="3600" b="1" dirty="0"/>
              <a:t>, </a:t>
            </a:r>
            <a:r>
              <a:rPr lang="en-US" sz="3600" b="1" dirty="0" err="1"/>
              <a:t>ব্যাট</a:t>
            </a:r>
            <a:r>
              <a:rPr lang="en-US" sz="3600" b="1" dirty="0"/>
              <a:t>, </a:t>
            </a:r>
            <a:r>
              <a:rPr lang="en-US" sz="3600" b="1" dirty="0" err="1"/>
              <a:t>স্টাম্পস</a:t>
            </a:r>
            <a:r>
              <a:rPr lang="en-US" sz="3600" b="1" dirty="0"/>
              <a:t>, </a:t>
            </a:r>
            <a:r>
              <a:rPr lang="en-US" sz="3600" b="1" dirty="0" err="1"/>
              <a:t>দৃষ্টি</a:t>
            </a:r>
            <a:r>
              <a:rPr lang="en-US" sz="3600" b="1" dirty="0"/>
              <a:t> </a:t>
            </a:r>
            <a:r>
              <a:rPr lang="en-US" sz="3600" b="1" dirty="0" err="1"/>
              <a:t>শক্তিপর্দা</a:t>
            </a:r>
            <a:r>
              <a:rPr lang="en-US" sz="3600" b="1" dirty="0"/>
              <a:t>, … … … …}</a:t>
            </a:r>
          </a:p>
          <a:p>
            <a:r>
              <a:rPr lang="en-US" sz="3600" b="1" dirty="0"/>
              <a:t>                </a:t>
            </a:r>
          </a:p>
          <a:p>
            <a:pPr algn="just"/>
            <a:r>
              <a:rPr lang="en-US" sz="3600" b="1" dirty="0"/>
              <a:t>B = { </a:t>
            </a:r>
            <a:r>
              <a:rPr lang="en-US" sz="3600" b="1" dirty="0" err="1"/>
              <a:t>বাংলা</a:t>
            </a:r>
            <a:r>
              <a:rPr lang="en-US" sz="3600" b="1" dirty="0"/>
              <a:t>, </a:t>
            </a:r>
            <a:r>
              <a:rPr lang="en-US" sz="3600" b="1" dirty="0" err="1"/>
              <a:t>ইংরেজি</a:t>
            </a:r>
            <a:r>
              <a:rPr lang="en-US" sz="3600" b="1" dirty="0"/>
              <a:t>, </a:t>
            </a:r>
            <a:r>
              <a:rPr lang="en-US" sz="3600" b="1" dirty="0" err="1"/>
              <a:t>গণিত,বিজ্ঞান</a:t>
            </a:r>
            <a:r>
              <a:rPr lang="en-US" sz="3600" b="1" dirty="0"/>
              <a:t>, … … … }       </a:t>
            </a:r>
            <a:endParaRPr lang="en-SG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982C6-A4B5-8B15-873A-95A2BC9A0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238" y="962644"/>
            <a:ext cx="1737673" cy="21338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DF885D-FDE0-7102-F59F-E8B4DE8A9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072" y="956514"/>
            <a:ext cx="2703473" cy="222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34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0D8720-94AC-7F6F-7F90-6E6BD859DDA7}"/>
              </a:ext>
            </a:extLst>
          </p:cNvPr>
          <p:cNvSpPr txBox="1"/>
          <p:nvPr/>
        </p:nvSpPr>
        <p:spPr>
          <a:xfrm>
            <a:off x="3762866" y="599674"/>
            <a:ext cx="46662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A = { c, d, e }</a:t>
            </a:r>
          </a:p>
          <a:p>
            <a:r>
              <a:rPr lang="en-US" sz="6000" b="1" dirty="0"/>
              <a:t>B = { a, b }</a:t>
            </a:r>
            <a:endParaRPr lang="en-SG" sz="6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CAD2EC-AEB6-F904-C049-54B0242496E9}"/>
              </a:ext>
            </a:extLst>
          </p:cNvPr>
          <p:cNvSpPr txBox="1"/>
          <p:nvPr/>
        </p:nvSpPr>
        <p:spPr>
          <a:xfrm>
            <a:off x="1172067" y="2832578"/>
            <a:ext cx="49537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/>
              <a:t>    a        </a:t>
            </a:r>
            <a:r>
              <a:rPr lang="en-US" sz="7200" b="1" dirty="0" err="1"/>
              <a:t>A</a:t>
            </a:r>
            <a:endParaRPr lang="en-US" sz="7200" b="1" dirty="0"/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b="1" dirty="0"/>
              <a:t>a is not an element of A</a:t>
            </a:r>
            <a:endParaRPr lang="en-SG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9C5955-79D1-409E-B130-270BF4B9201C}"/>
              </a:ext>
            </a:extLst>
          </p:cNvPr>
          <p:cNvSpPr txBox="1"/>
          <p:nvPr/>
        </p:nvSpPr>
        <p:spPr>
          <a:xfrm>
            <a:off x="7024540" y="2803535"/>
            <a:ext cx="40818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/>
              <a:t>   c       A</a:t>
            </a:r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b="1" dirty="0"/>
              <a:t>c is an element of A</a:t>
            </a:r>
            <a:endParaRPr lang="en-SG" sz="36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E8642E-ED79-4F64-9863-2E242F593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34" y="3130804"/>
            <a:ext cx="744085" cy="5963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87DBC2-DA89-559F-7964-49B95DBCA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479" y="3001306"/>
            <a:ext cx="855387" cy="85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9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6B7EE7-1C8B-F368-520C-787079EF74EC}"/>
              </a:ext>
            </a:extLst>
          </p:cNvPr>
          <p:cNvSpPr txBox="1"/>
          <p:nvPr/>
        </p:nvSpPr>
        <p:spPr>
          <a:xfrm>
            <a:off x="1511428" y="388492"/>
            <a:ext cx="89523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/>
              <a:t>        Y = { a, d, e, f, g }</a:t>
            </a:r>
          </a:p>
          <a:p>
            <a:endParaRPr lang="en-US" sz="3600" dirty="0"/>
          </a:p>
          <a:p>
            <a:r>
              <a:rPr lang="en-SG" sz="3600" b="1" dirty="0" err="1"/>
              <a:t>নিচের</a:t>
            </a:r>
            <a:r>
              <a:rPr lang="en-SG" sz="3600" b="1" dirty="0"/>
              <a:t> </a:t>
            </a:r>
            <a:r>
              <a:rPr lang="en-SG" sz="3600" b="1" dirty="0" err="1"/>
              <a:t>ফাঁকা</a:t>
            </a:r>
            <a:r>
              <a:rPr lang="en-SG" sz="3600" b="1" dirty="0"/>
              <a:t> </a:t>
            </a:r>
            <a:r>
              <a:rPr lang="en-SG" sz="3600" b="1" dirty="0" err="1"/>
              <a:t>ঘরে</a:t>
            </a:r>
            <a:r>
              <a:rPr lang="en-SG" sz="3600" b="1" dirty="0"/>
              <a:t>           </a:t>
            </a:r>
            <a:r>
              <a:rPr lang="en-SG" sz="3600" b="1" dirty="0" err="1"/>
              <a:t>অথবা</a:t>
            </a:r>
            <a:r>
              <a:rPr lang="en-SG" sz="3600" b="1" dirty="0"/>
              <a:t>           </a:t>
            </a:r>
            <a:r>
              <a:rPr lang="en-SG" sz="3600" b="1" dirty="0" err="1"/>
              <a:t>বসাও</a:t>
            </a:r>
            <a:r>
              <a:rPr lang="en-SG" sz="3600" b="1" dirty="0"/>
              <a:t> - </a:t>
            </a:r>
            <a:endParaRPr lang="en-US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690FA-9B2E-A01C-0B74-5CBA8FB761D5}"/>
              </a:ext>
            </a:extLst>
          </p:cNvPr>
          <p:cNvSpPr txBox="1"/>
          <p:nvPr/>
        </p:nvSpPr>
        <p:spPr>
          <a:xfrm>
            <a:off x="1596272" y="3141883"/>
            <a:ext cx="8867481" cy="2966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 a</a:t>
            </a:r>
            <a:r>
              <a:rPr lang="en-US" sz="3600" dirty="0"/>
              <a:t> </a:t>
            </a:r>
            <a:r>
              <a:rPr lang="en-US" dirty="0"/>
              <a:t>                          </a:t>
            </a:r>
            <a:r>
              <a:rPr lang="en-US" sz="4800" b="1" dirty="0"/>
              <a:t>Y</a:t>
            </a:r>
            <a:r>
              <a:rPr lang="en-US" dirty="0"/>
              <a:t>                                                                    </a:t>
            </a:r>
            <a:r>
              <a:rPr lang="en-US" sz="4400" b="1" dirty="0"/>
              <a:t>h</a:t>
            </a:r>
            <a:r>
              <a:rPr lang="en-US" sz="3600" dirty="0"/>
              <a:t> </a:t>
            </a:r>
            <a:r>
              <a:rPr lang="en-US" dirty="0"/>
              <a:t>                           </a:t>
            </a:r>
            <a:r>
              <a:rPr lang="en-US" sz="4800" b="1" dirty="0"/>
              <a:t>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SG" dirty="0"/>
          </a:p>
          <a:p>
            <a:r>
              <a:rPr lang="en-SG" sz="4000" dirty="0"/>
              <a:t> </a:t>
            </a:r>
            <a:r>
              <a:rPr lang="en-SG" sz="4800" b="1" dirty="0"/>
              <a:t>P</a:t>
            </a:r>
            <a:r>
              <a:rPr lang="en-SG" dirty="0"/>
              <a:t>                            </a:t>
            </a:r>
            <a:r>
              <a:rPr lang="en-SG" sz="4800" b="1" dirty="0"/>
              <a:t>Y</a:t>
            </a:r>
            <a:r>
              <a:rPr lang="en-SG" sz="3600" dirty="0"/>
              <a:t>  </a:t>
            </a:r>
            <a:r>
              <a:rPr lang="en-SG" dirty="0"/>
              <a:t>                                                                </a:t>
            </a:r>
            <a:r>
              <a:rPr lang="en-SG" sz="4800" b="1" dirty="0"/>
              <a:t>e</a:t>
            </a:r>
            <a:r>
              <a:rPr lang="en-SG" sz="3600" dirty="0"/>
              <a:t> </a:t>
            </a:r>
            <a:r>
              <a:rPr lang="en-SG" dirty="0"/>
              <a:t>                             </a:t>
            </a:r>
            <a:r>
              <a:rPr lang="en-SG" sz="4800" b="1" dirty="0"/>
              <a:t>Y</a:t>
            </a:r>
            <a:endParaRPr lang="en-US" sz="48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63C256-8326-14B7-8EC1-042E0DF40008}"/>
              </a:ext>
            </a:extLst>
          </p:cNvPr>
          <p:cNvSpPr/>
          <p:nvPr/>
        </p:nvSpPr>
        <p:spPr>
          <a:xfrm>
            <a:off x="2271861" y="3261336"/>
            <a:ext cx="1150069" cy="67602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47DEBA-41A7-DB4D-1568-EDF46C3555FD}"/>
              </a:ext>
            </a:extLst>
          </p:cNvPr>
          <p:cNvSpPr/>
          <p:nvPr/>
        </p:nvSpPr>
        <p:spPr>
          <a:xfrm>
            <a:off x="7987799" y="3261337"/>
            <a:ext cx="1150069" cy="67602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B233F8-9C6D-6DC6-84D0-A8C5C25064EF}"/>
              </a:ext>
            </a:extLst>
          </p:cNvPr>
          <p:cNvSpPr/>
          <p:nvPr/>
        </p:nvSpPr>
        <p:spPr>
          <a:xfrm>
            <a:off x="2271860" y="5374601"/>
            <a:ext cx="1150069" cy="59256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8938F-A12D-9276-8558-B1E85665B47C}"/>
              </a:ext>
            </a:extLst>
          </p:cNvPr>
          <p:cNvSpPr/>
          <p:nvPr/>
        </p:nvSpPr>
        <p:spPr>
          <a:xfrm>
            <a:off x="7987799" y="5291139"/>
            <a:ext cx="1150069" cy="67602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CCA025-6C31-E20A-9868-F67433781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830" y="1778769"/>
            <a:ext cx="870105" cy="8701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DCB202-A060-68D0-1106-0F084FDB9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178" y="2019735"/>
            <a:ext cx="682834" cy="53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9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FE3DEC-48D7-F987-C90E-577955282298}"/>
              </a:ext>
            </a:extLst>
          </p:cNvPr>
          <p:cNvSpPr txBox="1"/>
          <p:nvPr/>
        </p:nvSpPr>
        <p:spPr>
          <a:xfrm>
            <a:off x="788707" y="1166842"/>
            <a:ext cx="104637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তালিকা</a:t>
            </a:r>
            <a:r>
              <a:rPr lang="en-US" sz="3600" b="1" dirty="0"/>
              <a:t> </a:t>
            </a:r>
            <a:r>
              <a:rPr lang="en-US" sz="3600" b="1" dirty="0" err="1"/>
              <a:t>পদ্ধতি</a:t>
            </a:r>
            <a:r>
              <a:rPr lang="en-US" sz="3600" b="1" dirty="0"/>
              <a:t> ( Tabular method )</a:t>
            </a:r>
          </a:p>
          <a:p>
            <a:r>
              <a:rPr lang="en-US" sz="3600" b="1" dirty="0"/>
              <a:t>             </a:t>
            </a:r>
          </a:p>
          <a:p>
            <a:r>
              <a:rPr lang="en-US" sz="3600" b="1" dirty="0"/>
              <a:t>          1, 2, 3, </a:t>
            </a:r>
            <a:r>
              <a:rPr lang="en-US" sz="3600" b="1" dirty="0" err="1"/>
              <a:t>দ্বারা</a:t>
            </a:r>
            <a:r>
              <a:rPr lang="en-US" sz="3600" b="1" dirty="0"/>
              <a:t> </a:t>
            </a:r>
            <a:r>
              <a:rPr lang="en-US" sz="3600" b="1" dirty="0" err="1"/>
              <a:t>গঠিত</a:t>
            </a:r>
            <a:r>
              <a:rPr lang="en-US" sz="3600" b="1" dirty="0"/>
              <a:t> </a:t>
            </a:r>
            <a:r>
              <a:rPr lang="en-US" sz="3600" b="1" dirty="0" err="1"/>
              <a:t>সংখ্যার</a:t>
            </a:r>
            <a:r>
              <a:rPr lang="en-US" sz="3600" b="1" dirty="0"/>
              <a:t> </a:t>
            </a:r>
            <a:r>
              <a:rPr lang="en-US" sz="3600" b="1" dirty="0" err="1"/>
              <a:t>সেট</a:t>
            </a:r>
            <a:r>
              <a:rPr lang="en-US" sz="3600" b="1" dirty="0"/>
              <a:t>  A = { 1, 2, 3 }</a:t>
            </a:r>
          </a:p>
          <a:p>
            <a:r>
              <a:rPr lang="en-US" sz="3600" b="1" dirty="0"/>
              <a:t>            </a:t>
            </a:r>
          </a:p>
          <a:p>
            <a:endParaRPr lang="en-US" sz="3600" b="1" dirty="0"/>
          </a:p>
          <a:p>
            <a:r>
              <a:rPr lang="en-US" sz="3600" b="1" dirty="0" err="1">
                <a:latin typeface="Nikosh ban"/>
              </a:rPr>
              <a:t>সেট</a:t>
            </a:r>
            <a:r>
              <a:rPr lang="en-US" sz="3600" b="1" dirty="0">
                <a:latin typeface="Nikosh ban"/>
              </a:rPr>
              <a:t> </a:t>
            </a:r>
            <a:r>
              <a:rPr lang="en-US" sz="3600" b="1" dirty="0" err="1">
                <a:latin typeface="Nikosh ban"/>
              </a:rPr>
              <a:t>গঠন</a:t>
            </a:r>
            <a:r>
              <a:rPr lang="en-US" sz="3600" b="1" dirty="0">
                <a:latin typeface="Nikosh ban"/>
              </a:rPr>
              <a:t> </a:t>
            </a:r>
            <a:r>
              <a:rPr lang="en-US" sz="3600" b="1" dirty="0" err="1">
                <a:latin typeface="Nikosh ban"/>
              </a:rPr>
              <a:t>পদ্ধতি</a:t>
            </a:r>
            <a:r>
              <a:rPr lang="en-US" sz="3600" b="1" dirty="0">
                <a:latin typeface="Nikosh ban"/>
              </a:rPr>
              <a:t> </a:t>
            </a:r>
            <a:r>
              <a:rPr lang="en-US" sz="3600" b="1" dirty="0"/>
              <a:t>(Set Builder method )</a:t>
            </a:r>
          </a:p>
          <a:p>
            <a:r>
              <a:rPr lang="en-US" sz="3600" b="1" dirty="0"/>
              <a:t>       </a:t>
            </a:r>
          </a:p>
          <a:p>
            <a:r>
              <a:rPr lang="en-US" sz="3600" b="1" dirty="0"/>
              <a:t>           A = { x:x  </a:t>
            </a:r>
            <a:r>
              <a:rPr lang="en-US" sz="3600" b="1" dirty="0" err="1"/>
              <a:t>স্বাভাবিক</a:t>
            </a:r>
            <a:r>
              <a:rPr lang="en-US" sz="3600" b="1" dirty="0"/>
              <a:t> </a:t>
            </a:r>
            <a:r>
              <a:rPr lang="en-US" sz="3600" b="1" dirty="0" err="1"/>
              <a:t>বিজোড়</a:t>
            </a:r>
            <a:r>
              <a:rPr lang="en-US" sz="3600" b="1" dirty="0"/>
              <a:t> </a:t>
            </a:r>
            <a:r>
              <a:rPr lang="en-US" sz="3600" b="1" dirty="0" err="1"/>
              <a:t>সংখ্যা</a:t>
            </a:r>
            <a:r>
              <a:rPr lang="en-US" sz="3600" b="1" dirty="0"/>
              <a:t> }</a:t>
            </a:r>
            <a:endParaRPr lang="en-SG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A34E33-DB7B-BFBA-2463-E813BDD14932}"/>
              </a:ext>
            </a:extLst>
          </p:cNvPr>
          <p:cNvSpPr txBox="1"/>
          <p:nvPr/>
        </p:nvSpPr>
        <p:spPr>
          <a:xfrm>
            <a:off x="7183225" y="6454424"/>
            <a:ext cx="458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Nikosh ban"/>
              </a:rPr>
              <a:t>  </a:t>
            </a:r>
            <a:endParaRPr lang="en-SG" b="1" dirty="0">
              <a:solidFill>
                <a:schemeClr val="bg2">
                  <a:lumMod val="75000"/>
                </a:schemeClr>
              </a:solidFill>
              <a:latin typeface="Nikosh ban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84946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CBE294-28C7-D2CD-6350-FD376D435F08}"/>
              </a:ext>
            </a:extLst>
          </p:cNvPr>
          <p:cNvSpPr txBox="1"/>
          <p:nvPr/>
        </p:nvSpPr>
        <p:spPr>
          <a:xfrm>
            <a:off x="1142214" y="1338605"/>
            <a:ext cx="101149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/>
              <a:t> </a:t>
            </a:r>
            <a:r>
              <a:rPr lang="en-US" sz="3600" b="1" dirty="0" err="1"/>
              <a:t>বই</a:t>
            </a:r>
            <a:r>
              <a:rPr lang="en-US" sz="3600" b="1" dirty="0"/>
              <a:t> </a:t>
            </a:r>
            <a:r>
              <a:rPr lang="en-US" sz="3600" b="1" dirty="0" err="1"/>
              <a:t>এর</a:t>
            </a:r>
            <a:r>
              <a:rPr lang="en-US" sz="3600" b="1" dirty="0"/>
              <a:t> ২ </a:t>
            </a:r>
            <a:r>
              <a:rPr lang="en-US" sz="3600" b="1" dirty="0" err="1"/>
              <a:t>নং</a:t>
            </a:r>
            <a:r>
              <a:rPr lang="en-US" sz="3600" b="1" dirty="0"/>
              <a:t> </a:t>
            </a:r>
            <a:r>
              <a:rPr lang="en-US" sz="3600" b="1" dirty="0" err="1"/>
              <a:t>উদাহরণ</a:t>
            </a:r>
            <a:r>
              <a:rPr lang="en-US" sz="3600" b="1" dirty="0"/>
              <a:t> </a:t>
            </a:r>
            <a:r>
              <a:rPr lang="en-US" sz="3600" b="1" dirty="0" err="1"/>
              <a:t>ভালো</a:t>
            </a:r>
            <a:r>
              <a:rPr lang="en-US" sz="3600" b="1" dirty="0"/>
              <a:t> </a:t>
            </a:r>
            <a:r>
              <a:rPr lang="en-US" sz="3600" b="1" dirty="0" err="1"/>
              <a:t>করে</a:t>
            </a:r>
            <a:r>
              <a:rPr lang="en-US" sz="3600" b="1" dirty="0"/>
              <a:t> </a:t>
            </a:r>
            <a:r>
              <a:rPr lang="en-US" sz="3600" b="1" dirty="0" err="1"/>
              <a:t>পড়</a:t>
            </a:r>
            <a:r>
              <a:rPr lang="en-US" sz="3600" b="1" dirty="0"/>
              <a:t>।</a:t>
            </a:r>
          </a:p>
          <a:p>
            <a:endParaRPr lang="en-US" sz="3600" b="1" dirty="0"/>
          </a:p>
          <a:p>
            <a:endParaRPr lang="en-US" sz="3600" b="1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/>
              <a:t>C = { x:x  10  </a:t>
            </a:r>
            <a:r>
              <a:rPr lang="en-US" sz="3600" b="1" dirty="0" err="1"/>
              <a:t>থেকে</a:t>
            </a:r>
            <a:r>
              <a:rPr lang="en-US" sz="3600" b="1" dirty="0"/>
              <a:t> </a:t>
            </a:r>
            <a:r>
              <a:rPr lang="en-US" sz="3600" b="1" dirty="0" err="1"/>
              <a:t>ছোট</a:t>
            </a:r>
            <a:r>
              <a:rPr lang="en-US" sz="3600" b="1" dirty="0"/>
              <a:t> </a:t>
            </a:r>
            <a:r>
              <a:rPr lang="en-US" sz="3600" b="1" dirty="0" err="1"/>
              <a:t>এবং</a:t>
            </a:r>
            <a:r>
              <a:rPr lang="en-US" sz="3600" b="1" dirty="0"/>
              <a:t>  0  </a:t>
            </a:r>
            <a:r>
              <a:rPr lang="en-US" sz="3600" b="1" dirty="0" err="1"/>
              <a:t>থেকে</a:t>
            </a:r>
            <a:r>
              <a:rPr lang="en-US" sz="3600" b="1" dirty="0"/>
              <a:t> </a:t>
            </a:r>
            <a:r>
              <a:rPr lang="en-US" sz="3600" b="1" dirty="0" err="1"/>
              <a:t>বড়</a:t>
            </a:r>
            <a:endParaRPr lang="en-US" sz="3600" b="1" dirty="0"/>
          </a:p>
          <a:p>
            <a:r>
              <a:rPr lang="en-US" sz="3600" b="1" dirty="0"/>
              <a:t>               </a:t>
            </a:r>
            <a:r>
              <a:rPr lang="en-US" sz="3600" b="1" dirty="0" err="1"/>
              <a:t>সকল</a:t>
            </a:r>
            <a:r>
              <a:rPr lang="en-US" sz="3600" b="1" dirty="0"/>
              <a:t> </a:t>
            </a:r>
            <a:r>
              <a:rPr lang="en-US" sz="3600" b="1" dirty="0" err="1"/>
              <a:t>ধনাত্বক</a:t>
            </a:r>
            <a:r>
              <a:rPr lang="en-US" sz="3600" b="1" dirty="0"/>
              <a:t> </a:t>
            </a:r>
            <a:r>
              <a:rPr lang="en-US" sz="3600" b="1" dirty="0" err="1"/>
              <a:t>পূর্ণ</a:t>
            </a:r>
            <a:r>
              <a:rPr lang="en-US" sz="3600" b="1" dirty="0"/>
              <a:t> </a:t>
            </a:r>
            <a:r>
              <a:rPr lang="en-US" sz="3600" b="1" dirty="0" err="1"/>
              <a:t>সংখ্যা</a:t>
            </a:r>
            <a:r>
              <a:rPr lang="en-US" sz="3600" b="1" dirty="0"/>
              <a:t> }</a:t>
            </a:r>
          </a:p>
          <a:p>
            <a:endParaRPr lang="en-US" sz="3600" b="1" dirty="0"/>
          </a:p>
          <a:p>
            <a:r>
              <a:rPr lang="en-US" sz="3600" b="1" dirty="0"/>
              <a:t>      C  </a:t>
            </a:r>
            <a:r>
              <a:rPr lang="en-US" sz="3600" b="1" dirty="0" err="1"/>
              <a:t>সেটকে</a:t>
            </a:r>
            <a:r>
              <a:rPr lang="en-US" sz="3600" b="1" dirty="0"/>
              <a:t> </a:t>
            </a:r>
            <a:r>
              <a:rPr lang="en-US" sz="3600" b="1" dirty="0" err="1"/>
              <a:t>তালিকা</a:t>
            </a:r>
            <a:r>
              <a:rPr lang="en-US" sz="3600" b="1" dirty="0"/>
              <a:t> </a:t>
            </a:r>
            <a:r>
              <a:rPr lang="en-US" sz="3600" b="1" dirty="0" err="1"/>
              <a:t>পদ্ধতিতে</a:t>
            </a:r>
            <a:r>
              <a:rPr lang="en-US" sz="3600" b="1" dirty="0"/>
              <a:t> </a:t>
            </a:r>
            <a:r>
              <a:rPr lang="en-US" sz="3600" b="1" dirty="0" err="1"/>
              <a:t>প্রকাশ</a:t>
            </a:r>
            <a:r>
              <a:rPr lang="en-US" sz="3600" b="1" dirty="0"/>
              <a:t> </a:t>
            </a:r>
            <a:r>
              <a:rPr lang="en-US" sz="3600" b="1" dirty="0" err="1"/>
              <a:t>কর</a:t>
            </a:r>
            <a:r>
              <a:rPr lang="en-US" sz="3600" b="1" dirty="0"/>
              <a:t>।</a:t>
            </a:r>
            <a:endParaRPr lang="en-SG" sz="3600" b="1" dirty="0"/>
          </a:p>
        </p:txBody>
      </p:sp>
    </p:spTree>
    <p:extLst>
      <p:ext uri="{BB962C8B-B14F-4D97-AF65-F5344CB8AC3E}">
        <p14:creationId xmlns:p14="http://schemas.microsoft.com/office/powerpoint/2010/main" val="60523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1540D6-AAE1-A015-65D5-DEA170619A8A}"/>
              </a:ext>
            </a:extLst>
          </p:cNvPr>
          <p:cNvSpPr txBox="1"/>
          <p:nvPr/>
        </p:nvSpPr>
        <p:spPr>
          <a:xfrm>
            <a:off x="753625" y="1375021"/>
            <a:ext cx="100489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সেটের</a:t>
            </a:r>
            <a:r>
              <a:rPr lang="en-US" sz="3600" b="1" dirty="0"/>
              <a:t> </a:t>
            </a:r>
            <a:r>
              <a:rPr lang="en-US" sz="3600" b="1" dirty="0" err="1"/>
              <a:t>সঙ্গা,সেটের</a:t>
            </a:r>
            <a:r>
              <a:rPr lang="en-US" sz="3600" b="1" dirty="0"/>
              <a:t> </a:t>
            </a:r>
            <a:r>
              <a:rPr lang="en-US" sz="3600" b="1" dirty="0" err="1"/>
              <a:t>উপাদান</a:t>
            </a:r>
            <a:r>
              <a:rPr lang="en-US" sz="3600" b="1" dirty="0"/>
              <a:t>, </a:t>
            </a:r>
            <a:r>
              <a:rPr lang="en-US" sz="3600" b="1" dirty="0" err="1"/>
              <a:t>সেটের</a:t>
            </a:r>
            <a:r>
              <a:rPr lang="en-US" sz="3600" b="1" dirty="0"/>
              <a:t> </a:t>
            </a:r>
            <a:r>
              <a:rPr lang="en-US" sz="3600" b="1" dirty="0" err="1"/>
              <a:t>প্রকাশ</a:t>
            </a:r>
            <a:r>
              <a:rPr lang="en-US" sz="3600" b="1" dirty="0"/>
              <a:t> </a:t>
            </a:r>
            <a:r>
              <a:rPr lang="en-US" sz="3600" b="1" dirty="0" err="1"/>
              <a:t>পদ্ধতি</a:t>
            </a:r>
            <a:r>
              <a:rPr lang="en-US" sz="3600" b="1" dirty="0"/>
              <a:t> </a:t>
            </a:r>
            <a:r>
              <a:rPr lang="en-US" sz="3600" b="1" dirty="0" err="1"/>
              <a:t>সম্পর্কিত</a:t>
            </a:r>
            <a:r>
              <a:rPr lang="en-US" sz="3600" b="1" dirty="0"/>
              <a:t> </a:t>
            </a:r>
            <a:r>
              <a:rPr lang="en-US" sz="3600" b="1" dirty="0" err="1"/>
              <a:t>জিজ্ঞাসা</a:t>
            </a:r>
            <a:r>
              <a:rPr lang="en-US" sz="3600" b="1" dirty="0"/>
              <a:t> … … … … …</a:t>
            </a:r>
            <a:endParaRPr lang="en-SG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F9DA4-31FD-46B6-659A-DE0DEE9D3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121" y="4192933"/>
            <a:ext cx="1195806" cy="1553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BBE2CC-493D-4D8F-B5FB-57C00AE4C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3328">
            <a:off x="3675865" y="3154094"/>
            <a:ext cx="1485900" cy="1485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1B604E-0380-FE9B-A066-601D0271A0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6381">
            <a:off x="6035964" y="3157775"/>
            <a:ext cx="14859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8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90EFC5-929E-0C81-9E0B-4CF37EE829F4}"/>
              </a:ext>
            </a:extLst>
          </p:cNvPr>
          <p:cNvSpPr txBox="1"/>
          <p:nvPr/>
        </p:nvSpPr>
        <p:spPr>
          <a:xfrm>
            <a:off x="801277" y="1843388"/>
            <a:ext cx="100772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B = { 0, 3, 6, 9, 12, 15, 18, 21 }</a:t>
            </a:r>
          </a:p>
          <a:p>
            <a:pPr algn="ctr"/>
            <a:endParaRPr lang="en-US" sz="5400" b="1" dirty="0"/>
          </a:p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en-US" sz="5400" b="1" dirty="0"/>
              <a:t>B </a:t>
            </a:r>
            <a:r>
              <a:rPr lang="en-US" sz="5400" b="1" dirty="0" err="1"/>
              <a:t>সেটকে</a:t>
            </a:r>
            <a:r>
              <a:rPr lang="en-US" sz="5400" b="1" dirty="0"/>
              <a:t> </a:t>
            </a:r>
            <a:r>
              <a:rPr lang="en-US" sz="5400" b="1" dirty="0" err="1"/>
              <a:t>সেট</a:t>
            </a:r>
            <a:r>
              <a:rPr lang="en-US" sz="5400" b="1" dirty="0"/>
              <a:t> </a:t>
            </a:r>
            <a:r>
              <a:rPr lang="en-US" sz="5400" b="1" dirty="0" err="1"/>
              <a:t>গঠন</a:t>
            </a:r>
            <a:r>
              <a:rPr lang="en-US" sz="5400" b="1" dirty="0"/>
              <a:t>           </a:t>
            </a:r>
            <a:r>
              <a:rPr lang="en-US" sz="5400" b="1" dirty="0" err="1"/>
              <a:t>পদ্ধতিতে</a:t>
            </a:r>
            <a:r>
              <a:rPr lang="en-US" sz="5400" b="1" dirty="0"/>
              <a:t> </a:t>
            </a:r>
            <a:r>
              <a:rPr lang="en-US" sz="5400" b="1" dirty="0" err="1"/>
              <a:t>প্রকাশ</a:t>
            </a:r>
            <a:r>
              <a:rPr lang="en-US" sz="5400" b="1" dirty="0"/>
              <a:t> </a:t>
            </a:r>
            <a:r>
              <a:rPr lang="en-US" sz="5400" b="1" dirty="0" err="1"/>
              <a:t>কর</a:t>
            </a:r>
            <a:r>
              <a:rPr lang="en-US" sz="5400" b="1" dirty="0"/>
              <a:t>। </a:t>
            </a:r>
            <a:endParaRPr lang="en-SG" sz="5400" b="1" dirty="0"/>
          </a:p>
        </p:txBody>
      </p:sp>
    </p:spTree>
    <p:extLst>
      <p:ext uri="{BB962C8B-B14F-4D97-AF65-F5344CB8AC3E}">
        <p14:creationId xmlns:p14="http://schemas.microsoft.com/office/powerpoint/2010/main" val="221425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A433C5-809B-FD2D-AF69-FD33AA5FC8E2}"/>
              </a:ext>
            </a:extLst>
          </p:cNvPr>
          <p:cNvSpPr txBox="1"/>
          <p:nvPr/>
        </p:nvSpPr>
        <p:spPr>
          <a:xfrm>
            <a:off x="2554663" y="-320513"/>
            <a:ext cx="6664750" cy="16968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9600" b="1" dirty="0" err="1"/>
              <a:t>ধন্যবাদ</a:t>
            </a:r>
            <a:endParaRPr lang="en-SG" sz="9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9EA72D-84E3-D36E-C3C6-75A95EC06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6445"/>
            <a:ext cx="12192000" cy="466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95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322</Words>
  <Application>Microsoft Office PowerPoint</Application>
  <PresentationFormat>Widescreen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Nikosh 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Runa Khatun</dc:creator>
  <cp:lastModifiedBy>Runa Khatun</cp:lastModifiedBy>
  <cp:revision>14</cp:revision>
  <dcterms:created xsi:type="dcterms:W3CDTF">2025-02-20T03:24:34Z</dcterms:created>
  <dcterms:modified xsi:type="dcterms:W3CDTF">2025-03-17T17:18:01Z</dcterms:modified>
</cp:coreProperties>
</file>