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8" r:id="rId3"/>
    <p:sldId id="259" r:id="rId4"/>
    <p:sldId id="282" r:id="rId5"/>
    <p:sldId id="261" r:id="rId6"/>
    <p:sldId id="262" r:id="rId7"/>
    <p:sldId id="263" r:id="rId8"/>
    <p:sldId id="298" r:id="rId9"/>
    <p:sldId id="264" r:id="rId10"/>
    <p:sldId id="265" r:id="rId11"/>
    <p:sldId id="283" r:id="rId12"/>
    <p:sldId id="266" r:id="rId13"/>
    <p:sldId id="267" r:id="rId14"/>
    <p:sldId id="268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hp\Desktop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734"/>
            <a:ext cx="9144000" cy="68817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38400"/>
            <a:ext cx="505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2486694"/>
            <a:ext cx="3322749" cy="320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12 পাঠ-4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8" y="965915"/>
            <a:ext cx="4670281" cy="56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5155" y="49952"/>
            <a:ext cx="825535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653"/>
            <a:ext cx="2973812" cy="3041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812" y="890654"/>
            <a:ext cx="2989105" cy="3041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18" y="890654"/>
            <a:ext cx="3181082" cy="3041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2085"/>
            <a:ext cx="2973812" cy="2925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034" y="3932084"/>
            <a:ext cx="2948590" cy="2925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139" y="3932084"/>
            <a:ext cx="3155861" cy="2925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1197734" y="2975020"/>
            <a:ext cx="82424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8667" y="3000777"/>
            <a:ext cx="656823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9290" y="3103808"/>
            <a:ext cx="114622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পোশাক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9105" y="5872766"/>
            <a:ext cx="77273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1242" y="5808372"/>
            <a:ext cx="112046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কাগজ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15204" y="5821253"/>
            <a:ext cx="73409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92246" cy="311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46" y="0"/>
            <a:ext cx="3457039" cy="311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59" y="0"/>
            <a:ext cx="2962141" cy="311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81" y="3114675"/>
            <a:ext cx="2900025" cy="2791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45" y="3114676"/>
            <a:ext cx="3289612" cy="2791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57" y="3114676"/>
            <a:ext cx="2962143" cy="2791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927279" y="2305318"/>
            <a:ext cx="106894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সিমেন্ট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6848" y="2305318"/>
            <a:ext cx="85000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0655" y="2343954"/>
            <a:ext cx="1043189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চামড়া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07583" y="5035637"/>
            <a:ext cx="56667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8972" y="5035639"/>
            <a:ext cx="79849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তুলা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76567" y="4984121"/>
            <a:ext cx="78561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তুলা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6823" y="6027313"/>
            <a:ext cx="404396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এগুলোকে একত্রে কী বলে?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90192" y="6027313"/>
            <a:ext cx="171288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 বলে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2445" y="450761"/>
            <a:ext cx="2653048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4096" y="3090930"/>
            <a:ext cx="7328079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প্রধান প্রধান শিল্প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71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429558"/>
            <a:ext cx="856445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শিল্পের ধারণা ব্যাখ্যা করতে পারবে। </a:t>
            </a:r>
            <a:r>
              <a:rPr lang="bn-BD" sz="3200" dirty="0" smtClean="0">
                <a:ln w="0"/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2485627"/>
            <a:ext cx="855157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বাংলাদেশের প্রধান শিল্পগুলোর নাম বলতে পারবে। </a:t>
            </a:r>
            <a:r>
              <a:rPr lang="bn-BD" sz="3200" dirty="0" smtClean="0">
                <a:ln w="0"/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3425780"/>
            <a:ext cx="8564450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অর্থনীতিতে শিল্পখাতের অবদান ব্যাখ্যা করতে পারবে।</a:t>
            </a:r>
            <a:r>
              <a:rPr lang="bn-BD" sz="3200" dirty="0" smtClean="0">
                <a:ln w="0"/>
                <a:solidFill>
                  <a:schemeClr val="tx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28033" y="1558340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77401" y="356530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8132" y="261012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4722" y="502278"/>
            <a:ext cx="177728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শিল্প কী?  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4248" y="2343958"/>
            <a:ext cx="7778839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 হলো কাচাঁমাল ও মানুষের শ্রম, দক্ষতা এবং প্রযুক্তি ব্যবহার করে বিভিন্ন পণ্য উৎপাদন বা প্রক্রিয়া জাত করার কার্যক্রম।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7" y="121947"/>
            <a:ext cx="5029200" cy="3600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2397"/>
            <a:ext cx="5180527" cy="2979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5422006" y="1738649"/>
            <a:ext cx="3606084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১৯৫১ সালে নারায়নগঞ্জের আদমজীতে প্রথম পাটকল স্থাপিত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47763" y="4301544"/>
            <a:ext cx="3541691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কাঁচাপাট ও পাটজাত পন্য রপ্তানি করে প্রচুর বৈদেশিক মুদ্রা অর্জিত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36405" y="669701"/>
            <a:ext cx="153258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পাট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5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10175" cy="347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6625"/>
            <a:ext cx="5210175" cy="3381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516710" y="309090"/>
            <a:ext cx="139091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বস্ত্র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975" y="1442431"/>
            <a:ext cx="3567448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১৯৪৭ সালে এদেশে ৮টি বস্ত্রকল ছিল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18975" y="2807591"/>
            <a:ext cx="3721994" cy="20621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ঢাকা, কুমিল্লা, নোয়াখালি, চট্টগ্রাম, টাঙ্গাইল প্রভৃতি অঞ্চেলে প্রচুর বস্ত্র ও সুতা কল রয়েছে।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18975" y="5215944"/>
            <a:ext cx="3721994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শিল্পায়নের প্রাথমিক পর্যায়ে বস্ত্র শিল্পের প্রাধাণ্য ছিল।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39425" cy="3412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2902"/>
            <a:ext cx="4739425" cy="3445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911405" y="180303"/>
            <a:ext cx="2099257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পোশাক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81093" y="991672"/>
            <a:ext cx="4095482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৮০ এর দশকে যাত্রা শুরু। বর্তমানে দেশের অন্যতম প্রধান রপ্তানি খাত।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45487" y="2086376"/>
            <a:ext cx="4056845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দেশে বর্তমানে প্রায় তিন হাজারের ও অধিক পোশাক শিল্প ইউনিট রয়েছে।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1093" y="3193958"/>
            <a:ext cx="409548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প্রায় ৪০ লক্ষ শ্রমিক কাজ করছে।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5487" y="3889416"/>
            <a:ext cx="4031088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বিশেষ করে নারীদের কর্মসংস্থার সৃষ্টি করেছে।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45487" y="4842451"/>
            <a:ext cx="4031088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মার্কিন যুক্তরাষ্ট্র ও ইউরোপের দেশগুলোতে পোশাক রপ্তানি করে বিপুল বৈদেশিক মুদ্রা আয় করে।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2614" cy="3696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6236"/>
            <a:ext cx="5782614" cy="3148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658379" y="115909"/>
            <a:ext cx="155834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চিনি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50039" y="888640"/>
            <a:ext cx="3052293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১৯৩৩ সালে নাটোরের গোলাপপুরে প্রথম চিনি কল প্রতিষ্ঠিত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50039" y="2601528"/>
            <a:ext cx="3026536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দেশে ১৭টি চিনিকল রয়েছে।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50039" y="3786380"/>
            <a:ext cx="3052293" cy="30469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চাহিদা অনুযায়ী চিনি দেশে উৎপাদিত হয় না। ফলে বাংলাদেশে প্রতি বছর প্রচুর চিনি বিদেশ থেকে আমদানি করতে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00789" cy="3477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7296"/>
            <a:ext cx="4700789" cy="3380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233377" y="231819"/>
            <a:ext cx="189319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কাগজ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3820" y="1455313"/>
            <a:ext cx="4095481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১৯৫৩ সালে চন্দ্রঘোনায় প্রথম কর্ণফুলী পেপার মিল প্রতিষ্ঠিত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16699" y="3193957"/>
            <a:ext cx="4031087" cy="35394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দেশে এখন সরকারি ও বেসরকারি বেশ কয়েকটি কাগজের কল রয়েছে। সরকারি পর্যায় কর্ণফুলি, বেসরকারি পর্যায়ে বসুন্ধরা ও মাগুরা পেপার মিল উল্লেখ যোগ্য কাগজ শিল্প প্রতিষ্ঠান।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32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0180" cy="3503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6" b="7094"/>
          <a:stretch/>
        </p:blipFill>
        <p:spPr>
          <a:xfrm>
            <a:off x="4461663" y="102245"/>
            <a:ext cx="4566427" cy="3272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96" y="3503054"/>
            <a:ext cx="4209983" cy="3258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035639" y="3644721"/>
            <a:ext cx="3773510" cy="2831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যেখানে সেখানে শিল্প-কারখানা তৈরি হওয়ায় কারখানার রাসায়নিক বর্জ্যে জলজ প্রাণীর জীববৈচিত্র ও জমির উর্বরতা নষ্ট হচ্ছে। </a:t>
            </a:r>
            <a:endParaRPr lang="en-US" sz="3200" dirty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72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19750" cy="3425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5780"/>
            <a:ext cx="5619750" cy="3432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864439" y="90151"/>
            <a:ext cx="154546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সার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8387" y="850002"/>
            <a:ext cx="3421219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১৯৬১ সালে সিলেটের ফেঞ্চুগঞ্জে গ্যাস ভিত্তিক সার কারখানা স্থাপিত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8388" y="3090929"/>
            <a:ext cx="3421218" cy="31085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দেশে এখন ৮টি সার কারখানা চালু আছে। বাংলাদেশের সারের চাহিদা পুরনের জন্য এ কয়টি কারখানার উৎপাদন যথেষ্ঠ নয়। প্রতি বছর বিদেশ থেকে আমাদের প্রচুর সার আমদানি করতে হয়।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3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546242" cy="32068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2749"/>
            <a:ext cx="4546243" cy="3535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88675" y="90151"/>
            <a:ext cx="191895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সিমেন্ট শিল্প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36015" y="746974"/>
            <a:ext cx="4224271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চুনাপাথর ও প্রাকৃতিক গ্যাসের সমন্বয় সিমেন্ট উৎপাদিত হয়।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6699" y="1841677"/>
            <a:ext cx="4243587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১৯৪০ সালে ছাতক সিমেন্ট কারখানা স্থাপনের মাধ্যমে এদেশে সিমেন্ট শিল্পের যাত্রা শুরু হয়।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36015" y="3361383"/>
            <a:ext cx="4224271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বর্তমসানে বাংলাদেশে বড় ও মাঝারি আকারের ১২ টি সিমেন্ট কারখানা রয়েছে।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6015" y="4881090"/>
            <a:ext cx="4224271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এসব কারখানায় দেশের মোট চাহিদার অর্ধেক সিমেন্ট উৎপাদিত হয়। বাকি সিমেন্ট আমাদের বিদেশ থেকে আমদানি করতে হয়।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3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6248" cy="3409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9949"/>
            <a:ext cx="5396248" cy="3343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387921" y="386366"/>
            <a:ext cx="166137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ঔষধ শিল্প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7915" y="1790166"/>
            <a:ext cx="3374265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 মানের ঔষধ তৈরি হয় রবং বিশ্বের বহু দেশে রপ্তানি করা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7915" y="4095484"/>
            <a:ext cx="3374265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 স্থানীয় চাহিদা মেটানোর পাশাপাশি বৈদেশিক মুদ্রা আসে।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5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5335" cy="3683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358"/>
            <a:ext cx="4855335" cy="3174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988675" y="141666"/>
            <a:ext cx="191895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চামড়া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9882" y="1403797"/>
            <a:ext cx="3915177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 বহু আগে থেকেই চামড়া বা ট্যানারি শিল্প গড়ে উঠেছে।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8518" y="3361386"/>
            <a:ext cx="3863662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জুতা ও ব্যাগ তৈরিতে চামড়া শিল্পের জুড়ি নেই।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9882" y="4816699"/>
            <a:ext cx="3915177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কোন কোম্পানি বিদেশেও তাদের উৎপাদিত পণ্য রপ্তানি করছে।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49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20497" y="244697"/>
            <a:ext cx="155834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তুলা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10175" cy="347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3" y="3476625"/>
            <a:ext cx="5093862" cy="3254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344732" y="1133341"/>
            <a:ext cx="3670479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বানিজ্যিক ভাবে তুলা চাষ শুরু হয়েছে।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8975" y="2871989"/>
            <a:ext cx="3644721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এদেশের জলবায়ু ও মৃত্তিকা তুলাচাষের উপযোগী।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44732" y="4468969"/>
            <a:ext cx="3670479" cy="20621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চাহিদার তুলনায় উৎপাদন কম বলে বেশির ভাগই বিদেশ থেকে আমদানি করতে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8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151549" cy="3348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8507"/>
            <a:ext cx="5151549" cy="3509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284891" y="437882"/>
            <a:ext cx="177728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চিংড়ি শিল্প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4732" y="1674256"/>
            <a:ext cx="3567448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বাংলাদেশের চিংড়ি অন্যতম বৈদেশিক মুদ্রা অর্জন কারী পণ্য।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0490" y="4507605"/>
            <a:ext cx="3593206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তাই চিংড়িকে বাংলাদেশের “সাদা সোনা” বলা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4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1272"/>
            <a:ext cx="84582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2" descr="C:\Users\user\Desktop\New folder\IMG_20191021_200830_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175" y="1095777"/>
            <a:ext cx="3200400" cy="2744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636" y="3969137"/>
            <a:ext cx="902809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দল-কঃ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বৈদেশিক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মুদ্রা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অর্জ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তৈরি পোশাক শিল্পের ৩টি অবদান লিখো।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36" y="4945490"/>
            <a:ext cx="902808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দল-খঃ কৃষি খাতের উন্নয়নে সার শিল্প কেন প্রয়োজন।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36" y="5800721"/>
            <a:ext cx="902808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 গঃপাট শিল্পকে কেন সবুজ সিল্প বলা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7" y="363171"/>
            <a:ext cx="8332629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244" y="1455313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 পাটকল স্থাপিত হয় কত সালে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244" y="2176529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১৯৪৭ সালে এদেশে কতটি বস্ত্রকল ছিল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44" y="2962144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কত দশকে পোশাক শিল্পের যাত্রা শুরু হয়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02276" y="1596981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500128" y="2303170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551644" y="310166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9243" y="3747759"/>
            <a:ext cx="787543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দেশে কতটি চিনি কল আছে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536617" y="3872246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9244" y="4494727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দেশে কতটি সারকার খানা চালু আছে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47348" y="4591322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9243" y="5241701"/>
            <a:ext cx="7984903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ছোট বড় কতটি সিমেন্ট কারখানা রয়েছে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570958" y="5361914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3" grpId="0" animBg="1"/>
      <p:bldP spid="10" grpId="0" animBg="1"/>
      <p:bldP spid="5" grpId="0" animBg="1"/>
      <p:bldP spid="12" grpId="0" animBg="1"/>
      <p:bldP spid="6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505200" cy="289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600" dirty="0">
                <a:latin typeface="NikoshBAN" pitchFamily="2" charset="0"/>
                <a:cs typeface="NikoshBAN" pitchFamily="2" charset="0"/>
              </a:rPr>
              <a:t>বাংলাদেশের প্রধান প্রধান শিল্প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খাতের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উন্নয়নে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করণীয় কী হতে পারে তা সর্বোচ্চ ১০ বাক্যে লিখে আনবে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366831"/>
            <a:ext cx="423703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2623</TotalTime>
  <Words>611</Words>
  <Application>Microsoft Office PowerPoint</Application>
  <PresentationFormat>On-screen Show (4:3)</PresentationFormat>
  <Paragraphs>83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387</cp:revision>
  <dcterms:created xsi:type="dcterms:W3CDTF">2022-09-30T14:57:44Z</dcterms:created>
  <dcterms:modified xsi:type="dcterms:W3CDTF">2026-09-25T13:43:49Z</dcterms:modified>
</cp:coreProperties>
</file>