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63" r:id="rId5"/>
    <p:sldId id="261" r:id="rId6"/>
    <p:sldId id="259" r:id="rId7"/>
    <p:sldId id="260" r:id="rId8"/>
    <p:sldId id="262" r:id="rId9"/>
    <p:sldId id="264" r:id="rId10"/>
    <p:sldId id="265" r:id="rId11"/>
    <p:sldId id="270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4DB3"/>
    <a:srgbClr val="FF66CC"/>
    <a:srgbClr val="CCFF33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jpe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7" Type="http://schemas.openxmlformats.org/officeDocument/2006/relationships/image" Target="../media/image3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svg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rying Zutto">
            <a:extLst>
              <a:ext uri="{FF2B5EF4-FFF2-40B4-BE49-F238E27FC236}">
                <a16:creationId xmlns:a16="http://schemas.microsoft.com/office/drawing/2014/main" id="{BBC0DECE-86CD-3F65-3DE0-BEFD1BAA0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DBAF04-90C8-AC9B-F3AB-16975B6A87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66"/>
            <a:ext cx="12192000" cy="6862679"/>
          </a:xfrm>
          <a:prstGeom prst="rect">
            <a:avLst/>
          </a:prstGeom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C5C15493-F08B-40B3-DC99-860E0FE69D7A}"/>
              </a:ext>
            </a:extLst>
          </p:cNvPr>
          <p:cNvSpPr/>
          <p:nvPr userDrawn="1"/>
        </p:nvSpPr>
        <p:spPr>
          <a:xfrm>
            <a:off x="4668983" y="473650"/>
            <a:ext cx="2382981" cy="2047877"/>
          </a:xfrm>
          <a:prstGeom prst="clou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b="1" dirty="0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স্বা</a:t>
            </a:r>
            <a:endParaRPr lang="en-US" sz="2000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9AB1E2EC-2BBD-E0B7-A29F-886B63FABE71}"/>
              </a:ext>
            </a:extLst>
          </p:cNvPr>
          <p:cNvSpPr/>
          <p:nvPr userDrawn="1"/>
        </p:nvSpPr>
        <p:spPr>
          <a:xfrm>
            <a:off x="5915903" y="473645"/>
            <a:ext cx="2382981" cy="2047877"/>
          </a:xfrm>
          <a:prstGeom prst="clou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b="1" dirty="0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গ</a:t>
            </a:r>
            <a:endParaRPr lang="en-US" sz="2000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6F0568D7-6D8D-97B5-E6A4-7461ADE23AC3}"/>
              </a:ext>
            </a:extLst>
          </p:cNvPr>
          <p:cNvSpPr/>
          <p:nvPr userDrawn="1"/>
        </p:nvSpPr>
        <p:spPr>
          <a:xfrm>
            <a:off x="7148935" y="473645"/>
            <a:ext cx="2382981" cy="2047877"/>
          </a:xfrm>
          <a:prstGeom prst="clou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b="1" dirty="0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ত</a:t>
            </a:r>
            <a:endParaRPr lang="en-US" sz="2000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90093F61-D680-6047-B35E-95C50B9F4734}"/>
              </a:ext>
            </a:extLst>
          </p:cNvPr>
          <p:cNvSpPr/>
          <p:nvPr userDrawn="1"/>
        </p:nvSpPr>
        <p:spPr>
          <a:xfrm>
            <a:off x="8326565" y="473645"/>
            <a:ext cx="2382981" cy="2047877"/>
          </a:xfrm>
          <a:prstGeom prst="clou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b="1" dirty="0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ম</a:t>
            </a:r>
            <a:endParaRPr lang="en-US" sz="2000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59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ying Zutto">
            <a:extLst>
              <a:ext uri="{FF2B5EF4-FFF2-40B4-BE49-F238E27FC236}">
                <a16:creationId xmlns:a16="http://schemas.microsoft.com/office/drawing/2014/main" id="{D4F64A8E-24CF-2977-2794-A2197F6F4D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C69B042-6AB4-7BD1-0E50-E25CA5F31C70}"/>
              </a:ext>
            </a:extLst>
          </p:cNvPr>
          <p:cNvGrpSpPr/>
          <p:nvPr userDrawn="1"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2706B5C-4E71-A2CA-A1FC-83D27ABD64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9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6B4FF58-2021-8B43-EBF6-782B0E922F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5816" y="290946"/>
              <a:ext cx="4819093" cy="5874328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9702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ying Zutto">
            <a:extLst>
              <a:ext uri="{FF2B5EF4-FFF2-40B4-BE49-F238E27FC236}">
                <a16:creationId xmlns:a16="http://schemas.microsoft.com/office/drawing/2014/main" id="{920E1B6B-707C-8DF2-7977-7935001B45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A30B88F2-B8A8-7B5F-A70D-87AA1007C434}"/>
              </a:ext>
            </a:extLst>
          </p:cNvPr>
          <p:cNvSpPr/>
          <p:nvPr userDrawn="1"/>
        </p:nvSpPr>
        <p:spPr>
          <a:xfrm>
            <a:off x="548640" y="320040"/>
            <a:ext cx="31505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পাঠ 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0B5FCDC-57DA-7511-F6DE-C1C805F063A6}"/>
              </a:ext>
            </a:extLst>
          </p:cNvPr>
          <p:cNvGrpSpPr/>
          <p:nvPr userDrawn="1"/>
        </p:nvGrpSpPr>
        <p:grpSpPr>
          <a:xfrm>
            <a:off x="548640" y="1357884"/>
            <a:ext cx="6364778" cy="667512"/>
            <a:chOff x="548640" y="1357884"/>
            <a:chExt cx="6364778" cy="66751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F609316-6A8A-E43C-D9A0-30CCC74876DA}"/>
                </a:ext>
              </a:extLst>
            </p:cNvPr>
            <p:cNvGrpSpPr/>
            <p:nvPr/>
          </p:nvGrpSpPr>
          <p:grpSpPr>
            <a:xfrm>
              <a:off x="640080" y="1417320"/>
              <a:ext cx="6273338" cy="585216"/>
              <a:chOff x="640080" y="1417320"/>
              <a:chExt cx="7040880" cy="585216"/>
            </a:xfrm>
          </p:grpSpPr>
          <p:sp>
            <p:nvSpPr>
              <p:cNvPr id="26" name="Shape 3">
                <a:extLst>
                  <a:ext uri="{FF2B5EF4-FFF2-40B4-BE49-F238E27FC236}">
                    <a16:creationId xmlns:a16="http://schemas.microsoft.com/office/drawing/2014/main" id="{C40708E8-58F8-1BF2-738A-0DB13DFF5EAA}"/>
                  </a:ext>
                </a:extLst>
              </p:cNvPr>
              <p:cNvSpPr/>
              <p:nvPr/>
            </p:nvSpPr>
            <p:spPr>
              <a:xfrm>
                <a:off x="640080" y="1417320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EAF6F8"/>
              </a:solidFill>
              <a:ln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Text 5">
                <a:extLst>
                  <a:ext uri="{FF2B5EF4-FFF2-40B4-BE49-F238E27FC236}">
                    <a16:creationId xmlns:a16="http://schemas.microsoft.com/office/drawing/2014/main" id="{6E79DFA2-8C3D-2A68-CAFE-E731A04890EC}"/>
                  </a:ext>
                </a:extLst>
              </p:cNvPr>
              <p:cNvSpPr/>
              <p:nvPr/>
            </p:nvSpPr>
            <p:spPr>
              <a:xfrm>
                <a:off x="1220751" y="1417320"/>
                <a:ext cx="1157781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3200" b="1" dirty="0" err="1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বিষ</a:t>
                </a: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য়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9" name="Text 6">
                <a:extLst>
                  <a:ext uri="{FF2B5EF4-FFF2-40B4-BE49-F238E27FC236}">
                    <a16:creationId xmlns:a16="http://schemas.microsoft.com/office/drawing/2014/main" id="{A34C0975-FDAB-E191-BBD0-9E5B75E7862B}"/>
                  </a:ext>
                </a:extLst>
              </p:cNvPr>
              <p:cNvSpPr/>
              <p:nvPr/>
            </p:nvSpPr>
            <p:spPr>
              <a:xfrm>
                <a:off x="3017520" y="1417542"/>
                <a:ext cx="448056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আমার বাংলা বই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1" name="Graphic 30" descr="Badge Tick with solid fill">
              <a:extLst>
                <a:ext uri="{FF2B5EF4-FFF2-40B4-BE49-F238E27FC236}">
                  <a16:creationId xmlns:a16="http://schemas.microsoft.com/office/drawing/2014/main" id="{929672FD-4256-6723-5847-2A2EF2F385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8640" y="1357884"/>
              <a:ext cx="667512" cy="667512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42E801C-9087-C6DD-E4E9-828B6BB787F4}"/>
              </a:ext>
            </a:extLst>
          </p:cNvPr>
          <p:cNvGrpSpPr/>
          <p:nvPr userDrawn="1"/>
        </p:nvGrpSpPr>
        <p:grpSpPr>
          <a:xfrm>
            <a:off x="548639" y="2078327"/>
            <a:ext cx="6364779" cy="667512"/>
            <a:chOff x="548639" y="2078327"/>
            <a:chExt cx="6364779" cy="6675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9F00E41-0B59-67E0-C323-031FC9B636B9}"/>
                </a:ext>
              </a:extLst>
            </p:cNvPr>
            <p:cNvGrpSpPr/>
            <p:nvPr/>
          </p:nvGrpSpPr>
          <p:grpSpPr>
            <a:xfrm>
              <a:off x="640080" y="2130552"/>
              <a:ext cx="6273338" cy="599218"/>
              <a:chOff x="640080" y="2130552"/>
              <a:chExt cx="7040880" cy="599218"/>
            </a:xfrm>
          </p:grpSpPr>
          <p:sp>
            <p:nvSpPr>
              <p:cNvPr id="22" name="Shape 7">
                <a:extLst>
                  <a:ext uri="{FF2B5EF4-FFF2-40B4-BE49-F238E27FC236}">
                    <a16:creationId xmlns:a16="http://schemas.microsoft.com/office/drawing/2014/main" id="{D93FA7F1-6EB3-7375-3881-99D1A73453AF}"/>
                  </a:ext>
                </a:extLst>
              </p:cNvPr>
              <p:cNvSpPr/>
              <p:nvPr/>
            </p:nvSpPr>
            <p:spPr>
              <a:xfrm>
                <a:off x="640080" y="2130552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 9">
                <a:extLst>
                  <a:ext uri="{FF2B5EF4-FFF2-40B4-BE49-F238E27FC236}">
                    <a16:creationId xmlns:a16="http://schemas.microsoft.com/office/drawing/2014/main" id="{41846CDD-5BB3-DFD5-56A6-95550DF31557}"/>
                  </a:ext>
                </a:extLst>
              </p:cNvPr>
              <p:cNvSpPr/>
              <p:nvPr/>
            </p:nvSpPr>
            <p:spPr>
              <a:xfrm>
                <a:off x="1205201" y="2144554"/>
                <a:ext cx="1157781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শ্রেণি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5" name="Text 10">
                <a:extLst>
                  <a:ext uri="{FF2B5EF4-FFF2-40B4-BE49-F238E27FC236}">
                    <a16:creationId xmlns:a16="http://schemas.microsoft.com/office/drawing/2014/main" id="{8B7FD60A-3D3C-31D5-443D-7F62744BECB3}"/>
                  </a:ext>
                </a:extLst>
              </p:cNvPr>
              <p:cNvSpPr/>
              <p:nvPr/>
            </p:nvSpPr>
            <p:spPr>
              <a:xfrm>
                <a:off x="3017520" y="2130774"/>
                <a:ext cx="448056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প্রথম শ্রেণি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3" name="Graphic 32" descr="Badge Tick with solid fill">
              <a:extLst>
                <a:ext uri="{FF2B5EF4-FFF2-40B4-BE49-F238E27FC236}">
                  <a16:creationId xmlns:a16="http://schemas.microsoft.com/office/drawing/2014/main" id="{F0154797-B937-A5FF-7300-7EF24B9185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8639" y="2078327"/>
              <a:ext cx="667512" cy="667512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4FA514-F22F-FB0D-7483-C201077FC429}"/>
              </a:ext>
            </a:extLst>
          </p:cNvPr>
          <p:cNvGrpSpPr/>
          <p:nvPr userDrawn="1"/>
        </p:nvGrpSpPr>
        <p:grpSpPr>
          <a:xfrm>
            <a:off x="548635" y="2784900"/>
            <a:ext cx="6364783" cy="667512"/>
            <a:chOff x="548635" y="2784900"/>
            <a:chExt cx="6364783" cy="66751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89952B5-C5EC-2615-00E1-064812FCC2F4}"/>
                </a:ext>
              </a:extLst>
            </p:cNvPr>
            <p:cNvGrpSpPr/>
            <p:nvPr/>
          </p:nvGrpSpPr>
          <p:grpSpPr>
            <a:xfrm>
              <a:off x="640080" y="2843784"/>
              <a:ext cx="6273338" cy="585216"/>
              <a:chOff x="640080" y="2843784"/>
              <a:chExt cx="7040880" cy="585216"/>
            </a:xfrm>
          </p:grpSpPr>
          <p:sp>
            <p:nvSpPr>
              <p:cNvPr id="18" name="Shape 11">
                <a:extLst>
                  <a:ext uri="{FF2B5EF4-FFF2-40B4-BE49-F238E27FC236}">
                    <a16:creationId xmlns:a16="http://schemas.microsoft.com/office/drawing/2014/main" id="{758C9A38-CFCB-3BC9-C85E-95E6C0BAD985}"/>
                  </a:ext>
                </a:extLst>
              </p:cNvPr>
              <p:cNvSpPr/>
              <p:nvPr/>
            </p:nvSpPr>
            <p:spPr>
              <a:xfrm>
                <a:off x="640080" y="2843784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EAF6F8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 13">
                <a:extLst>
                  <a:ext uri="{FF2B5EF4-FFF2-40B4-BE49-F238E27FC236}">
                    <a16:creationId xmlns:a16="http://schemas.microsoft.com/office/drawing/2014/main" id="{7B9D524B-265D-6AF0-0C1D-98BD15F873DA}"/>
                  </a:ext>
                </a:extLst>
              </p:cNvPr>
              <p:cNvSpPr/>
              <p:nvPr/>
            </p:nvSpPr>
            <p:spPr>
              <a:xfrm>
                <a:off x="1220751" y="2843784"/>
                <a:ext cx="1613889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3200" b="1" dirty="0" err="1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পাঠ</a:t>
                </a: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 - ৪৬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1" name="Text 14">
                <a:extLst>
                  <a:ext uri="{FF2B5EF4-FFF2-40B4-BE49-F238E27FC236}">
                    <a16:creationId xmlns:a16="http://schemas.microsoft.com/office/drawing/2014/main" id="{4F457AF2-5A07-B81B-5C8E-C0BEB41DA241}"/>
                  </a:ext>
                </a:extLst>
              </p:cNvPr>
              <p:cNvSpPr/>
              <p:nvPr/>
            </p:nvSpPr>
            <p:spPr>
              <a:xfrm>
                <a:off x="3017520" y="2844006"/>
                <a:ext cx="448056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3200" b="1" dirty="0" err="1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পিঁপ</a:t>
                </a: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ড়া</a:t>
                </a:r>
                <a:r>
                  <a:rPr lang="en-US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 ও </a:t>
                </a:r>
                <a:r>
                  <a:rPr lang="en-US" sz="3200" b="1" dirty="0" err="1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পা</a:t>
                </a: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য়</a:t>
                </a:r>
                <a:r>
                  <a:rPr lang="en-US" sz="3200" b="1" dirty="0" err="1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রার</a:t>
                </a:r>
                <a:r>
                  <a:rPr lang="en-US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 গল্প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5" name="Graphic 34" descr="Badge Tick with solid fill">
              <a:extLst>
                <a:ext uri="{FF2B5EF4-FFF2-40B4-BE49-F238E27FC236}">
                  <a16:creationId xmlns:a16="http://schemas.microsoft.com/office/drawing/2014/main" id="{CD9878EC-0A2F-3D70-C91C-6E6569D9F5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8635" y="2784900"/>
              <a:ext cx="667512" cy="667512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9D413A3-8D3C-1BFB-2F35-6C8349435BC9}"/>
              </a:ext>
            </a:extLst>
          </p:cNvPr>
          <p:cNvGrpSpPr/>
          <p:nvPr userDrawn="1"/>
        </p:nvGrpSpPr>
        <p:grpSpPr>
          <a:xfrm>
            <a:off x="548636" y="3505352"/>
            <a:ext cx="6364782" cy="667512"/>
            <a:chOff x="548636" y="3505352"/>
            <a:chExt cx="6364782" cy="66751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A5905CA-3A1F-7DCF-3D4B-DD4E1FFA4DD8}"/>
                </a:ext>
              </a:extLst>
            </p:cNvPr>
            <p:cNvGrpSpPr/>
            <p:nvPr/>
          </p:nvGrpSpPr>
          <p:grpSpPr>
            <a:xfrm>
              <a:off x="640080" y="3557016"/>
              <a:ext cx="6273338" cy="585216"/>
              <a:chOff x="640080" y="3557016"/>
              <a:chExt cx="7040880" cy="585216"/>
            </a:xfrm>
          </p:grpSpPr>
          <p:sp>
            <p:nvSpPr>
              <p:cNvPr id="14" name="Shape 15">
                <a:extLst>
                  <a:ext uri="{FF2B5EF4-FFF2-40B4-BE49-F238E27FC236}">
                    <a16:creationId xmlns:a16="http://schemas.microsoft.com/office/drawing/2014/main" id="{5E35EAD1-BEAE-42AA-2831-6D5731D90239}"/>
                  </a:ext>
                </a:extLst>
              </p:cNvPr>
              <p:cNvSpPr/>
              <p:nvPr/>
            </p:nvSpPr>
            <p:spPr>
              <a:xfrm>
                <a:off x="640080" y="3557016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Text 17">
                <a:extLst>
                  <a:ext uri="{FF2B5EF4-FFF2-40B4-BE49-F238E27FC236}">
                    <a16:creationId xmlns:a16="http://schemas.microsoft.com/office/drawing/2014/main" id="{78805723-9CB8-80E6-1FBC-D45A3A3A34C0}"/>
                  </a:ext>
                </a:extLst>
              </p:cNvPr>
              <p:cNvSpPr/>
              <p:nvPr/>
            </p:nvSpPr>
            <p:spPr>
              <a:xfrm>
                <a:off x="1220751" y="3557016"/>
                <a:ext cx="1613889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পিরিয়ড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Text 18">
                <a:extLst>
                  <a:ext uri="{FF2B5EF4-FFF2-40B4-BE49-F238E27FC236}">
                    <a16:creationId xmlns:a16="http://schemas.microsoft.com/office/drawing/2014/main" id="{BD5D2AD4-1041-3B54-39B6-18AC2B0B6D04}"/>
                  </a:ext>
                </a:extLst>
              </p:cNvPr>
              <p:cNvSpPr/>
              <p:nvPr/>
            </p:nvSpPr>
            <p:spPr>
              <a:xfrm>
                <a:off x="3017520" y="3557236"/>
                <a:ext cx="466344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7" name="Graphic 36" descr="Badge Tick with solid fill">
              <a:extLst>
                <a:ext uri="{FF2B5EF4-FFF2-40B4-BE49-F238E27FC236}">
                  <a16:creationId xmlns:a16="http://schemas.microsoft.com/office/drawing/2014/main" id="{66295DB0-23AC-EE2E-C400-E50F55AA4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8636" y="3505352"/>
              <a:ext cx="667512" cy="667512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B2F8490-3339-776E-4100-A00E8ACA42E6}"/>
              </a:ext>
            </a:extLst>
          </p:cNvPr>
          <p:cNvGrpSpPr/>
          <p:nvPr userDrawn="1"/>
        </p:nvGrpSpPr>
        <p:grpSpPr>
          <a:xfrm>
            <a:off x="548636" y="4211927"/>
            <a:ext cx="6364782" cy="667512"/>
            <a:chOff x="548636" y="4211927"/>
            <a:chExt cx="6364782" cy="6675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5DF62FD-D1F7-B5C9-2848-B82624F49A02}"/>
                </a:ext>
              </a:extLst>
            </p:cNvPr>
            <p:cNvGrpSpPr/>
            <p:nvPr/>
          </p:nvGrpSpPr>
          <p:grpSpPr>
            <a:xfrm>
              <a:off x="640080" y="4270248"/>
              <a:ext cx="6273338" cy="585216"/>
              <a:chOff x="640080" y="4270248"/>
              <a:chExt cx="7040880" cy="585216"/>
            </a:xfrm>
          </p:grpSpPr>
          <p:sp>
            <p:nvSpPr>
              <p:cNvPr id="10" name="Shape 19">
                <a:extLst>
                  <a:ext uri="{FF2B5EF4-FFF2-40B4-BE49-F238E27FC236}">
                    <a16:creationId xmlns:a16="http://schemas.microsoft.com/office/drawing/2014/main" id="{B6942CE4-AC45-160D-6A84-433C4F54CAA1}"/>
                  </a:ext>
                </a:extLst>
              </p:cNvPr>
              <p:cNvSpPr/>
              <p:nvPr/>
            </p:nvSpPr>
            <p:spPr>
              <a:xfrm>
                <a:off x="640080" y="4270248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EAF6F8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 21">
                <a:extLst>
                  <a:ext uri="{FF2B5EF4-FFF2-40B4-BE49-F238E27FC236}">
                    <a16:creationId xmlns:a16="http://schemas.microsoft.com/office/drawing/2014/main" id="{CAC78F1B-A0AB-CE8D-B283-4C726C3B7CDC}"/>
                  </a:ext>
                </a:extLst>
              </p:cNvPr>
              <p:cNvSpPr/>
              <p:nvPr/>
            </p:nvSpPr>
            <p:spPr>
              <a:xfrm>
                <a:off x="1220751" y="4270248"/>
                <a:ext cx="1613889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bn-IN" sz="3200" b="1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পাঠ্যাংশ</a:t>
                </a:r>
                <a:endParaRPr lang="en-US" sz="3200" b="1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Text 22">
                <a:extLst>
                  <a:ext uri="{FF2B5EF4-FFF2-40B4-BE49-F238E27FC236}">
                    <a16:creationId xmlns:a16="http://schemas.microsoft.com/office/drawing/2014/main" id="{7C53FD5D-C974-A024-F1EA-9F5B84AA1E7F}"/>
                  </a:ext>
                </a:extLst>
              </p:cNvPr>
              <p:cNvSpPr/>
              <p:nvPr/>
            </p:nvSpPr>
            <p:spPr>
              <a:xfrm>
                <a:off x="3017520" y="4270470"/>
                <a:ext cx="466344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 নদীর ধারে......ভেসে গেল।</a:t>
                </a:r>
                <a:endParaRPr lang="en-US" sz="15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9" name="Graphic 38" descr="Badge Tick with solid fill">
              <a:extLst>
                <a:ext uri="{FF2B5EF4-FFF2-40B4-BE49-F238E27FC236}">
                  <a16:creationId xmlns:a16="http://schemas.microsoft.com/office/drawing/2014/main" id="{92EF9973-CBCF-C725-8745-25FF2CBFC3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8636" y="4211927"/>
              <a:ext cx="667512" cy="667512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2F348A5-91A5-0A5C-4CAC-7ADC83917CC4}"/>
              </a:ext>
            </a:extLst>
          </p:cNvPr>
          <p:cNvGrpSpPr/>
          <p:nvPr userDrawn="1"/>
        </p:nvGrpSpPr>
        <p:grpSpPr>
          <a:xfrm>
            <a:off x="548639" y="4918527"/>
            <a:ext cx="6364779" cy="667512"/>
            <a:chOff x="548639" y="2078327"/>
            <a:chExt cx="6364779" cy="66751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293A0C8-7386-A06E-9E5A-D5CE17C510C9}"/>
                </a:ext>
              </a:extLst>
            </p:cNvPr>
            <p:cNvGrpSpPr/>
            <p:nvPr/>
          </p:nvGrpSpPr>
          <p:grpSpPr>
            <a:xfrm>
              <a:off x="640080" y="2130552"/>
              <a:ext cx="6273338" cy="599218"/>
              <a:chOff x="640080" y="2130552"/>
              <a:chExt cx="7040880" cy="599218"/>
            </a:xfrm>
          </p:grpSpPr>
          <p:sp>
            <p:nvSpPr>
              <p:cNvPr id="53" name="Shape 7">
                <a:extLst>
                  <a:ext uri="{FF2B5EF4-FFF2-40B4-BE49-F238E27FC236}">
                    <a16:creationId xmlns:a16="http://schemas.microsoft.com/office/drawing/2014/main" id="{AAFF8ED6-B51C-7FA4-A3FC-D729D829F75B}"/>
                  </a:ext>
                </a:extLst>
              </p:cNvPr>
              <p:cNvSpPr/>
              <p:nvPr/>
            </p:nvSpPr>
            <p:spPr>
              <a:xfrm>
                <a:off x="640080" y="2130552"/>
                <a:ext cx="7040880" cy="585216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 9">
                <a:extLst>
                  <a:ext uri="{FF2B5EF4-FFF2-40B4-BE49-F238E27FC236}">
                    <a16:creationId xmlns:a16="http://schemas.microsoft.com/office/drawing/2014/main" id="{94BD7F57-433E-D810-2752-3F462A25FE86}"/>
                  </a:ext>
                </a:extLst>
              </p:cNvPr>
              <p:cNvSpPr/>
              <p:nvPr/>
            </p:nvSpPr>
            <p:spPr>
              <a:xfrm>
                <a:off x="1205201" y="2144554"/>
                <a:ext cx="1157781" cy="585216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পৃষ্ঠা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5" name="Text 10">
                <a:extLst>
                  <a:ext uri="{FF2B5EF4-FFF2-40B4-BE49-F238E27FC236}">
                    <a16:creationId xmlns:a16="http://schemas.microsoft.com/office/drawing/2014/main" id="{67E9C534-F700-BD54-92C5-D4307ABA1346}"/>
                  </a:ext>
                </a:extLst>
              </p:cNvPr>
              <p:cNvSpPr/>
              <p:nvPr/>
            </p:nvSpPr>
            <p:spPr>
              <a:xfrm>
                <a:off x="3017520" y="2130774"/>
                <a:ext cx="4480560" cy="584775"/>
              </a:xfrm>
              <a:prstGeom prst="rect">
                <a:avLst/>
              </a:prstGeom>
              <a:noFill/>
              <a:ln/>
            </p:spPr>
            <p:txBody>
              <a:bodyPr wrap="square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bn-IN" sz="3200" b="1" dirty="0">
                    <a:solidFill>
                      <a:srgbClr val="1B3A4B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৬৭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52" name="Graphic 51" descr="Badge Tick with solid fill">
              <a:extLst>
                <a:ext uri="{FF2B5EF4-FFF2-40B4-BE49-F238E27FC236}">
                  <a16:creationId xmlns:a16="http://schemas.microsoft.com/office/drawing/2014/main" id="{660A94FC-2E9D-8FF6-C26D-936355376A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8639" y="2078327"/>
              <a:ext cx="667512" cy="667512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518051D-6FB2-17C7-5312-C334EDA5E0B5}"/>
              </a:ext>
            </a:extLst>
          </p:cNvPr>
          <p:cNvGrpSpPr/>
          <p:nvPr userDrawn="1"/>
        </p:nvGrpSpPr>
        <p:grpSpPr>
          <a:xfrm>
            <a:off x="7245927" y="306178"/>
            <a:ext cx="4516582" cy="5775960"/>
            <a:chOff x="7245927" y="306178"/>
            <a:chExt cx="4516582" cy="577596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517D1E1-4BD4-920C-D2CD-288F639F5280}"/>
                </a:ext>
              </a:extLst>
            </p:cNvPr>
            <p:cNvSpPr/>
            <p:nvPr userDrawn="1"/>
          </p:nvSpPr>
          <p:spPr>
            <a:xfrm>
              <a:off x="7245927" y="306178"/>
              <a:ext cx="4516582" cy="577596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7F56CF87-7A2C-F053-D4BC-7A3521BFC099}"/>
                </a:ext>
              </a:extLst>
            </p:cNvPr>
            <p:cNvSpPr/>
            <p:nvPr userDrawn="1"/>
          </p:nvSpPr>
          <p:spPr>
            <a:xfrm>
              <a:off x="7427328" y="452161"/>
              <a:ext cx="4155068" cy="5456057"/>
            </a:xfrm>
            <a:prstGeom prst="roundRect">
              <a:avLst>
                <a:gd name="adj" fmla="val 8331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rgbClr val="FF66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EC2331AC-98CA-4D41-62E5-80A4917E6B1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3" y="9107"/>
            <a:ext cx="2584781" cy="13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5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Crying Zutto">
            <a:extLst>
              <a:ext uri="{FF2B5EF4-FFF2-40B4-BE49-F238E27FC236}">
                <a16:creationId xmlns:a16="http://schemas.microsoft.com/office/drawing/2014/main" id="{87619EF3-ED61-95A3-F3AE-1B539FD7DC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pic>
        <p:nvPicPr>
          <p:cNvPr id="48" name="Picture 47" descr="In Love Max The Husky">
            <a:extLst>
              <a:ext uri="{FF2B5EF4-FFF2-40B4-BE49-F238E27FC236}">
                <a16:creationId xmlns:a16="http://schemas.microsoft.com/office/drawing/2014/main" id="{D315C660-BF3F-B28D-5568-C52C38856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481" y="-246878"/>
            <a:ext cx="2491314" cy="2491314"/>
          </a:xfrm>
          <a:prstGeom prst="rect">
            <a:avLst/>
          </a:prstGeom>
        </p:spPr>
      </p:pic>
      <p:pic>
        <p:nvPicPr>
          <p:cNvPr id="46" name="Graphic 45" descr="Decorative circles">
            <a:extLst>
              <a:ext uri="{FF2B5EF4-FFF2-40B4-BE49-F238E27FC236}">
                <a16:creationId xmlns:a16="http://schemas.microsoft.com/office/drawing/2014/main" id="{EAA1A203-129B-01D4-EA2C-0B8B913A84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727" t="23333" r="21818" b="22198"/>
          <a:stretch>
            <a:fillRect/>
          </a:stretch>
        </p:blipFill>
        <p:spPr>
          <a:xfrm>
            <a:off x="1845401" y="8692"/>
            <a:ext cx="8503921" cy="6849308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47DA7A84-8E30-470C-5ABB-5DC8C8F0EFD8}"/>
              </a:ext>
            </a:extLst>
          </p:cNvPr>
          <p:cNvSpPr/>
          <p:nvPr/>
        </p:nvSpPr>
        <p:spPr>
          <a:xfrm>
            <a:off x="548640" y="389320"/>
            <a:ext cx="1972887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শিখনফল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482D4043-A9F9-CF1D-AE19-FDACE4DC1F57}"/>
              </a:ext>
            </a:extLst>
          </p:cNvPr>
          <p:cNvSpPr/>
          <p:nvPr/>
        </p:nvSpPr>
        <p:spPr>
          <a:xfrm>
            <a:off x="594360" y="1037708"/>
            <a:ext cx="7315200" cy="5237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i="1" dirty="0">
                <a:solidFill>
                  <a:srgbClr val="51707E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এই পাঠ শেষে শিক্ষার্থীরা —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48098F-86E2-3B5A-4042-4DEC9494309D}"/>
              </a:ext>
            </a:extLst>
          </p:cNvPr>
          <p:cNvGrpSpPr/>
          <p:nvPr userDrawn="1"/>
        </p:nvGrpSpPr>
        <p:grpSpPr>
          <a:xfrm>
            <a:off x="594360" y="1748748"/>
            <a:ext cx="10972800" cy="1200329"/>
            <a:chOff x="594360" y="1748748"/>
            <a:chExt cx="10972800" cy="1200329"/>
          </a:xfrm>
        </p:grpSpPr>
        <p:sp>
          <p:nvSpPr>
            <p:cNvPr id="10" name="Shape 4">
              <a:extLst>
                <a:ext uri="{FF2B5EF4-FFF2-40B4-BE49-F238E27FC236}">
                  <a16:creationId xmlns:a16="http://schemas.microsoft.com/office/drawing/2014/main" id="{BDFBBFE9-D81D-9522-4B85-8163EDD5245C}"/>
                </a:ext>
              </a:extLst>
            </p:cNvPr>
            <p:cNvSpPr/>
            <p:nvPr/>
          </p:nvSpPr>
          <p:spPr>
            <a:xfrm>
              <a:off x="594360" y="1841280"/>
              <a:ext cx="10972800" cy="987552"/>
            </a:xfrm>
            <a:prstGeom prst="roundRect">
              <a:avLst>
                <a:gd name="adj" fmla="val 11111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D25B309-257B-42CA-5BBA-004D6C9BF5F4}"/>
                </a:ext>
              </a:extLst>
            </p:cNvPr>
            <p:cNvGrpSpPr/>
            <p:nvPr/>
          </p:nvGrpSpPr>
          <p:grpSpPr>
            <a:xfrm>
              <a:off x="822960" y="2024160"/>
              <a:ext cx="621792" cy="635645"/>
              <a:chOff x="822960" y="1691640"/>
              <a:chExt cx="621792" cy="635645"/>
            </a:xfrm>
          </p:grpSpPr>
          <p:sp>
            <p:nvSpPr>
              <p:cNvPr id="32" name="Shape 5">
                <a:extLst>
                  <a:ext uri="{FF2B5EF4-FFF2-40B4-BE49-F238E27FC236}">
                    <a16:creationId xmlns:a16="http://schemas.microsoft.com/office/drawing/2014/main" id="{E92EA230-D464-3926-C563-67A23644748A}"/>
                  </a:ext>
                </a:extLst>
              </p:cNvPr>
              <p:cNvSpPr/>
              <p:nvPr/>
            </p:nvSpPr>
            <p:spPr>
              <a:xfrm>
                <a:off x="822960" y="1691640"/>
                <a:ext cx="621792" cy="621792"/>
              </a:xfrm>
              <a:prstGeom prst="ellipse">
                <a:avLst/>
              </a:prstGeom>
              <a:solidFill>
                <a:srgbClr val="1CA9C9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Text 6">
                <a:extLst>
                  <a:ext uri="{FF2B5EF4-FFF2-40B4-BE49-F238E27FC236}">
                    <a16:creationId xmlns:a16="http://schemas.microsoft.com/office/drawing/2014/main" id="{FE0DD35C-4379-1530-9278-6438AA5839E6}"/>
                  </a:ext>
                </a:extLst>
              </p:cNvPr>
              <p:cNvSpPr/>
              <p:nvPr/>
            </p:nvSpPr>
            <p:spPr>
              <a:xfrm>
                <a:off x="822960" y="1705493"/>
                <a:ext cx="621792" cy="62179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40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1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0A0EE073-A012-6FB4-C436-6D1E2F7514F3}"/>
                </a:ext>
              </a:extLst>
            </p:cNvPr>
            <p:cNvSpPr/>
            <p:nvPr/>
          </p:nvSpPr>
          <p:spPr>
            <a:xfrm>
              <a:off x="1645920" y="1841280"/>
              <a:ext cx="1097280" cy="9875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600" b="1" dirty="0">
                  <a:solidFill>
                    <a:srgbClr val="1CA9C9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৮.১.৫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00FEBAD3-DA36-9C3C-3DF4-57E3AF53B358}"/>
                </a:ext>
              </a:extLst>
            </p:cNvPr>
            <p:cNvSpPr/>
            <p:nvPr/>
          </p:nvSpPr>
          <p:spPr>
            <a:xfrm>
              <a:off x="2834640" y="1748748"/>
              <a:ext cx="8503920" cy="1200329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ছ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, কবিতা, গল্প শুনে সহজ প্রশ্নের উত্তর নিজের মতো করে দিতে পারবে।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430C653-20B8-4C16-9E7D-6E7CB3E958BF}"/>
              </a:ext>
            </a:extLst>
          </p:cNvPr>
          <p:cNvGrpSpPr/>
          <p:nvPr userDrawn="1"/>
        </p:nvGrpSpPr>
        <p:grpSpPr>
          <a:xfrm>
            <a:off x="594360" y="3011712"/>
            <a:ext cx="10972800" cy="987552"/>
            <a:chOff x="594360" y="3011712"/>
            <a:chExt cx="10972800" cy="987552"/>
          </a:xfrm>
        </p:grpSpPr>
        <p:sp>
          <p:nvSpPr>
            <p:cNvPr id="14" name="Shape 9">
              <a:extLst>
                <a:ext uri="{FF2B5EF4-FFF2-40B4-BE49-F238E27FC236}">
                  <a16:creationId xmlns:a16="http://schemas.microsoft.com/office/drawing/2014/main" id="{51A5ECC9-90EA-A5E5-C3DC-BC811BF0D0D5}"/>
                </a:ext>
              </a:extLst>
            </p:cNvPr>
            <p:cNvSpPr/>
            <p:nvPr/>
          </p:nvSpPr>
          <p:spPr>
            <a:xfrm>
              <a:off x="594360" y="3011712"/>
              <a:ext cx="10972800" cy="987552"/>
            </a:xfrm>
            <a:prstGeom prst="roundRect">
              <a:avLst>
                <a:gd name="adj" fmla="val 11111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DE46331-8809-206B-B0E2-90008F08873B}"/>
                </a:ext>
              </a:extLst>
            </p:cNvPr>
            <p:cNvGrpSpPr/>
            <p:nvPr/>
          </p:nvGrpSpPr>
          <p:grpSpPr>
            <a:xfrm>
              <a:off x="822960" y="3194592"/>
              <a:ext cx="621792" cy="621792"/>
              <a:chOff x="822960" y="2862072"/>
              <a:chExt cx="621792" cy="621792"/>
            </a:xfrm>
          </p:grpSpPr>
          <p:sp>
            <p:nvSpPr>
              <p:cNvPr id="30" name="Shape 10">
                <a:extLst>
                  <a:ext uri="{FF2B5EF4-FFF2-40B4-BE49-F238E27FC236}">
                    <a16:creationId xmlns:a16="http://schemas.microsoft.com/office/drawing/2014/main" id="{E3B6D893-F96B-BB78-9980-CBF84076CA63}"/>
                  </a:ext>
                </a:extLst>
              </p:cNvPr>
              <p:cNvSpPr/>
              <p:nvPr/>
            </p:nvSpPr>
            <p:spPr>
              <a:xfrm>
                <a:off x="822960" y="2862072"/>
                <a:ext cx="621792" cy="621792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 11">
                <a:extLst>
                  <a:ext uri="{FF2B5EF4-FFF2-40B4-BE49-F238E27FC236}">
                    <a16:creationId xmlns:a16="http://schemas.microsoft.com/office/drawing/2014/main" id="{0E782FDB-7880-85CC-9577-2D959E4E1292}"/>
                  </a:ext>
                </a:extLst>
              </p:cNvPr>
              <p:cNvSpPr/>
              <p:nvPr/>
            </p:nvSpPr>
            <p:spPr>
              <a:xfrm>
                <a:off x="822960" y="2862072"/>
                <a:ext cx="621792" cy="62179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40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2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6" name="Text 12">
              <a:extLst>
                <a:ext uri="{FF2B5EF4-FFF2-40B4-BE49-F238E27FC236}">
                  <a16:creationId xmlns:a16="http://schemas.microsoft.com/office/drawing/2014/main" id="{B8194706-05B4-7208-72B7-C9E829C18E9E}"/>
                </a:ext>
              </a:extLst>
            </p:cNvPr>
            <p:cNvSpPr/>
            <p:nvPr/>
          </p:nvSpPr>
          <p:spPr>
            <a:xfrm>
              <a:off x="1645920" y="3011712"/>
              <a:ext cx="1188720" cy="9875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5FAD56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১২.১.৩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3">
              <a:extLst>
                <a:ext uri="{FF2B5EF4-FFF2-40B4-BE49-F238E27FC236}">
                  <a16:creationId xmlns:a16="http://schemas.microsoft.com/office/drawing/2014/main" id="{E41227DA-B012-6C47-7F30-82D8C579D05C}"/>
                </a:ext>
              </a:extLst>
            </p:cNvPr>
            <p:cNvSpPr/>
            <p:nvPr/>
          </p:nvSpPr>
          <p:spPr>
            <a:xfrm>
              <a:off x="2834640" y="3182324"/>
              <a:ext cx="8503920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প্রমিত উচ্চারণে গল্পের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বাক্য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প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তে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পারবে।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E243E2-62DE-3D6C-7537-90B8B4A92B5E}"/>
              </a:ext>
            </a:extLst>
          </p:cNvPr>
          <p:cNvGrpSpPr/>
          <p:nvPr userDrawn="1"/>
        </p:nvGrpSpPr>
        <p:grpSpPr>
          <a:xfrm>
            <a:off x="594360" y="4182144"/>
            <a:ext cx="10972800" cy="987552"/>
            <a:chOff x="594360" y="4182144"/>
            <a:chExt cx="10972800" cy="987552"/>
          </a:xfrm>
        </p:grpSpPr>
        <p:sp>
          <p:nvSpPr>
            <p:cNvPr id="18" name="Shape 14">
              <a:extLst>
                <a:ext uri="{FF2B5EF4-FFF2-40B4-BE49-F238E27FC236}">
                  <a16:creationId xmlns:a16="http://schemas.microsoft.com/office/drawing/2014/main" id="{38E71542-A034-5FB6-4BE2-0DB0D2A5BF83}"/>
                </a:ext>
              </a:extLst>
            </p:cNvPr>
            <p:cNvSpPr/>
            <p:nvPr/>
          </p:nvSpPr>
          <p:spPr>
            <a:xfrm>
              <a:off x="594360" y="4182144"/>
              <a:ext cx="10972800" cy="987552"/>
            </a:xfrm>
            <a:prstGeom prst="roundRect">
              <a:avLst>
                <a:gd name="adj" fmla="val 11111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BC5268A-2D0C-1FCD-E170-933103B55AAC}"/>
                </a:ext>
              </a:extLst>
            </p:cNvPr>
            <p:cNvGrpSpPr/>
            <p:nvPr/>
          </p:nvGrpSpPr>
          <p:grpSpPr>
            <a:xfrm>
              <a:off x="822960" y="4365023"/>
              <a:ext cx="621792" cy="621793"/>
              <a:chOff x="822960" y="4032503"/>
              <a:chExt cx="621792" cy="621793"/>
            </a:xfrm>
          </p:grpSpPr>
          <p:sp>
            <p:nvSpPr>
              <p:cNvPr id="28" name="Shape 15">
                <a:extLst>
                  <a:ext uri="{FF2B5EF4-FFF2-40B4-BE49-F238E27FC236}">
                    <a16:creationId xmlns:a16="http://schemas.microsoft.com/office/drawing/2014/main" id="{D50109D7-0CF8-72F7-5BAD-6240FBB40742}"/>
                  </a:ext>
                </a:extLst>
              </p:cNvPr>
              <p:cNvSpPr/>
              <p:nvPr/>
            </p:nvSpPr>
            <p:spPr>
              <a:xfrm>
                <a:off x="822960" y="4032504"/>
                <a:ext cx="621792" cy="621792"/>
              </a:xfrm>
              <a:prstGeom prst="ellipse">
                <a:avLst/>
              </a:prstGeom>
              <a:solidFill>
                <a:srgbClr val="E07A3E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 16">
                <a:extLst>
                  <a:ext uri="{FF2B5EF4-FFF2-40B4-BE49-F238E27FC236}">
                    <a16:creationId xmlns:a16="http://schemas.microsoft.com/office/drawing/2014/main" id="{7F7DBE35-0C3C-17A0-48C5-3D89C382A829}"/>
                  </a:ext>
                </a:extLst>
              </p:cNvPr>
              <p:cNvSpPr/>
              <p:nvPr/>
            </p:nvSpPr>
            <p:spPr>
              <a:xfrm>
                <a:off x="822960" y="4032503"/>
                <a:ext cx="621792" cy="62179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40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3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20" name="Text 17">
              <a:extLst>
                <a:ext uri="{FF2B5EF4-FFF2-40B4-BE49-F238E27FC236}">
                  <a16:creationId xmlns:a16="http://schemas.microsoft.com/office/drawing/2014/main" id="{EAAC4385-1A4E-46C5-95DD-CC5D424926F3}"/>
                </a:ext>
              </a:extLst>
            </p:cNvPr>
            <p:cNvSpPr/>
            <p:nvPr/>
          </p:nvSpPr>
          <p:spPr>
            <a:xfrm>
              <a:off x="1645920" y="4182144"/>
              <a:ext cx="1097280" cy="9875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E07A3E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১২.১.৫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 18">
              <a:extLst>
                <a:ext uri="{FF2B5EF4-FFF2-40B4-BE49-F238E27FC236}">
                  <a16:creationId xmlns:a16="http://schemas.microsoft.com/office/drawing/2014/main" id="{23F01ABD-E427-3227-9D64-CFC785019F41}"/>
                </a:ext>
              </a:extLst>
            </p:cNvPr>
            <p:cNvSpPr/>
            <p:nvPr/>
          </p:nvSpPr>
          <p:spPr>
            <a:xfrm>
              <a:off x="2834640" y="4352756"/>
              <a:ext cx="8503920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ছ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, কবিতা, গল্প অন্যের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সাথে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প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ড়ে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বিষ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য়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বস্তু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বলতে পারবে।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185AF62-4EB7-92BF-A472-BD4A1394131C}"/>
              </a:ext>
            </a:extLst>
          </p:cNvPr>
          <p:cNvGrpSpPr/>
          <p:nvPr userDrawn="1"/>
        </p:nvGrpSpPr>
        <p:grpSpPr>
          <a:xfrm>
            <a:off x="594360" y="5260044"/>
            <a:ext cx="10972800" cy="1200329"/>
            <a:chOff x="594360" y="5260044"/>
            <a:chExt cx="10972800" cy="1200329"/>
          </a:xfrm>
        </p:grpSpPr>
        <p:sp>
          <p:nvSpPr>
            <p:cNvPr id="22" name="Shape 19">
              <a:extLst>
                <a:ext uri="{FF2B5EF4-FFF2-40B4-BE49-F238E27FC236}">
                  <a16:creationId xmlns:a16="http://schemas.microsoft.com/office/drawing/2014/main" id="{D497B944-3EB3-A0A6-7555-8F3FEB328FC2}"/>
                </a:ext>
              </a:extLst>
            </p:cNvPr>
            <p:cNvSpPr/>
            <p:nvPr/>
          </p:nvSpPr>
          <p:spPr>
            <a:xfrm>
              <a:off x="594360" y="5352576"/>
              <a:ext cx="10972800" cy="987552"/>
            </a:xfrm>
            <a:prstGeom prst="roundRect">
              <a:avLst>
                <a:gd name="adj" fmla="val 11111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096DD49-36F5-7BA7-8072-E57BD5E087E9}"/>
                </a:ext>
              </a:extLst>
            </p:cNvPr>
            <p:cNvGrpSpPr/>
            <p:nvPr/>
          </p:nvGrpSpPr>
          <p:grpSpPr>
            <a:xfrm>
              <a:off x="822960" y="5535456"/>
              <a:ext cx="621792" cy="621795"/>
              <a:chOff x="822960" y="5202936"/>
              <a:chExt cx="621792" cy="621795"/>
            </a:xfrm>
          </p:grpSpPr>
          <p:sp>
            <p:nvSpPr>
              <p:cNvPr id="26" name="Shape 20">
                <a:extLst>
                  <a:ext uri="{FF2B5EF4-FFF2-40B4-BE49-F238E27FC236}">
                    <a16:creationId xmlns:a16="http://schemas.microsoft.com/office/drawing/2014/main" id="{407365D1-644B-C18F-88E9-6234E78E5639}"/>
                  </a:ext>
                </a:extLst>
              </p:cNvPr>
              <p:cNvSpPr/>
              <p:nvPr/>
            </p:nvSpPr>
            <p:spPr>
              <a:xfrm>
                <a:off x="822960" y="5202936"/>
                <a:ext cx="621792" cy="621792"/>
              </a:xfrm>
              <a:prstGeom prst="ellipse">
                <a:avLst/>
              </a:prstGeom>
              <a:solidFill>
                <a:srgbClr val="8E5AA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Text 21">
                <a:extLst>
                  <a:ext uri="{FF2B5EF4-FFF2-40B4-BE49-F238E27FC236}">
                    <a16:creationId xmlns:a16="http://schemas.microsoft.com/office/drawing/2014/main" id="{A8A09B4C-61A7-9342-0383-1EA00197E78F}"/>
                  </a:ext>
                </a:extLst>
              </p:cNvPr>
              <p:cNvSpPr/>
              <p:nvPr/>
            </p:nvSpPr>
            <p:spPr>
              <a:xfrm>
                <a:off x="822960" y="5202939"/>
                <a:ext cx="621792" cy="62179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40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4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24" name="Text 22">
              <a:extLst>
                <a:ext uri="{FF2B5EF4-FFF2-40B4-BE49-F238E27FC236}">
                  <a16:creationId xmlns:a16="http://schemas.microsoft.com/office/drawing/2014/main" id="{C8E22DA8-FB70-E418-3B39-0CA43478116B}"/>
                </a:ext>
              </a:extLst>
            </p:cNvPr>
            <p:cNvSpPr/>
            <p:nvPr/>
          </p:nvSpPr>
          <p:spPr>
            <a:xfrm>
              <a:off x="1645920" y="5352576"/>
              <a:ext cx="1188720" cy="9875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8E5AA6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১৬.২.১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 23">
              <a:extLst>
                <a:ext uri="{FF2B5EF4-FFF2-40B4-BE49-F238E27FC236}">
                  <a16:creationId xmlns:a16="http://schemas.microsoft.com/office/drawing/2014/main" id="{49639CB6-B69C-1CC4-6AFF-069309F39C6D}"/>
                </a:ext>
              </a:extLst>
            </p:cNvPr>
            <p:cNvSpPr/>
            <p:nvPr/>
          </p:nvSpPr>
          <p:spPr>
            <a:xfrm>
              <a:off x="2834640" y="5260044"/>
              <a:ext cx="8503920" cy="1200329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সহজ চিত্র বা ছবি দেখে নিজের মতো করে সহজ শব্দ ও বাক্য লিখতে পারবে।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136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ying Zutto">
            <a:extLst>
              <a:ext uri="{FF2B5EF4-FFF2-40B4-BE49-F238E27FC236}">
                <a16:creationId xmlns:a16="http://schemas.microsoft.com/office/drawing/2014/main" id="{CFCEE04A-62DE-5B14-ABA9-357F1CD29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ECC4939B-0987-B136-DDF8-87AC8D12E263}"/>
              </a:ext>
            </a:extLst>
          </p:cNvPr>
          <p:cNvSpPr/>
          <p:nvPr userDrawn="1"/>
        </p:nvSpPr>
        <p:spPr>
          <a:xfrm>
            <a:off x="36008" y="142134"/>
            <a:ext cx="3261360" cy="731520"/>
          </a:xfrm>
          <a:prstGeom prst="round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পূর্বজ্ঞান যাচাই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33">
            <a:extLst>
              <a:ext uri="{FF2B5EF4-FFF2-40B4-BE49-F238E27FC236}">
                <a16:creationId xmlns:a16="http://schemas.microsoft.com/office/drawing/2014/main" id="{43F339B0-B325-1001-02BE-BC55AEA81318}"/>
              </a:ext>
            </a:extLst>
          </p:cNvPr>
          <p:cNvSpPr/>
          <p:nvPr userDrawn="1"/>
        </p:nvSpPr>
        <p:spPr>
          <a:xfrm>
            <a:off x="455817" y="805250"/>
            <a:ext cx="7801495" cy="526991"/>
          </a:xfrm>
          <a:prstGeom prst="round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i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শিক্ষার্থীদের </a:t>
            </a:r>
            <a:r>
              <a:rPr lang="en-US" sz="3600" i="1" dirty="0" err="1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মুক্ত</a:t>
            </a:r>
            <a:r>
              <a:rPr lang="en-US" sz="3600" i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আলোচনা</a:t>
            </a:r>
            <a:r>
              <a:rPr lang="bn-IN" sz="3600" i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3600" i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অংশ নিতে উৎসাহ দিন।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2D650B-43A4-C9E4-7C95-E8A15A47F9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0"/>
          <a:stretch>
            <a:fillRect/>
          </a:stretch>
        </p:blipFill>
        <p:spPr>
          <a:xfrm>
            <a:off x="1537853" y="1523997"/>
            <a:ext cx="9144000" cy="3879274"/>
          </a:xfrm>
          <a:prstGeom prst="rect">
            <a:avLst/>
          </a:prstGeom>
        </p:spPr>
      </p:pic>
      <p:sp>
        <p:nvSpPr>
          <p:cNvPr id="20" name="Text 16">
            <a:extLst>
              <a:ext uri="{FF2B5EF4-FFF2-40B4-BE49-F238E27FC236}">
                <a16:creationId xmlns:a16="http://schemas.microsoft.com/office/drawing/2014/main" id="{4946F5A8-A731-F416-BC3B-A9D21D170EE4}"/>
              </a:ext>
            </a:extLst>
          </p:cNvPr>
          <p:cNvSpPr/>
          <p:nvPr userDrawn="1"/>
        </p:nvSpPr>
        <p:spPr>
          <a:xfrm>
            <a:off x="3444215" y="3045792"/>
            <a:ext cx="5320151" cy="7694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বলতো</a:t>
            </a: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পিঁপ</a:t>
            </a:r>
            <a:r>
              <a:rPr lang="bn-IN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ড়া</a:t>
            </a: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দেখতে কেমন?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B3ED6925-D513-68C4-BE8A-77A9E6EFDC45}"/>
              </a:ext>
            </a:extLst>
          </p:cNvPr>
          <p:cNvSpPr/>
          <p:nvPr userDrawn="1"/>
        </p:nvSpPr>
        <p:spPr>
          <a:xfrm>
            <a:off x="3634042" y="3047490"/>
            <a:ext cx="4926671" cy="769441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তোমরা </a:t>
            </a:r>
            <a:r>
              <a:rPr lang="en-US" sz="44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কি</a:t>
            </a: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পিঁপ</a:t>
            </a:r>
            <a:r>
              <a:rPr lang="bn-IN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ড়া</a:t>
            </a: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দেখেছ</a:t>
            </a:r>
            <a:r>
              <a:rPr lang="en-US" sz="44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 26">
            <a:extLst>
              <a:ext uri="{FF2B5EF4-FFF2-40B4-BE49-F238E27FC236}">
                <a16:creationId xmlns:a16="http://schemas.microsoft.com/office/drawing/2014/main" id="{A38E623F-188A-F564-103D-3C394595831F}"/>
              </a:ext>
            </a:extLst>
          </p:cNvPr>
          <p:cNvSpPr/>
          <p:nvPr userDrawn="1"/>
        </p:nvSpPr>
        <p:spPr>
          <a:xfrm>
            <a:off x="4300450" y="3075838"/>
            <a:ext cx="3591099" cy="70788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পা</a:t>
            </a: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রা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কী </a:t>
            </a: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রঙের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হ</a:t>
            </a: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B91DBA8-AA46-314E-C22D-66ACCA9FB0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682" y="1508188"/>
            <a:ext cx="5186773" cy="38792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03CA4BB-6723-DB69-8934-31A6CD67F6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46" y="1523997"/>
            <a:ext cx="5186772" cy="38727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5" name="Text 26">
            <a:extLst>
              <a:ext uri="{FF2B5EF4-FFF2-40B4-BE49-F238E27FC236}">
                <a16:creationId xmlns:a16="http://schemas.microsoft.com/office/drawing/2014/main" id="{DE0137D3-CAB3-8CBC-4518-F145C65DA563}"/>
              </a:ext>
            </a:extLst>
          </p:cNvPr>
          <p:cNvSpPr/>
          <p:nvPr userDrawn="1"/>
        </p:nvSpPr>
        <p:spPr>
          <a:xfrm>
            <a:off x="4308255" y="3082759"/>
            <a:ext cx="3591099" cy="70788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পা</a:t>
            </a: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রা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কীভাবে</a:t>
            </a:r>
            <a:r>
              <a:rPr lang="bn-IN" sz="4000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উড়ে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EF55A22-A622-CB59-071A-9493960337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5" b="4447"/>
          <a:stretch>
            <a:fillRect/>
          </a:stretch>
        </p:blipFill>
        <p:spPr>
          <a:xfrm>
            <a:off x="1662539" y="1429220"/>
            <a:ext cx="8880764" cy="49438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0" name="Text 26">
            <a:extLst>
              <a:ext uri="{FF2B5EF4-FFF2-40B4-BE49-F238E27FC236}">
                <a16:creationId xmlns:a16="http://schemas.microsoft.com/office/drawing/2014/main" id="{F14D2687-F6E7-22E7-9464-ED0B5C2194B9}"/>
              </a:ext>
            </a:extLst>
          </p:cNvPr>
          <p:cNvSpPr/>
          <p:nvPr userDrawn="1"/>
        </p:nvSpPr>
        <p:spPr>
          <a:xfrm>
            <a:off x="4120335" y="3089688"/>
            <a:ext cx="3943005" cy="70788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তোমরা</a:t>
            </a:r>
            <a:r>
              <a:rPr lang="bn-IN" sz="4000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কি নদী দেখেছ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874E9FD0-D81D-3624-BBA9-E09CEEB5FE3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39" y="1425045"/>
            <a:ext cx="8880764" cy="49438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7" name="Text 26">
            <a:extLst>
              <a:ext uri="{FF2B5EF4-FFF2-40B4-BE49-F238E27FC236}">
                <a16:creationId xmlns:a16="http://schemas.microsoft.com/office/drawing/2014/main" id="{2808782F-7417-7AA8-AB2A-581BC822FD8C}"/>
              </a:ext>
            </a:extLst>
          </p:cNvPr>
          <p:cNvSpPr/>
          <p:nvPr userDrawn="1"/>
        </p:nvSpPr>
        <p:spPr>
          <a:xfrm>
            <a:off x="4309970" y="3071070"/>
            <a:ext cx="3591099" cy="707886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নদীতে</a:t>
            </a:r>
            <a:r>
              <a:rPr lang="bn-IN" sz="4000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কী থাকে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4D6AF24-51D1-2445-93FB-BE92C2C523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0" y="1429218"/>
            <a:ext cx="8880764" cy="49382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0" name="Text 26">
            <a:extLst>
              <a:ext uri="{FF2B5EF4-FFF2-40B4-BE49-F238E27FC236}">
                <a16:creationId xmlns:a16="http://schemas.microsoft.com/office/drawing/2014/main" id="{A7B115B7-835D-06F7-4E1A-946BD77ACA56}"/>
              </a:ext>
            </a:extLst>
          </p:cNvPr>
          <p:cNvSpPr/>
          <p:nvPr userDrawn="1"/>
        </p:nvSpPr>
        <p:spPr>
          <a:xfrm>
            <a:off x="528621" y="2956766"/>
            <a:ext cx="11172825" cy="92333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5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তাহলে</a:t>
            </a:r>
            <a:r>
              <a:rPr lang="bn-IN" sz="5400" b="1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বলতো আজকে আমাদের পাঠ কী হতে পারে</a:t>
            </a:r>
            <a:r>
              <a:rPr lang="en-US" sz="5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?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99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7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9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20" grpId="0" animBg="1"/>
      <p:bldP spid="20" grpId="1" animBg="1"/>
      <p:bldP spid="22" grpId="0" animBg="1"/>
      <p:bldP spid="22" grpId="1" animBg="1"/>
      <p:bldP spid="24" grpId="0" animBg="1"/>
      <p:bldP spid="24" grpId="1" animBg="1"/>
      <p:bldP spid="45" grpId="0" animBg="1"/>
      <p:bldP spid="45" grpId="1" animBg="1"/>
      <p:bldP spid="50" grpId="0" animBg="1"/>
      <p:bldP spid="50" grpId="1" animBg="1"/>
      <p:bldP spid="57" grpId="0" animBg="1"/>
      <p:bldP spid="57" grpId="1" animBg="1"/>
      <p:bldP spid="6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rying Zutto">
            <a:extLst>
              <a:ext uri="{FF2B5EF4-FFF2-40B4-BE49-F238E27FC236}">
                <a16:creationId xmlns:a16="http://schemas.microsoft.com/office/drawing/2014/main" id="{99F747CB-C6A5-11D5-0CEA-AD3C33BCF7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D4EC9B-5545-0448-795A-24755E5557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6" y="665018"/>
            <a:ext cx="5153891" cy="53755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9A90D7F6-AA8E-B3A8-9F7C-18B8272C2A79}"/>
              </a:ext>
            </a:extLst>
          </p:cNvPr>
          <p:cNvSpPr/>
          <p:nvPr userDrawn="1"/>
        </p:nvSpPr>
        <p:spPr>
          <a:xfrm>
            <a:off x="6156020" y="568036"/>
            <a:ext cx="5273980" cy="81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chemeClr val="accent2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আজকের পাঠ</a:t>
            </a:r>
            <a:endParaRPr lang="en-US" sz="60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2144F37-1410-EC3A-66C6-E4ECFCA3268F}"/>
              </a:ext>
            </a:extLst>
          </p:cNvPr>
          <p:cNvSpPr/>
          <p:nvPr userDrawn="1"/>
        </p:nvSpPr>
        <p:spPr>
          <a:xfrm>
            <a:off x="5611106" y="1241165"/>
            <a:ext cx="6483919" cy="4339650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 algn="ctr">
              <a:buNone/>
            </a:pP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পিঁপ</a:t>
            </a:r>
            <a:r>
              <a:rPr lang="bn-IN" sz="13800" b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ড়া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ও </a:t>
            </a: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পা</a:t>
            </a:r>
            <a:r>
              <a:rPr lang="bn-IN" sz="13800" b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রার</a:t>
            </a:r>
            <a:r>
              <a:rPr lang="en-US" sz="13800" b="1" dirty="0">
                <a:solidFill>
                  <a:schemeClr val="tx1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গল্প</a:t>
            </a:r>
            <a:endParaRPr lang="en-US" sz="13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Graphic 10" descr="Ant outline">
            <a:extLst>
              <a:ext uri="{FF2B5EF4-FFF2-40B4-BE49-F238E27FC236}">
                <a16:creationId xmlns:a16="http://schemas.microsoft.com/office/drawing/2014/main" id="{553A0B6C-2338-349F-535F-A96A9208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208456">
            <a:off x="6703133" y="5489898"/>
            <a:ext cx="849269" cy="849269"/>
          </a:xfrm>
          <a:prstGeom prst="rect">
            <a:avLst/>
          </a:prstGeom>
        </p:spPr>
      </p:pic>
      <p:pic>
        <p:nvPicPr>
          <p:cNvPr id="13" name="Graphic 12" descr="Ant with solid fill">
            <a:extLst>
              <a:ext uri="{FF2B5EF4-FFF2-40B4-BE49-F238E27FC236}">
                <a16:creationId xmlns:a16="http://schemas.microsoft.com/office/drawing/2014/main" id="{D3EF2B7A-3C88-D9B9-0B81-587AD36FFE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11609">
            <a:off x="5957456" y="356368"/>
            <a:ext cx="914400" cy="914400"/>
          </a:xfrm>
          <a:prstGeom prst="rect">
            <a:avLst/>
          </a:prstGeom>
        </p:spPr>
      </p:pic>
      <p:pic>
        <p:nvPicPr>
          <p:cNvPr id="17" name="Graphic 16" descr="Dove with solid fill">
            <a:extLst>
              <a:ext uri="{FF2B5EF4-FFF2-40B4-BE49-F238E27FC236}">
                <a16:creationId xmlns:a16="http://schemas.microsoft.com/office/drawing/2014/main" id="{C2F9C9B0-2EBF-1FC5-B2CD-E0FEFF2960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50548" y="401369"/>
            <a:ext cx="1129145" cy="1129145"/>
          </a:xfrm>
          <a:prstGeom prst="rect">
            <a:avLst/>
          </a:prstGeom>
        </p:spPr>
      </p:pic>
      <p:pic>
        <p:nvPicPr>
          <p:cNvPr id="19" name="Graphic 18" descr="Dove outline">
            <a:extLst>
              <a:ext uri="{FF2B5EF4-FFF2-40B4-BE49-F238E27FC236}">
                <a16:creationId xmlns:a16="http://schemas.microsoft.com/office/drawing/2014/main" id="{17EB1263-EF5F-5639-27C7-B9612BA923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56273" y="5271790"/>
            <a:ext cx="1129145" cy="112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12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ying Zutto">
            <a:extLst>
              <a:ext uri="{FF2B5EF4-FFF2-40B4-BE49-F238E27FC236}">
                <a16:creationId xmlns:a16="http://schemas.microsoft.com/office/drawing/2014/main" id="{4209C51C-8DC5-24D0-F2BC-9E75872E98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pic>
        <p:nvPicPr>
          <p:cNvPr id="3" name="Bangla Golpo _ পিঁপড়া ও পায়রার বন্ধুত্ব _ Bengali Moral Stories (2)">
            <a:hlinkClick r:id="" action="ppaction://media"/>
            <a:extLst>
              <a:ext uri="{FF2B5EF4-FFF2-40B4-BE49-F238E27FC236}">
                <a16:creationId xmlns:a16="http://schemas.microsoft.com/office/drawing/2014/main" id="{39C52F6A-BC20-B999-7632-4D079C332950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661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 26">
            <a:extLst>
              <a:ext uri="{FF2B5EF4-FFF2-40B4-BE49-F238E27FC236}">
                <a16:creationId xmlns:a16="http://schemas.microsoft.com/office/drawing/2014/main" id="{7FA4E131-696D-251B-A1A3-8981986849CE}"/>
              </a:ext>
            </a:extLst>
          </p:cNvPr>
          <p:cNvSpPr/>
          <p:nvPr userDrawn="1"/>
        </p:nvSpPr>
        <p:spPr>
          <a:xfrm>
            <a:off x="2083720" y="3048128"/>
            <a:ext cx="8030093" cy="83099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48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ভিডিও</a:t>
            </a:r>
            <a:r>
              <a:rPr lang="bn-IN" sz="4800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দেখানোর মাধ্যমে পাঠ উপস্থাপন।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073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5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rying Zutto">
            <a:extLst>
              <a:ext uri="{FF2B5EF4-FFF2-40B4-BE49-F238E27FC236}">
                <a16:creationId xmlns:a16="http://schemas.microsoft.com/office/drawing/2014/main" id="{025413E4-0914-871B-BB42-46707A6198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2" name="Text 26">
            <a:extLst>
              <a:ext uri="{FF2B5EF4-FFF2-40B4-BE49-F238E27FC236}">
                <a16:creationId xmlns:a16="http://schemas.microsoft.com/office/drawing/2014/main" id="{459575A9-0B74-0341-FC8F-89F1A9710AFE}"/>
              </a:ext>
            </a:extLst>
          </p:cNvPr>
          <p:cNvSpPr/>
          <p:nvPr userDrawn="1"/>
        </p:nvSpPr>
        <p:spPr>
          <a:xfrm>
            <a:off x="1704094" y="3020423"/>
            <a:ext cx="8811491" cy="830997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bn-IN" sz="48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চল</a:t>
            </a:r>
            <a:r>
              <a:rPr lang="bn-IN" sz="4800" baseline="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আমরা এবার পাঠটি পড়ি ও ছবি দেখি।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319E5-2812-6AFD-5995-3C89AB860F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60" y="1191493"/>
            <a:ext cx="6179124" cy="44769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27F0C6C-F941-F8B9-C018-D108E1E31956}"/>
              </a:ext>
            </a:extLst>
          </p:cNvPr>
          <p:cNvGrpSpPr/>
          <p:nvPr userDrawn="1"/>
        </p:nvGrpSpPr>
        <p:grpSpPr>
          <a:xfrm>
            <a:off x="429495" y="1929948"/>
            <a:ext cx="4869853" cy="3017520"/>
            <a:chOff x="1302346" y="1417320"/>
            <a:chExt cx="4869853" cy="3017520"/>
          </a:xfrm>
        </p:grpSpPr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E820619F-3639-5DCC-DD96-AC99DE350367}"/>
                </a:ext>
              </a:extLst>
            </p:cNvPr>
            <p:cNvSpPr/>
            <p:nvPr/>
          </p:nvSpPr>
          <p:spPr>
            <a:xfrm>
              <a:off x="1302346" y="1417320"/>
              <a:ext cx="4869853" cy="3017520"/>
            </a:xfrm>
            <a:prstGeom prst="roundRect">
              <a:avLst>
                <a:gd name="adj" fmla="val 6061"/>
              </a:avLst>
            </a:prstGeom>
            <a:solidFill>
              <a:srgbClr val="1CA9C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B7298F9B-9B46-7186-9AB0-6FAE0636CFC5}"/>
                </a:ext>
              </a:extLst>
            </p:cNvPr>
            <p:cNvSpPr/>
            <p:nvPr/>
          </p:nvSpPr>
          <p:spPr>
            <a:xfrm>
              <a:off x="1302347" y="1633421"/>
              <a:ext cx="4826909" cy="2585323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এক নদীর ধারে একটা </a:t>
              </a:r>
              <a:r>
                <a:rPr lang="en-US" sz="5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ছোটো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পিঁপ</a:t>
              </a: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বাস করত।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CD404D4-F1C9-796F-AB6A-D4DA2C313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60" y="1189530"/>
            <a:ext cx="6179124" cy="4476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C10CB0B-7CF8-22DA-C0D1-2C5971BFF473}"/>
              </a:ext>
            </a:extLst>
          </p:cNvPr>
          <p:cNvGrpSpPr/>
          <p:nvPr userDrawn="1"/>
        </p:nvGrpSpPr>
        <p:grpSpPr>
          <a:xfrm>
            <a:off x="415635" y="1916088"/>
            <a:ext cx="4869853" cy="3017520"/>
            <a:chOff x="1302346" y="1417320"/>
            <a:chExt cx="4869853" cy="3017520"/>
          </a:xfrm>
        </p:grpSpPr>
        <p:sp>
          <p:nvSpPr>
            <p:cNvPr id="12" name="Shape 5">
              <a:extLst>
                <a:ext uri="{FF2B5EF4-FFF2-40B4-BE49-F238E27FC236}">
                  <a16:creationId xmlns:a16="http://schemas.microsoft.com/office/drawing/2014/main" id="{F5F781F7-21C6-842A-73BC-D7C53DE97DA4}"/>
                </a:ext>
              </a:extLst>
            </p:cNvPr>
            <p:cNvSpPr/>
            <p:nvPr/>
          </p:nvSpPr>
          <p:spPr>
            <a:xfrm>
              <a:off x="1302346" y="1417320"/>
              <a:ext cx="4869853" cy="3017520"/>
            </a:xfrm>
            <a:prstGeom prst="roundRect">
              <a:avLst>
                <a:gd name="adj" fmla="val 6061"/>
              </a:avLst>
            </a:prstGeom>
            <a:solidFill>
              <a:srgbClr val="1CA9C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6">
              <a:extLst>
                <a:ext uri="{FF2B5EF4-FFF2-40B4-BE49-F238E27FC236}">
                  <a16:creationId xmlns:a16="http://schemas.microsoft.com/office/drawing/2014/main" id="{236F3348-445E-97DB-0B36-3E7543CDA10F}"/>
                </a:ext>
              </a:extLst>
            </p:cNvPr>
            <p:cNvSpPr/>
            <p:nvPr/>
          </p:nvSpPr>
          <p:spPr>
            <a:xfrm>
              <a:off x="1302347" y="2048919"/>
              <a:ext cx="4826909" cy="175432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 algn="ctr">
                <a:buNone/>
              </a:pP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একদিন তার খুব পানির পিপাসা পেল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।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33FE2C8-310D-2DB5-499A-C6F2D6E621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60" y="1189530"/>
            <a:ext cx="6179124" cy="4476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3F2F73D-CBD4-8BE9-564E-7C82D686504F}"/>
              </a:ext>
            </a:extLst>
          </p:cNvPr>
          <p:cNvGrpSpPr/>
          <p:nvPr userDrawn="1"/>
        </p:nvGrpSpPr>
        <p:grpSpPr>
          <a:xfrm>
            <a:off x="429490" y="1916088"/>
            <a:ext cx="4869853" cy="3017520"/>
            <a:chOff x="1302346" y="1417320"/>
            <a:chExt cx="4869853" cy="3017520"/>
          </a:xfrm>
        </p:grpSpPr>
        <p:sp>
          <p:nvSpPr>
            <p:cNvPr id="17" name="Shape 5">
              <a:extLst>
                <a:ext uri="{FF2B5EF4-FFF2-40B4-BE49-F238E27FC236}">
                  <a16:creationId xmlns:a16="http://schemas.microsoft.com/office/drawing/2014/main" id="{9B404DD7-22D0-5B88-9B7A-ACCF64043CEE}"/>
                </a:ext>
              </a:extLst>
            </p:cNvPr>
            <p:cNvSpPr/>
            <p:nvPr/>
          </p:nvSpPr>
          <p:spPr>
            <a:xfrm>
              <a:off x="1302346" y="1417320"/>
              <a:ext cx="4869853" cy="3017520"/>
            </a:xfrm>
            <a:prstGeom prst="roundRect">
              <a:avLst>
                <a:gd name="adj" fmla="val 6061"/>
              </a:avLst>
            </a:prstGeom>
            <a:solidFill>
              <a:srgbClr val="1CA9C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984CD24C-87FE-8061-028D-C4E4726497F0}"/>
                </a:ext>
              </a:extLst>
            </p:cNvPr>
            <p:cNvSpPr/>
            <p:nvPr/>
          </p:nvSpPr>
          <p:spPr>
            <a:xfrm>
              <a:off x="1302347" y="2048919"/>
              <a:ext cx="4826909" cy="175432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 algn="ctr">
                <a:buNone/>
              </a:pP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সে পানি খেতে নদীর ধারে গেল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।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4A688C-C74A-BCF4-50A7-2BDF6B170BDC}"/>
              </a:ext>
            </a:extLst>
          </p:cNvPr>
          <p:cNvGrpSpPr/>
          <p:nvPr userDrawn="1"/>
        </p:nvGrpSpPr>
        <p:grpSpPr>
          <a:xfrm>
            <a:off x="429495" y="1916088"/>
            <a:ext cx="4869853" cy="3017520"/>
            <a:chOff x="1302346" y="1417320"/>
            <a:chExt cx="4869853" cy="3017520"/>
          </a:xfrm>
        </p:grpSpPr>
        <p:sp>
          <p:nvSpPr>
            <p:cNvPr id="20" name="Shape 5">
              <a:extLst>
                <a:ext uri="{FF2B5EF4-FFF2-40B4-BE49-F238E27FC236}">
                  <a16:creationId xmlns:a16="http://schemas.microsoft.com/office/drawing/2014/main" id="{103DBEEF-80AF-C27D-9DF1-281BE59420AE}"/>
                </a:ext>
              </a:extLst>
            </p:cNvPr>
            <p:cNvSpPr/>
            <p:nvPr/>
          </p:nvSpPr>
          <p:spPr>
            <a:xfrm>
              <a:off x="1302346" y="1417320"/>
              <a:ext cx="4869853" cy="3017520"/>
            </a:xfrm>
            <a:prstGeom prst="roundRect">
              <a:avLst>
                <a:gd name="adj" fmla="val 6061"/>
              </a:avLst>
            </a:prstGeom>
            <a:solidFill>
              <a:srgbClr val="1CA9C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6">
              <a:extLst>
                <a:ext uri="{FF2B5EF4-FFF2-40B4-BE49-F238E27FC236}">
                  <a16:creationId xmlns:a16="http://schemas.microsoft.com/office/drawing/2014/main" id="{2166441F-BC1E-1B06-97C6-5C4B901BEE4C}"/>
                </a:ext>
              </a:extLst>
            </p:cNvPr>
            <p:cNvSpPr/>
            <p:nvPr/>
          </p:nvSpPr>
          <p:spPr>
            <a:xfrm>
              <a:off x="1302347" y="2048919"/>
              <a:ext cx="4826909" cy="175432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5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নদী</a:t>
              </a: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তে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</a:t>
              </a: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অনেক ঢেউ ছিল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।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1275CD4-F169-9A52-77A6-659D1C461F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60" y="1189530"/>
            <a:ext cx="6179124" cy="4476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BF26461-A3BC-865D-37F0-A2111EF82CA5}"/>
              </a:ext>
            </a:extLst>
          </p:cNvPr>
          <p:cNvGrpSpPr/>
          <p:nvPr userDrawn="1"/>
        </p:nvGrpSpPr>
        <p:grpSpPr>
          <a:xfrm>
            <a:off x="429490" y="1916088"/>
            <a:ext cx="4869853" cy="3017520"/>
            <a:chOff x="1302346" y="1417320"/>
            <a:chExt cx="4869853" cy="3017520"/>
          </a:xfrm>
        </p:grpSpPr>
        <p:sp>
          <p:nvSpPr>
            <p:cNvPr id="25" name="Shape 5">
              <a:extLst>
                <a:ext uri="{FF2B5EF4-FFF2-40B4-BE49-F238E27FC236}">
                  <a16:creationId xmlns:a16="http://schemas.microsoft.com/office/drawing/2014/main" id="{D3DFD3EC-3B2D-AD6F-905C-F84C173D578B}"/>
                </a:ext>
              </a:extLst>
            </p:cNvPr>
            <p:cNvSpPr/>
            <p:nvPr/>
          </p:nvSpPr>
          <p:spPr>
            <a:xfrm>
              <a:off x="1302346" y="1417320"/>
              <a:ext cx="4869853" cy="3017520"/>
            </a:xfrm>
            <a:prstGeom prst="roundRect">
              <a:avLst>
                <a:gd name="adj" fmla="val 6061"/>
              </a:avLst>
            </a:prstGeom>
            <a:solidFill>
              <a:srgbClr val="1CA9C9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6">
              <a:extLst>
                <a:ext uri="{FF2B5EF4-FFF2-40B4-BE49-F238E27FC236}">
                  <a16:creationId xmlns:a16="http://schemas.microsoft.com/office/drawing/2014/main" id="{715A3E96-1903-A07C-1CDC-EB2BE1FC2E64}"/>
                </a:ext>
              </a:extLst>
            </p:cNvPr>
            <p:cNvSpPr/>
            <p:nvPr/>
          </p:nvSpPr>
          <p:spPr>
            <a:xfrm>
              <a:off x="1302347" y="2048919"/>
              <a:ext cx="4826909" cy="175432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 algn="ctr">
                <a:buNone/>
              </a:pPr>
              <a:r>
                <a:rPr lang="bn-IN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পিঁপড়াটি নদীর ঢেউয়ে ভেসে গেল</a:t>
              </a:r>
              <a:r>
                <a:rPr lang="en-US" sz="5400" b="1" dirty="0">
                  <a:solidFill>
                    <a:srgbClr val="FFFFFF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।</a:t>
              </a:r>
              <a:endParaRPr lang="en-US" sz="5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BC0AAD2-C2D1-82CE-2298-B4104591EA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060" y="1187568"/>
            <a:ext cx="6179124" cy="44769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Graphic 8" descr="Dove outline">
            <a:extLst>
              <a:ext uri="{FF2B5EF4-FFF2-40B4-BE49-F238E27FC236}">
                <a16:creationId xmlns:a16="http://schemas.microsoft.com/office/drawing/2014/main" id="{6470F555-A2C0-F335-53DE-0DDDD39761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1542" y="602816"/>
            <a:ext cx="1129145" cy="1129145"/>
          </a:xfrm>
          <a:prstGeom prst="rect">
            <a:avLst/>
          </a:prstGeom>
        </p:spPr>
      </p:pic>
      <p:pic>
        <p:nvPicPr>
          <p:cNvPr id="22" name="Graphic 21" descr="Dove outline">
            <a:extLst>
              <a:ext uri="{FF2B5EF4-FFF2-40B4-BE49-F238E27FC236}">
                <a16:creationId xmlns:a16="http://schemas.microsoft.com/office/drawing/2014/main" id="{96A6A93D-1394-4C53-3E63-03F667E79F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8228" y="325724"/>
            <a:ext cx="1129145" cy="1129145"/>
          </a:xfrm>
          <a:prstGeom prst="rect">
            <a:avLst/>
          </a:prstGeom>
        </p:spPr>
      </p:pic>
      <p:pic>
        <p:nvPicPr>
          <p:cNvPr id="29" name="Graphic 28" descr="Dove outline">
            <a:extLst>
              <a:ext uri="{FF2B5EF4-FFF2-40B4-BE49-F238E27FC236}">
                <a16:creationId xmlns:a16="http://schemas.microsoft.com/office/drawing/2014/main" id="{EA2FFC04-7BB8-FC7D-CEDD-30A6BFA0D2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41066" y="34773"/>
            <a:ext cx="1129145" cy="1129145"/>
          </a:xfrm>
          <a:prstGeom prst="rect">
            <a:avLst/>
          </a:prstGeom>
        </p:spPr>
      </p:pic>
      <p:pic>
        <p:nvPicPr>
          <p:cNvPr id="31" name="Graphic 30" descr="Ant outline">
            <a:extLst>
              <a:ext uri="{FF2B5EF4-FFF2-40B4-BE49-F238E27FC236}">
                <a16:creationId xmlns:a16="http://schemas.microsoft.com/office/drawing/2014/main" id="{585B20A2-831B-9D27-0CD8-A15FFDA2A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143811">
            <a:off x="2166909" y="5946844"/>
            <a:ext cx="763019" cy="763019"/>
          </a:xfrm>
          <a:prstGeom prst="rect">
            <a:avLst/>
          </a:prstGeom>
        </p:spPr>
      </p:pic>
      <p:pic>
        <p:nvPicPr>
          <p:cNvPr id="32" name="Graphic 31" descr="Ant outline">
            <a:extLst>
              <a:ext uri="{FF2B5EF4-FFF2-40B4-BE49-F238E27FC236}">
                <a16:creationId xmlns:a16="http://schemas.microsoft.com/office/drawing/2014/main" id="{6F51902D-B636-6808-2213-24FDB579DB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143811">
            <a:off x="2748799" y="5919132"/>
            <a:ext cx="763019" cy="763019"/>
          </a:xfrm>
          <a:prstGeom prst="rect">
            <a:avLst/>
          </a:prstGeom>
        </p:spPr>
      </p:pic>
      <p:pic>
        <p:nvPicPr>
          <p:cNvPr id="33" name="Graphic 32" descr="Ant outline">
            <a:extLst>
              <a:ext uri="{FF2B5EF4-FFF2-40B4-BE49-F238E27FC236}">
                <a16:creationId xmlns:a16="http://schemas.microsoft.com/office/drawing/2014/main" id="{82FDB5CA-AB5E-C3B3-2FC2-242BC2F5D4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143811">
            <a:off x="3358408" y="5891425"/>
            <a:ext cx="763019" cy="7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rying Zutto">
            <a:extLst>
              <a:ext uri="{FF2B5EF4-FFF2-40B4-BE49-F238E27FC236}">
                <a16:creationId xmlns:a16="http://schemas.microsoft.com/office/drawing/2014/main" id="{BB498C50-9374-98D9-A7E1-69DD3C691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F88F9CCF-7252-3C74-3C82-0F78C8EFD34A}"/>
              </a:ext>
            </a:extLst>
          </p:cNvPr>
          <p:cNvSpPr/>
          <p:nvPr/>
        </p:nvSpPr>
        <p:spPr>
          <a:xfrm>
            <a:off x="63727" y="320040"/>
            <a:ext cx="291499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0" b="1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দলী</a:t>
            </a:r>
            <a:r>
              <a:rPr lang="bn-IN" sz="60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60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7F7B10-6CCC-5C1E-039E-E835FD50BF64}"/>
              </a:ext>
            </a:extLst>
          </p:cNvPr>
          <p:cNvGrpSpPr/>
          <p:nvPr userDrawn="1"/>
        </p:nvGrpSpPr>
        <p:grpSpPr>
          <a:xfrm>
            <a:off x="127453" y="1551356"/>
            <a:ext cx="6672304" cy="3252370"/>
            <a:chOff x="4754880" y="1551356"/>
            <a:chExt cx="6627556" cy="325237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F9C1223-5855-D6B2-0D44-6D9AC5A3DBEC}"/>
                </a:ext>
              </a:extLst>
            </p:cNvPr>
            <p:cNvGrpSpPr/>
            <p:nvPr/>
          </p:nvGrpSpPr>
          <p:grpSpPr>
            <a:xfrm>
              <a:off x="4754880" y="1554480"/>
              <a:ext cx="502920" cy="502920"/>
              <a:chOff x="4754880" y="1554480"/>
              <a:chExt cx="502920" cy="502920"/>
            </a:xfrm>
          </p:grpSpPr>
          <p:sp>
            <p:nvSpPr>
              <p:cNvPr id="24" name="Shape 7">
                <a:extLst>
                  <a:ext uri="{FF2B5EF4-FFF2-40B4-BE49-F238E27FC236}">
                    <a16:creationId xmlns:a16="http://schemas.microsoft.com/office/drawing/2014/main" id="{9E144F2A-22C7-ED8C-7902-56A767505E11}"/>
                  </a:ext>
                </a:extLst>
              </p:cNvPr>
              <p:cNvSpPr/>
              <p:nvPr/>
            </p:nvSpPr>
            <p:spPr>
              <a:xfrm>
                <a:off x="4754880" y="1554480"/>
                <a:ext cx="502920" cy="502920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 8">
                <a:extLst>
                  <a:ext uri="{FF2B5EF4-FFF2-40B4-BE49-F238E27FC236}">
                    <a16:creationId xmlns:a16="http://schemas.microsoft.com/office/drawing/2014/main" id="{57C2298B-1D59-7FAB-BDDE-164D1E0E8D17}"/>
                  </a:ext>
                </a:extLst>
              </p:cNvPr>
              <p:cNvSpPr/>
              <p:nvPr/>
            </p:nvSpPr>
            <p:spPr>
              <a:xfrm>
                <a:off x="4754880" y="1554480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1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0EF9FE49-3658-EECE-EC81-CE4DCDF12DD2}"/>
                </a:ext>
              </a:extLst>
            </p:cNvPr>
            <p:cNvSpPr/>
            <p:nvPr/>
          </p:nvSpPr>
          <p:spPr>
            <a:xfrm>
              <a:off x="5301675" y="1551356"/>
              <a:ext cx="5234330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জো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ড়ায়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বসো — পাশাপাশি দুজন।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E778743-D2D5-EF5D-1C71-2C8F639B045E}"/>
                </a:ext>
              </a:extLst>
            </p:cNvPr>
            <p:cNvGrpSpPr/>
            <p:nvPr/>
          </p:nvGrpSpPr>
          <p:grpSpPr>
            <a:xfrm>
              <a:off x="4754880" y="2423157"/>
              <a:ext cx="502920" cy="502923"/>
              <a:chOff x="4754880" y="2423157"/>
              <a:chExt cx="502920" cy="502923"/>
            </a:xfrm>
          </p:grpSpPr>
          <p:sp>
            <p:nvSpPr>
              <p:cNvPr id="22" name="Shape 10">
                <a:extLst>
                  <a:ext uri="{FF2B5EF4-FFF2-40B4-BE49-F238E27FC236}">
                    <a16:creationId xmlns:a16="http://schemas.microsoft.com/office/drawing/2014/main" id="{31F77384-FF1B-086D-2051-4B6BC20AF04D}"/>
                  </a:ext>
                </a:extLst>
              </p:cNvPr>
              <p:cNvSpPr/>
              <p:nvPr/>
            </p:nvSpPr>
            <p:spPr>
              <a:xfrm>
                <a:off x="4754880" y="2423160"/>
                <a:ext cx="502920" cy="502920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11">
                <a:extLst>
                  <a:ext uri="{FF2B5EF4-FFF2-40B4-BE49-F238E27FC236}">
                    <a16:creationId xmlns:a16="http://schemas.microsoft.com/office/drawing/2014/main" id="{12307CF9-E748-C82B-EA61-62A410561F04}"/>
                  </a:ext>
                </a:extLst>
              </p:cNvPr>
              <p:cNvSpPr/>
              <p:nvPr/>
            </p:nvSpPr>
            <p:spPr>
              <a:xfrm>
                <a:off x="4754880" y="2423157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2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3" name="Text 12">
              <a:extLst>
                <a:ext uri="{FF2B5EF4-FFF2-40B4-BE49-F238E27FC236}">
                  <a16:creationId xmlns:a16="http://schemas.microsoft.com/office/drawing/2014/main" id="{914BDE8B-736B-F913-F9CE-288871CCE9D3}"/>
                </a:ext>
              </a:extLst>
            </p:cNvPr>
            <p:cNvSpPr/>
            <p:nvPr/>
          </p:nvSpPr>
          <p:spPr>
            <a:xfrm>
              <a:off x="5301675" y="2420036"/>
              <a:ext cx="4908665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একে অপরকে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গল্পটি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প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ড়ে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শোনাও।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620E62B-120B-C716-6EFD-2A6C0627DD7C}"/>
                </a:ext>
              </a:extLst>
            </p:cNvPr>
            <p:cNvGrpSpPr/>
            <p:nvPr/>
          </p:nvGrpSpPr>
          <p:grpSpPr>
            <a:xfrm>
              <a:off x="4754880" y="3291840"/>
              <a:ext cx="502920" cy="516772"/>
              <a:chOff x="4754880" y="3291840"/>
              <a:chExt cx="502920" cy="516772"/>
            </a:xfrm>
          </p:grpSpPr>
          <p:sp>
            <p:nvSpPr>
              <p:cNvPr id="20" name="Shape 13">
                <a:extLst>
                  <a:ext uri="{FF2B5EF4-FFF2-40B4-BE49-F238E27FC236}">
                    <a16:creationId xmlns:a16="http://schemas.microsoft.com/office/drawing/2014/main" id="{589E213B-C912-AD05-56E9-87244890A864}"/>
                  </a:ext>
                </a:extLst>
              </p:cNvPr>
              <p:cNvSpPr/>
              <p:nvPr/>
            </p:nvSpPr>
            <p:spPr>
              <a:xfrm>
                <a:off x="4754880" y="3291840"/>
                <a:ext cx="502920" cy="502920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 14">
                <a:extLst>
                  <a:ext uri="{FF2B5EF4-FFF2-40B4-BE49-F238E27FC236}">
                    <a16:creationId xmlns:a16="http://schemas.microsoft.com/office/drawing/2014/main" id="{7A32FFBB-0561-8295-3BA4-42F12E4F7EAD}"/>
                  </a:ext>
                </a:extLst>
              </p:cNvPr>
              <p:cNvSpPr/>
              <p:nvPr/>
            </p:nvSpPr>
            <p:spPr>
              <a:xfrm>
                <a:off x="4754880" y="3305692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3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5" name="Text 15">
              <a:extLst>
                <a:ext uri="{FF2B5EF4-FFF2-40B4-BE49-F238E27FC236}">
                  <a16:creationId xmlns:a16="http://schemas.microsoft.com/office/drawing/2014/main" id="{3F5CBD38-A74B-A3CB-E110-16AE0F1A3C63}"/>
                </a:ext>
              </a:extLst>
            </p:cNvPr>
            <p:cNvSpPr/>
            <p:nvPr/>
          </p:nvSpPr>
          <p:spPr>
            <a:xfrm>
              <a:off x="5301675" y="3288715"/>
              <a:ext cx="5698375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গল্পে কী ঘটেছে তা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নিজের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ভাষা</a:t>
              </a:r>
              <a:r>
                <a:rPr lang="bn-IN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য়</a:t>
              </a: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বলো।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805CCD4-ACC0-4476-6504-45B10755776F}"/>
                </a:ext>
              </a:extLst>
            </p:cNvPr>
            <p:cNvGrpSpPr/>
            <p:nvPr/>
          </p:nvGrpSpPr>
          <p:grpSpPr>
            <a:xfrm>
              <a:off x="4754880" y="4160520"/>
              <a:ext cx="516775" cy="502920"/>
              <a:chOff x="4754880" y="4160520"/>
              <a:chExt cx="516775" cy="502920"/>
            </a:xfrm>
          </p:grpSpPr>
          <p:sp>
            <p:nvSpPr>
              <p:cNvPr id="18" name="Shape 16">
                <a:extLst>
                  <a:ext uri="{FF2B5EF4-FFF2-40B4-BE49-F238E27FC236}">
                    <a16:creationId xmlns:a16="http://schemas.microsoft.com/office/drawing/2014/main" id="{AAC40CBD-F104-02E2-2C18-86E7A571CB63}"/>
                  </a:ext>
                </a:extLst>
              </p:cNvPr>
              <p:cNvSpPr/>
              <p:nvPr/>
            </p:nvSpPr>
            <p:spPr>
              <a:xfrm>
                <a:off x="4754880" y="4160520"/>
                <a:ext cx="502920" cy="502920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 17">
                <a:extLst>
                  <a:ext uri="{FF2B5EF4-FFF2-40B4-BE49-F238E27FC236}">
                    <a16:creationId xmlns:a16="http://schemas.microsoft.com/office/drawing/2014/main" id="{84F9EEEB-499C-134C-E563-6613BF3E941F}"/>
                  </a:ext>
                </a:extLst>
              </p:cNvPr>
              <p:cNvSpPr/>
              <p:nvPr/>
            </p:nvSpPr>
            <p:spPr>
              <a:xfrm>
                <a:off x="4768735" y="4160520"/>
                <a:ext cx="502920" cy="50292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4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7" name="Text 18">
              <a:extLst>
                <a:ext uri="{FF2B5EF4-FFF2-40B4-BE49-F238E27FC236}">
                  <a16:creationId xmlns:a16="http://schemas.microsoft.com/office/drawing/2014/main" id="{F9E62D6E-B272-AEAA-EEF5-6DE3D69F9435}"/>
                </a:ext>
              </a:extLst>
            </p:cNvPr>
            <p:cNvSpPr/>
            <p:nvPr/>
          </p:nvSpPr>
          <p:spPr>
            <a:xfrm>
              <a:off x="5301676" y="4157395"/>
              <a:ext cx="6080760" cy="646331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একজন প্রশ্ন করবে, আরেকজন উত্তর দেবে।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0BE7B6E1-9150-E796-20BA-180D102D39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82" y="969127"/>
            <a:ext cx="5250980" cy="45885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Graphic 3" descr="Dove outline">
            <a:extLst>
              <a:ext uri="{FF2B5EF4-FFF2-40B4-BE49-F238E27FC236}">
                <a16:creationId xmlns:a16="http://schemas.microsoft.com/office/drawing/2014/main" id="{5742FBA4-5AA1-05AB-4206-9BC0620E6F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7437" y="450414"/>
            <a:ext cx="1129145" cy="1129145"/>
          </a:xfrm>
          <a:prstGeom prst="rect">
            <a:avLst/>
          </a:prstGeom>
        </p:spPr>
      </p:pic>
      <p:pic>
        <p:nvPicPr>
          <p:cNvPr id="6" name="Graphic 5" descr="Dove outline">
            <a:extLst>
              <a:ext uri="{FF2B5EF4-FFF2-40B4-BE49-F238E27FC236}">
                <a16:creationId xmlns:a16="http://schemas.microsoft.com/office/drawing/2014/main" id="{57DA4E37-5FF8-723C-F41F-7E478483E0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0275" y="173314"/>
            <a:ext cx="1129145" cy="1129145"/>
          </a:xfrm>
          <a:prstGeom prst="rect">
            <a:avLst/>
          </a:prstGeom>
        </p:spPr>
      </p:pic>
      <p:pic>
        <p:nvPicPr>
          <p:cNvPr id="26" name="Graphic 25" descr="Dove outline">
            <a:extLst>
              <a:ext uri="{FF2B5EF4-FFF2-40B4-BE49-F238E27FC236}">
                <a16:creationId xmlns:a16="http://schemas.microsoft.com/office/drawing/2014/main" id="{2198BE5D-2080-D298-06F9-98E50A5C1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9259" y="-103777"/>
            <a:ext cx="1129145" cy="1129145"/>
          </a:xfrm>
          <a:prstGeom prst="rect">
            <a:avLst/>
          </a:prstGeom>
        </p:spPr>
      </p:pic>
      <p:pic>
        <p:nvPicPr>
          <p:cNvPr id="28" name="Graphic 27" descr="Ant outline">
            <a:extLst>
              <a:ext uri="{FF2B5EF4-FFF2-40B4-BE49-F238E27FC236}">
                <a16:creationId xmlns:a16="http://schemas.microsoft.com/office/drawing/2014/main" id="{F63E03E5-1F89-F462-3F93-54A1188313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143811">
            <a:off x="2540984" y="5877569"/>
            <a:ext cx="763019" cy="763019"/>
          </a:xfrm>
          <a:prstGeom prst="rect">
            <a:avLst/>
          </a:prstGeom>
        </p:spPr>
      </p:pic>
      <p:pic>
        <p:nvPicPr>
          <p:cNvPr id="29" name="Graphic 28" descr="Ant outline">
            <a:extLst>
              <a:ext uri="{FF2B5EF4-FFF2-40B4-BE49-F238E27FC236}">
                <a16:creationId xmlns:a16="http://schemas.microsoft.com/office/drawing/2014/main" id="{D858C28E-40D3-C386-F646-81CCC861F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143811">
            <a:off x="3164442" y="5849859"/>
            <a:ext cx="763019" cy="763019"/>
          </a:xfrm>
          <a:prstGeom prst="rect">
            <a:avLst/>
          </a:prstGeom>
        </p:spPr>
      </p:pic>
      <p:pic>
        <p:nvPicPr>
          <p:cNvPr id="30" name="Graphic 29" descr="Ant outline">
            <a:extLst>
              <a:ext uri="{FF2B5EF4-FFF2-40B4-BE49-F238E27FC236}">
                <a16:creationId xmlns:a16="http://schemas.microsoft.com/office/drawing/2014/main" id="{3CAE9BFA-08C1-EF4C-717C-5B90B0B937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143811">
            <a:off x="3774037" y="5822149"/>
            <a:ext cx="763019" cy="76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4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rying Zutto">
            <a:extLst>
              <a:ext uri="{FF2B5EF4-FFF2-40B4-BE49-F238E27FC236}">
                <a16:creationId xmlns:a16="http://schemas.microsoft.com/office/drawing/2014/main" id="{C2B4112A-8E12-EECE-09AE-319094DA1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30A0268-83C8-FD26-213D-6FAE853E8B9E}"/>
              </a:ext>
            </a:extLst>
          </p:cNvPr>
          <p:cNvSpPr/>
          <p:nvPr userDrawn="1"/>
        </p:nvSpPr>
        <p:spPr>
          <a:xfrm>
            <a:off x="811880" y="70655"/>
            <a:ext cx="533401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পাঠ্যবই সংযোগ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0ED5AB-72CE-FE64-08FF-A25B492E56CD}"/>
              </a:ext>
            </a:extLst>
          </p:cNvPr>
          <p:cNvGrpSpPr/>
          <p:nvPr userDrawn="1"/>
        </p:nvGrpSpPr>
        <p:grpSpPr>
          <a:xfrm>
            <a:off x="5882656" y="1566299"/>
            <a:ext cx="6018405" cy="707886"/>
            <a:chOff x="5882656" y="1566299"/>
            <a:chExt cx="6018405" cy="707886"/>
          </a:xfrm>
        </p:grpSpPr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509FA0CD-CF75-06A9-3FE8-14BC901B9C61}"/>
                </a:ext>
              </a:extLst>
            </p:cNvPr>
            <p:cNvSpPr/>
            <p:nvPr userDrawn="1"/>
          </p:nvSpPr>
          <p:spPr>
            <a:xfrm>
              <a:off x="5882656" y="1600200"/>
              <a:ext cx="146304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বই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D41B4F8D-A96A-E115-1435-D85A5E3F75E2}"/>
                </a:ext>
              </a:extLst>
            </p:cNvPr>
            <p:cNvSpPr/>
            <p:nvPr userDrawn="1"/>
          </p:nvSpPr>
          <p:spPr>
            <a:xfrm>
              <a:off x="6938363" y="1566299"/>
              <a:ext cx="4962698" cy="70788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আমার বাংলা বই (প্রথম শ্রেণি)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5E49E2A-DA3E-AEC2-3D55-964B37A75678}"/>
              </a:ext>
            </a:extLst>
          </p:cNvPr>
          <p:cNvGrpSpPr/>
          <p:nvPr userDrawn="1"/>
        </p:nvGrpSpPr>
        <p:grpSpPr>
          <a:xfrm>
            <a:off x="5882656" y="2343539"/>
            <a:ext cx="5921423" cy="707886"/>
            <a:chOff x="5882656" y="2343539"/>
            <a:chExt cx="5921423" cy="707886"/>
          </a:xfrm>
        </p:grpSpPr>
        <p:sp>
          <p:nvSpPr>
            <p:cNvPr id="14" name="Text 11">
              <a:extLst>
                <a:ext uri="{FF2B5EF4-FFF2-40B4-BE49-F238E27FC236}">
                  <a16:creationId xmlns:a16="http://schemas.microsoft.com/office/drawing/2014/main" id="{6C62950B-FD31-6C4E-04ED-0F948EDE6BE5}"/>
                </a:ext>
              </a:extLst>
            </p:cNvPr>
            <p:cNvSpPr/>
            <p:nvPr userDrawn="1"/>
          </p:nvSpPr>
          <p:spPr>
            <a:xfrm>
              <a:off x="5882656" y="2377440"/>
              <a:ext cx="146304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পাঠ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2">
              <a:extLst>
                <a:ext uri="{FF2B5EF4-FFF2-40B4-BE49-F238E27FC236}">
                  <a16:creationId xmlns:a16="http://schemas.microsoft.com/office/drawing/2014/main" id="{6452767C-39A4-494A-8AC5-4A82235DD60A}"/>
                </a:ext>
              </a:extLst>
            </p:cNvPr>
            <p:cNvSpPr/>
            <p:nvPr userDrawn="1"/>
          </p:nvSpPr>
          <p:spPr>
            <a:xfrm>
              <a:off x="6938363" y="2343539"/>
              <a:ext cx="4865716" cy="70788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৪৬ — </a:t>
              </a:r>
              <a:r>
                <a:rPr lang="en-US" sz="40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</a:t>
              </a:r>
              <a:r>
                <a:rPr lang="bn-IN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পড়া</a:t>
              </a:r>
              <a:r>
                <a:rPr lang="en-US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40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পা</a:t>
              </a:r>
              <a:r>
                <a:rPr lang="bn-IN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য়</a:t>
              </a:r>
              <a:r>
                <a:rPr lang="en-US" sz="40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রার</a:t>
              </a:r>
              <a:r>
                <a:rPr lang="en-US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গল্প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FCED0E1-D31E-81D8-E4D0-4602A89C7A7E}"/>
              </a:ext>
            </a:extLst>
          </p:cNvPr>
          <p:cNvGrpSpPr/>
          <p:nvPr userDrawn="1"/>
        </p:nvGrpSpPr>
        <p:grpSpPr>
          <a:xfrm>
            <a:off x="5882656" y="3120779"/>
            <a:ext cx="5782878" cy="707886"/>
            <a:chOff x="5882656" y="3120779"/>
            <a:chExt cx="5782878" cy="707886"/>
          </a:xfrm>
        </p:grpSpPr>
        <p:sp>
          <p:nvSpPr>
            <p:cNvPr id="18" name="Text 13">
              <a:extLst>
                <a:ext uri="{FF2B5EF4-FFF2-40B4-BE49-F238E27FC236}">
                  <a16:creationId xmlns:a16="http://schemas.microsoft.com/office/drawing/2014/main" id="{FD3F48A7-E49D-6DA0-042A-AA6C898E0202}"/>
                </a:ext>
              </a:extLst>
            </p:cNvPr>
            <p:cNvSpPr/>
            <p:nvPr userDrawn="1"/>
          </p:nvSpPr>
          <p:spPr>
            <a:xfrm>
              <a:off x="5882656" y="3154680"/>
              <a:ext cx="146304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পৃষ্ঠা</a:t>
              </a:r>
              <a:endParaRPr lang="en-US" sz="15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4">
              <a:extLst>
                <a:ext uri="{FF2B5EF4-FFF2-40B4-BE49-F238E27FC236}">
                  <a16:creationId xmlns:a16="http://schemas.microsoft.com/office/drawing/2014/main" id="{96B5EBC4-C16E-5F75-E560-530EC5E93180}"/>
                </a:ext>
              </a:extLst>
            </p:cNvPr>
            <p:cNvSpPr/>
            <p:nvPr userDrawn="1"/>
          </p:nvSpPr>
          <p:spPr>
            <a:xfrm>
              <a:off x="6938363" y="3120779"/>
              <a:ext cx="4727171" cy="707886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40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১৬৪</a:t>
              </a:r>
              <a:endParaRPr lang="en-US" sz="15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2" name="Text 16">
            <a:extLst>
              <a:ext uri="{FF2B5EF4-FFF2-40B4-BE49-F238E27FC236}">
                <a16:creationId xmlns:a16="http://schemas.microsoft.com/office/drawing/2014/main" id="{213B4C57-9BAD-97F0-08E6-78A98EEE06C5}"/>
              </a:ext>
            </a:extLst>
          </p:cNvPr>
          <p:cNvSpPr/>
          <p:nvPr userDrawn="1"/>
        </p:nvSpPr>
        <p:spPr>
          <a:xfrm>
            <a:off x="5882655" y="3861596"/>
            <a:ext cx="5921423" cy="1938992"/>
          </a:xfrm>
          <a:prstGeom prst="rect">
            <a:avLst/>
          </a:prstGeom>
          <a:noFill/>
          <a:ln/>
        </p:spPr>
        <p:txBody>
          <a:bodyPr wrap="square" rtlCol="0" anchor="ctr">
            <a:sp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নিজের বই খুলে শিক্ষকের সাথে </a:t>
            </a:r>
            <a:r>
              <a:rPr lang="en-US" sz="4000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সাথে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প</a:t>
            </a:r>
            <a:r>
              <a:rPr lang="bn-IN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ড়ো</a:t>
            </a:r>
            <a:r>
              <a:rPr lang="en-US" sz="4000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 এবং পাঠের ছবিগুলো লক্ষ করো।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7CB7D0-353E-EDFB-8575-CE5FF2F8EF8A}"/>
              </a:ext>
            </a:extLst>
          </p:cNvPr>
          <p:cNvGrpSpPr/>
          <p:nvPr userDrawn="1"/>
        </p:nvGrpSpPr>
        <p:grpSpPr>
          <a:xfrm>
            <a:off x="881157" y="900545"/>
            <a:ext cx="4120342" cy="5084619"/>
            <a:chOff x="881157" y="900545"/>
            <a:chExt cx="4120342" cy="5084619"/>
          </a:xfrm>
        </p:grpSpPr>
        <p:sp>
          <p:nvSpPr>
            <p:cNvPr id="5" name="Shape 3">
              <a:extLst>
                <a:ext uri="{FF2B5EF4-FFF2-40B4-BE49-F238E27FC236}">
                  <a16:creationId xmlns:a16="http://schemas.microsoft.com/office/drawing/2014/main" id="{C7A588BC-B889-BCA6-5B13-1C15AB76C11F}"/>
                </a:ext>
              </a:extLst>
            </p:cNvPr>
            <p:cNvSpPr/>
            <p:nvPr userDrawn="1"/>
          </p:nvSpPr>
          <p:spPr>
            <a:xfrm>
              <a:off x="881157" y="900545"/>
              <a:ext cx="4120342" cy="5084619"/>
            </a:xfrm>
            <a:prstGeom prst="roundRect">
              <a:avLst>
                <a:gd name="adj" fmla="val 2308"/>
              </a:avLst>
            </a:prstGeom>
            <a:solidFill>
              <a:srgbClr val="3F8A3B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D5EE03F-60C0-FCDC-298C-B6A3CCF91B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73" y="1004063"/>
              <a:ext cx="3906982" cy="4852919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9E29B2-2B75-AFFD-EBED-7E19CCC7BACA}"/>
              </a:ext>
            </a:extLst>
          </p:cNvPr>
          <p:cNvGrpSpPr/>
          <p:nvPr userDrawn="1"/>
        </p:nvGrpSpPr>
        <p:grpSpPr>
          <a:xfrm>
            <a:off x="6546269" y="62482"/>
            <a:ext cx="2916383" cy="1669479"/>
            <a:chOff x="6546269" y="62482"/>
            <a:chExt cx="2916383" cy="1669479"/>
          </a:xfrm>
        </p:grpSpPr>
        <p:pic>
          <p:nvPicPr>
            <p:cNvPr id="28" name="Graphic 27" descr="Dove outline">
              <a:extLst>
                <a:ext uri="{FF2B5EF4-FFF2-40B4-BE49-F238E27FC236}">
                  <a16:creationId xmlns:a16="http://schemas.microsoft.com/office/drawing/2014/main" id="{179F3546-D67B-CDC4-DE8D-CCD60EC74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46269" y="602816"/>
              <a:ext cx="1129145" cy="1129145"/>
            </a:xfrm>
            <a:prstGeom prst="rect">
              <a:avLst/>
            </a:prstGeom>
          </p:spPr>
        </p:pic>
        <p:pic>
          <p:nvPicPr>
            <p:cNvPr id="30" name="Graphic 29" descr="Dove outline">
              <a:extLst>
                <a:ext uri="{FF2B5EF4-FFF2-40B4-BE49-F238E27FC236}">
                  <a16:creationId xmlns:a16="http://schemas.microsoft.com/office/drawing/2014/main" id="{E6476C23-D27F-DE72-00D6-A270AA3E17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32965" y="339576"/>
              <a:ext cx="1129145" cy="1129145"/>
            </a:xfrm>
            <a:prstGeom prst="rect">
              <a:avLst/>
            </a:prstGeom>
          </p:spPr>
        </p:pic>
        <p:pic>
          <p:nvPicPr>
            <p:cNvPr id="32" name="Graphic 31" descr="Dove outline">
              <a:extLst>
                <a:ext uri="{FF2B5EF4-FFF2-40B4-BE49-F238E27FC236}">
                  <a16:creationId xmlns:a16="http://schemas.microsoft.com/office/drawing/2014/main" id="{D01AFB62-788E-D22D-FAC6-41EFDA5705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33507" y="62482"/>
              <a:ext cx="1129145" cy="1129145"/>
            </a:xfrm>
            <a:prstGeom prst="rect">
              <a:avLst/>
            </a:prstGeom>
          </p:spPr>
        </p:pic>
      </p:grpSp>
      <p:pic>
        <p:nvPicPr>
          <p:cNvPr id="33" name="Graphic 32" descr="Ant outline">
            <a:extLst>
              <a:ext uri="{FF2B5EF4-FFF2-40B4-BE49-F238E27FC236}">
                <a16:creationId xmlns:a16="http://schemas.microsoft.com/office/drawing/2014/main" id="{E7105353-62FD-97E4-2CA0-F453CEE889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143811">
            <a:off x="5569901" y="5874538"/>
            <a:ext cx="656823" cy="656823"/>
          </a:xfrm>
          <a:prstGeom prst="rect">
            <a:avLst/>
          </a:prstGeom>
        </p:spPr>
      </p:pic>
      <p:pic>
        <p:nvPicPr>
          <p:cNvPr id="34" name="Graphic 33" descr="Ant outline">
            <a:extLst>
              <a:ext uri="{FF2B5EF4-FFF2-40B4-BE49-F238E27FC236}">
                <a16:creationId xmlns:a16="http://schemas.microsoft.com/office/drawing/2014/main" id="{D8CDDF9F-1A9A-7452-CB7E-ADA950B29E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143811">
            <a:off x="6179504" y="5805266"/>
            <a:ext cx="656823" cy="656823"/>
          </a:xfrm>
          <a:prstGeom prst="rect">
            <a:avLst/>
          </a:prstGeom>
        </p:spPr>
      </p:pic>
      <p:pic>
        <p:nvPicPr>
          <p:cNvPr id="35" name="Graphic 34" descr="Ant outline">
            <a:extLst>
              <a:ext uri="{FF2B5EF4-FFF2-40B4-BE49-F238E27FC236}">
                <a16:creationId xmlns:a16="http://schemas.microsoft.com/office/drawing/2014/main" id="{10D6561B-31B6-88AC-5E9C-90E307EE6B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4143811">
            <a:off x="6775254" y="5708273"/>
            <a:ext cx="656823" cy="656823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AB04106-45F8-A090-4BDC-3026A9951833}"/>
              </a:ext>
            </a:extLst>
          </p:cNvPr>
          <p:cNvGrpSpPr/>
          <p:nvPr userDrawn="1"/>
        </p:nvGrpSpPr>
        <p:grpSpPr>
          <a:xfrm>
            <a:off x="9206349" y="62477"/>
            <a:ext cx="2916383" cy="1669479"/>
            <a:chOff x="6546269" y="62482"/>
            <a:chExt cx="2916383" cy="1669479"/>
          </a:xfrm>
        </p:grpSpPr>
        <p:pic>
          <p:nvPicPr>
            <p:cNvPr id="38" name="Graphic 37" descr="Dove outline">
              <a:extLst>
                <a:ext uri="{FF2B5EF4-FFF2-40B4-BE49-F238E27FC236}">
                  <a16:creationId xmlns:a16="http://schemas.microsoft.com/office/drawing/2014/main" id="{C3B7906B-C63B-4CD7-F3A3-025F753040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46269" y="602816"/>
              <a:ext cx="1129145" cy="1129145"/>
            </a:xfrm>
            <a:prstGeom prst="rect">
              <a:avLst/>
            </a:prstGeom>
          </p:spPr>
        </p:pic>
        <p:pic>
          <p:nvPicPr>
            <p:cNvPr id="39" name="Graphic 38" descr="Dove outline">
              <a:extLst>
                <a:ext uri="{FF2B5EF4-FFF2-40B4-BE49-F238E27FC236}">
                  <a16:creationId xmlns:a16="http://schemas.microsoft.com/office/drawing/2014/main" id="{C62074D9-338A-49D2-07A9-6F2E44A4D1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32965" y="339576"/>
              <a:ext cx="1129145" cy="1129145"/>
            </a:xfrm>
            <a:prstGeom prst="rect">
              <a:avLst/>
            </a:prstGeom>
          </p:spPr>
        </p:pic>
        <p:pic>
          <p:nvPicPr>
            <p:cNvPr id="40" name="Graphic 39" descr="Dove outline">
              <a:extLst>
                <a:ext uri="{FF2B5EF4-FFF2-40B4-BE49-F238E27FC236}">
                  <a16:creationId xmlns:a16="http://schemas.microsoft.com/office/drawing/2014/main" id="{7F819652-EB82-86A8-2DC1-9310D97F92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33507" y="62482"/>
              <a:ext cx="1129145" cy="1129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60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ying Zutto">
            <a:extLst>
              <a:ext uri="{FF2B5EF4-FFF2-40B4-BE49-F238E27FC236}">
                <a16:creationId xmlns:a16="http://schemas.microsoft.com/office/drawing/2014/main" id="{D4F64A8E-24CF-2977-2794-A2197F6F4D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F3698AD-F157-D222-26D6-FB0595C309C9}"/>
              </a:ext>
            </a:extLst>
          </p:cNvPr>
          <p:cNvSpPr/>
          <p:nvPr userDrawn="1"/>
        </p:nvSpPr>
        <p:spPr>
          <a:xfrm>
            <a:off x="548640" y="320040"/>
            <a:ext cx="237466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600" b="1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মূল্যা</a:t>
            </a:r>
            <a:r>
              <a:rPr lang="bn-IN" sz="66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য়</a:t>
            </a:r>
            <a:r>
              <a:rPr lang="en-US" sz="66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0DE2975-CC81-2C0D-1E29-E660E4744771}"/>
              </a:ext>
            </a:extLst>
          </p:cNvPr>
          <p:cNvGrpSpPr/>
          <p:nvPr userDrawn="1"/>
        </p:nvGrpSpPr>
        <p:grpSpPr>
          <a:xfrm>
            <a:off x="362982" y="1417320"/>
            <a:ext cx="6273338" cy="585216"/>
            <a:chOff x="640080" y="1417320"/>
            <a:chExt cx="6273338" cy="585216"/>
          </a:xfrm>
        </p:grpSpPr>
        <p:sp>
          <p:nvSpPr>
            <p:cNvPr id="10" name="Shape 3">
              <a:extLst>
                <a:ext uri="{FF2B5EF4-FFF2-40B4-BE49-F238E27FC236}">
                  <a16:creationId xmlns:a16="http://schemas.microsoft.com/office/drawing/2014/main" id="{59D3A0E6-9452-DDFE-BCA9-D2B3F21E97BB}"/>
                </a:ext>
              </a:extLst>
            </p:cNvPr>
            <p:cNvSpPr/>
            <p:nvPr/>
          </p:nvSpPr>
          <p:spPr>
            <a:xfrm>
              <a:off x="640080" y="1417320"/>
              <a:ext cx="6273338" cy="585216"/>
            </a:xfrm>
            <a:prstGeom prst="roundRect">
              <a:avLst>
                <a:gd name="adj" fmla="val 12500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8DEF2CCE-4ED4-AD69-0772-59899A8F8F9D}"/>
                </a:ext>
              </a:extLst>
            </p:cNvPr>
            <p:cNvSpPr/>
            <p:nvPr/>
          </p:nvSpPr>
          <p:spPr>
            <a:xfrm>
              <a:off x="1317469" y="1417542"/>
              <a:ext cx="3992124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bn-IN" sz="32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পিঁপড়াটি কোথায় বাস করত?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4" name="Flowchart: Connector 43">
              <a:extLst>
                <a:ext uri="{FF2B5EF4-FFF2-40B4-BE49-F238E27FC236}">
                  <a16:creationId xmlns:a16="http://schemas.microsoft.com/office/drawing/2014/main" id="{7B906452-124D-30FD-3B4D-BDDF47886807}"/>
                </a:ext>
              </a:extLst>
            </p:cNvPr>
            <p:cNvSpPr/>
            <p:nvPr/>
          </p:nvSpPr>
          <p:spPr>
            <a:xfrm>
              <a:off x="720434" y="1451447"/>
              <a:ext cx="509567" cy="509567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0EB2000-77D1-1036-DAED-993A74965C4F}"/>
              </a:ext>
            </a:extLst>
          </p:cNvPr>
          <p:cNvGrpSpPr/>
          <p:nvPr userDrawn="1"/>
        </p:nvGrpSpPr>
        <p:grpSpPr>
          <a:xfrm>
            <a:off x="362982" y="2130552"/>
            <a:ext cx="6273338" cy="585216"/>
            <a:chOff x="640080" y="2130552"/>
            <a:chExt cx="6273338" cy="585216"/>
          </a:xfrm>
        </p:grpSpPr>
        <p:sp>
          <p:nvSpPr>
            <p:cNvPr id="16" name="Shape 7">
              <a:extLst>
                <a:ext uri="{FF2B5EF4-FFF2-40B4-BE49-F238E27FC236}">
                  <a16:creationId xmlns:a16="http://schemas.microsoft.com/office/drawing/2014/main" id="{E7883B97-C36E-A185-64D6-CF83D709239A}"/>
                </a:ext>
              </a:extLst>
            </p:cNvPr>
            <p:cNvSpPr/>
            <p:nvPr/>
          </p:nvSpPr>
          <p:spPr>
            <a:xfrm>
              <a:off x="640080" y="2130552"/>
              <a:ext cx="6273338" cy="585216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0">
              <a:extLst>
                <a:ext uri="{FF2B5EF4-FFF2-40B4-BE49-F238E27FC236}">
                  <a16:creationId xmlns:a16="http://schemas.microsoft.com/office/drawing/2014/main" id="{FBD7346E-855D-C121-EC15-1A30523C45A2}"/>
                </a:ext>
              </a:extLst>
            </p:cNvPr>
            <p:cNvSpPr/>
            <p:nvPr/>
          </p:nvSpPr>
          <p:spPr>
            <a:xfrm>
              <a:off x="1289763" y="2130774"/>
              <a:ext cx="5446856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bn-IN" sz="32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একদিন পিঁপড়াটির কিসের দরকার হলো?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7" name="Flowchart: Connector 46">
              <a:extLst>
                <a:ext uri="{FF2B5EF4-FFF2-40B4-BE49-F238E27FC236}">
                  <a16:creationId xmlns:a16="http://schemas.microsoft.com/office/drawing/2014/main" id="{38AC344B-99C4-8241-39D3-A1D1E28B8543}"/>
                </a:ext>
              </a:extLst>
            </p:cNvPr>
            <p:cNvSpPr/>
            <p:nvPr/>
          </p:nvSpPr>
          <p:spPr>
            <a:xfrm>
              <a:off x="720434" y="2171892"/>
              <a:ext cx="509567" cy="509567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8AD3C33-AD54-692F-89B1-72F0B808ED96}"/>
              </a:ext>
            </a:extLst>
          </p:cNvPr>
          <p:cNvGrpSpPr/>
          <p:nvPr userDrawn="1"/>
        </p:nvGrpSpPr>
        <p:grpSpPr>
          <a:xfrm>
            <a:off x="362982" y="2843784"/>
            <a:ext cx="6273338" cy="585216"/>
            <a:chOff x="640080" y="2843784"/>
            <a:chExt cx="6273338" cy="585216"/>
          </a:xfrm>
        </p:grpSpPr>
        <p:sp>
          <p:nvSpPr>
            <p:cNvPr id="22" name="Shape 11">
              <a:extLst>
                <a:ext uri="{FF2B5EF4-FFF2-40B4-BE49-F238E27FC236}">
                  <a16:creationId xmlns:a16="http://schemas.microsoft.com/office/drawing/2014/main" id="{A3772B8E-06AF-ED90-7159-B00B26F2E846}"/>
                </a:ext>
              </a:extLst>
            </p:cNvPr>
            <p:cNvSpPr/>
            <p:nvPr/>
          </p:nvSpPr>
          <p:spPr>
            <a:xfrm>
              <a:off x="640080" y="2843784"/>
              <a:ext cx="6273338" cy="585216"/>
            </a:xfrm>
            <a:prstGeom prst="roundRect">
              <a:avLst>
                <a:gd name="adj" fmla="val 12500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 14">
              <a:extLst>
                <a:ext uri="{FF2B5EF4-FFF2-40B4-BE49-F238E27FC236}">
                  <a16:creationId xmlns:a16="http://schemas.microsoft.com/office/drawing/2014/main" id="{D0D1F59B-4CBC-C2B8-2536-777D26D49C12}"/>
                </a:ext>
              </a:extLst>
            </p:cNvPr>
            <p:cNvSpPr/>
            <p:nvPr/>
          </p:nvSpPr>
          <p:spPr>
            <a:xfrm>
              <a:off x="1262057" y="2844006"/>
              <a:ext cx="4155067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200" b="1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পিঁপ</a:t>
              </a:r>
              <a:r>
                <a:rPr lang="bn-IN" sz="3200" b="1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ড়াটি নদীর ধারে কেন গেল?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0" name="Flowchart: Connector 49">
              <a:extLst>
                <a:ext uri="{FF2B5EF4-FFF2-40B4-BE49-F238E27FC236}">
                  <a16:creationId xmlns:a16="http://schemas.microsoft.com/office/drawing/2014/main" id="{1CD3EA73-DF27-C1F8-1439-3F500E342E4B}"/>
                </a:ext>
              </a:extLst>
            </p:cNvPr>
            <p:cNvSpPr/>
            <p:nvPr userDrawn="1"/>
          </p:nvSpPr>
          <p:spPr>
            <a:xfrm>
              <a:off x="720431" y="2878463"/>
              <a:ext cx="509567" cy="509567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70778DD-F2A9-1DE3-A2E8-7792E5008466}"/>
              </a:ext>
            </a:extLst>
          </p:cNvPr>
          <p:cNvGrpSpPr/>
          <p:nvPr userDrawn="1"/>
        </p:nvGrpSpPr>
        <p:grpSpPr>
          <a:xfrm>
            <a:off x="362982" y="3557016"/>
            <a:ext cx="6273338" cy="585216"/>
            <a:chOff x="640080" y="3557016"/>
            <a:chExt cx="6273338" cy="585216"/>
          </a:xfrm>
        </p:grpSpPr>
        <p:sp>
          <p:nvSpPr>
            <p:cNvPr id="28" name="Shape 15">
              <a:extLst>
                <a:ext uri="{FF2B5EF4-FFF2-40B4-BE49-F238E27FC236}">
                  <a16:creationId xmlns:a16="http://schemas.microsoft.com/office/drawing/2014/main" id="{A8F80050-79D9-A28B-4657-3ED9EE158B22}"/>
                </a:ext>
              </a:extLst>
            </p:cNvPr>
            <p:cNvSpPr/>
            <p:nvPr/>
          </p:nvSpPr>
          <p:spPr>
            <a:xfrm>
              <a:off x="640080" y="3557016"/>
              <a:ext cx="6273338" cy="585216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18">
              <a:extLst>
                <a:ext uri="{FF2B5EF4-FFF2-40B4-BE49-F238E27FC236}">
                  <a16:creationId xmlns:a16="http://schemas.microsoft.com/office/drawing/2014/main" id="{3CB45193-BC19-4608-683C-C825F71FD2DD}"/>
                </a:ext>
              </a:extLst>
            </p:cNvPr>
            <p:cNvSpPr/>
            <p:nvPr/>
          </p:nvSpPr>
          <p:spPr>
            <a:xfrm>
              <a:off x="1303608" y="3557236"/>
              <a:ext cx="4155068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bn-IN" sz="3200" b="1" dirty="0">
                  <a:solidFill>
                    <a:srgbClr val="1B3A4B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নদীতে কি ছিল?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2" name="Flowchart: Connector 51">
              <a:extLst>
                <a:ext uri="{FF2B5EF4-FFF2-40B4-BE49-F238E27FC236}">
                  <a16:creationId xmlns:a16="http://schemas.microsoft.com/office/drawing/2014/main" id="{830F7BC4-E54F-4AAA-7CEE-8FA064969AEF}"/>
                </a:ext>
              </a:extLst>
            </p:cNvPr>
            <p:cNvSpPr/>
            <p:nvPr userDrawn="1"/>
          </p:nvSpPr>
          <p:spPr>
            <a:xfrm>
              <a:off x="720434" y="3598911"/>
              <a:ext cx="509567" cy="509567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EA9A894-902D-5CA6-0557-805BD946350B}"/>
              </a:ext>
            </a:extLst>
          </p:cNvPr>
          <p:cNvGrpSpPr/>
          <p:nvPr userDrawn="1"/>
        </p:nvGrpSpPr>
        <p:grpSpPr>
          <a:xfrm>
            <a:off x="362982" y="4270248"/>
            <a:ext cx="6273338" cy="585216"/>
            <a:chOff x="640080" y="4270248"/>
            <a:chExt cx="6273338" cy="585216"/>
          </a:xfrm>
        </p:grpSpPr>
        <p:sp>
          <p:nvSpPr>
            <p:cNvPr id="34" name="Shape 19">
              <a:extLst>
                <a:ext uri="{FF2B5EF4-FFF2-40B4-BE49-F238E27FC236}">
                  <a16:creationId xmlns:a16="http://schemas.microsoft.com/office/drawing/2014/main" id="{F75174DB-2CFA-CF33-E500-86B8ECFE3099}"/>
                </a:ext>
              </a:extLst>
            </p:cNvPr>
            <p:cNvSpPr/>
            <p:nvPr/>
          </p:nvSpPr>
          <p:spPr>
            <a:xfrm>
              <a:off x="640080" y="4270248"/>
              <a:ext cx="6273338" cy="585216"/>
            </a:xfrm>
            <a:prstGeom prst="roundRect">
              <a:avLst>
                <a:gd name="adj" fmla="val 12500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22">
              <a:extLst>
                <a:ext uri="{FF2B5EF4-FFF2-40B4-BE49-F238E27FC236}">
                  <a16:creationId xmlns:a16="http://schemas.microsoft.com/office/drawing/2014/main" id="{44BDE395-23CA-FD84-6543-BC0251A2A3CC}"/>
                </a:ext>
              </a:extLst>
            </p:cNvPr>
            <p:cNvSpPr/>
            <p:nvPr userDrawn="1"/>
          </p:nvSpPr>
          <p:spPr>
            <a:xfrm>
              <a:off x="1275894" y="4270470"/>
              <a:ext cx="5474579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bn-IN" sz="3200" b="1" dirty="0">
                  <a:solidFill>
                    <a:srgbClr val="1B3A4B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নদীর ঢেউয়ের সাথে পিঁপড়াটির কী হলো?</a:t>
              </a:r>
              <a:endParaRPr lang="en-US" sz="15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597AA40A-A7D9-603E-DF41-C67FEA125335}"/>
                </a:ext>
              </a:extLst>
            </p:cNvPr>
            <p:cNvSpPr/>
            <p:nvPr userDrawn="1"/>
          </p:nvSpPr>
          <p:spPr>
            <a:xfrm>
              <a:off x="720432" y="4305489"/>
              <a:ext cx="509567" cy="509567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911487A-E1FF-11C7-56B5-55EA5D8786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956322"/>
            <a:ext cx="5250874" cy="45854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67664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ying Zutto">
            <a:extLst>
              <a:ext uri="{FF2B5EF4-FFF2-40B4-BE49-F238E27FC236}">
                <a16:creationId xmlns:a16="http://schemas.microsoft.com/office/drawing/2014/main" id="{D4F64A8E-24CF-2977-2794-A2197F6F4D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927CBF88-BC3B-C366-C798-F5766DE3AA64}"/>
              </a:ext>
            </a:extLst>
          </p:cNvPr>
          <p:cNvSpPr/>
          <p:nvPr userDrawn="1"/>
        </p:nvSpPr>
        <p:spPr>
          <a:xfrm>
            <a:off x="548640" y="1179030"/>
            <a:ext cx="280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 err="1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বা</a:t>
            </a:r>
            <a:r>
              <a:rPr lang="bn-IN" sz="5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ড়ি</a:t>
            </a:r>
            <a:r>
              <a:rPr lang="en-US" sz="5400" b="1" dirty="0">
                <a:solidFill>
                  <a:srgbClr val="1B3A4B"/>
                </a:solidFill>
                <a:latin typeface="NikoshBAN" panose="02000000000000000000" pitchFamily="2" charset="0"/>
                <a:ea typeface="Nirmala UI" pitchFamily="34" charset="-122"/>
                <a:cs typeface="NikoshBAN" panose="02000000000000000000" pitchFamily="2" charset="0"/>
              </a:rPr>
              <a:t>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8BEFD1-479A-78EA-D979-774A6B6D1F21}"/>
              </a:ext>
            </a:extLst>
          </p:cNvPr>
          <p:cNvGrpSpPr/>
          <p:nvPr userDrawn="1"/>
        </p:nvGrpSpPr>
        <p:grpSpPr>
          <a:xfrm>
            <a:off x="640080" y="3359737"/>
            <a:ext cx="6096000" cy="822960"/>
            <a:chOff x="640080" y="3359737"/>
            <a:chExt cx="6096000" cy="822960"/>
          </a:xfrm>
        </p:grpSpPr>
        <p:sp>
          <p:nvSpPr>
            <p:cNvPr id="3" name="Shape 3">
              <a:extLst>
                <a:ext uri="{FF2B5EF4-FFF2-40B4-BE49-F238E27FC236}">
                  <a16:creationId xmlns:a16="http://schemas.microsoft.com/office/drawing/2014/main" id="{ADB68F16-AA7D-CC7C-B46D-A90D28C1F8A7}"/>
                </a:ext>
              </a:extLst>
            </p:cNvPr>
            <p:cNvSpPr/>
            <p:nvPr userDrawn="1"/>
          </p:nvSpPr>
          <p:spPr>
            <a:xfrm>
              <a:off x="640080" y="3359737"/>
              <a:ext cx="6096000" cy="822960"/>
            </a:xfrm>
            <a:prstGeom prst="roundRect">
              <a:avLst>
                <a:gd name="adj" fmla="val 13333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9EFBBAB-D314-76BB-8E94-F18185FF8128}"/>
                </a:ext>
              </a:extLst>
            </p:cNvPr>
            <p:cNvGrpSpPr/>
            <p:nvPr userDrawn="1"/>
          </p:nvGrpSpPr>
          <p:grpSpPr>
            <a:xfrm>
              <a:off x="822960" y="3515181"/>
              <a:ext cx="512064" cy="512068"/>
              <a:chOff x="822960" y="1755644"/>
              <a:chExt cx="512064" cy="512068"/>
            </a:xfrm>
          </p:grpSpPr>
          <p:sp>
            <p:nvSpPr>
              <p:cNvPr id="5" name="Shape 4">
                <a:extLst>
                  <a:ext uri="{FF2B5EF4-FFF2-40B4-BE49-F238E27FC236}">
                    <a16:creationId xmlns:a16="http://schemas.microsoft.com/office/drawing/2014/main" id="{F1E4202F-6351-BD88-A1E0-A1BF672D7AD2}"/>
                  </a:ext>
                </a:extLst>
              </p:cNvPr>
              <p:cNvSpPr/>
              <p:nvPr/>
            </p:nvSpPr>
            <p:spPr>
              <a:xfrm>
                <a:off x="822960" y="1755648"/>
                <a:ext cx="512064" cy="512064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 5">
                <a:extLst>
                  <a:ext uri="{FF2B5EF4-FFF2-40B4-BE49-F238E27FC236}">
                    <a16:creationId xmlns:a16="http://schemas.microsoft.com/office/drawing/2014/main" id="{1B336D69-40B0-D056-63F5-DA53840062BA}"/>
                  </a:ext>
                </a:extLst>
              </p:cNvPr>
              <p:cNvSpPr/>
              <p:nvPr/>
            </p:nvSpPr>
            <p:spPr>
              <a:xfrm>
                <a:off x="822960" y="1755644"/>
                <a:ext cx="512064" cy="512064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1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7" name="Text 6">
              <a:extLst>
                <a:ext uri="{FF2B5EF4-FFF2-40B4-BE49-F238E27FC236}">
                  <a16:creationId xmlns:a16="http://schemas.microsoft.com/office/drawing/2014/main" id="{6461004E-8FD2-1F61-DCAF-FCEE5DAAAA96}"/>
                </a:ext>
              </a:extLst>
            </p:cNvPr>
            <p:cNvSpPr/>
            <p:nvPr userDrawn="1"/>
          </p:nvSpPr>
          <p:spPr>
            <a:xfrm>
              <a:off x="1554480" y="3478831"/>
              <a:ext cx="4777047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গল্পটি জোরে </a:t>
              </a:r>
              <a:r>
                <a:rPr lang="en-US" sz="32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জোরে</a:t>
              </a:r>
              <a:r>
                <a:rPr lang="en-US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প</a:t>
              </a:r>
              <a:r>
                <a:rPr lang="bn-IN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ড়ে</a:t>
              </a:r>
              <a:r>
                <a:rPr lang="en-US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আসবে।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331EFA-A569-AE46-9F7C-DCE228BB8AA5}"/>
              </a:ext>
            </a:extLst>
          </p:cNvPr>
          <p:cNvGrpSpPr/>
          <p:nvPr userDrawn="1"/>
        </p:nvGrpSpPr>
        <p:grpSpPr>
          <a:xfrm>
            <a:off x="640080" y="4411297"/>
            <a:ext cx="6096000" cy="822960"/>
            <a:chOff x="640080" y="4411297"/>
            <a:chExt cx="6096000" cy="822960"/>
          </a:xfrm>
        </p:grpSpPr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8144725A-DE64-EC0F-6120-B8506BBCA0E4}"/>
                </a:ext>
              </a:extLst>
            </p:cNvPr>
            <p:cNvSpPr/>
            <p:nvPr userDrawn="1"/>
          </p:nvSpPr>
          <p:spPr>
            <a:xfrm>
              <a:off x="640080" y="4411297"/>
              <a:ext cx="6096000" cy="822960"/>
            </a:xfrm>
            <a:prstGeom prst="roundRect">
              <a:avLst>
                <a:gd name="adj" fmla="val 13333"/>
              </a:avLst>
            </a:prstGeom>
            <a:solidFill>
              <a:srgbClr val="EAF6F8"/>
            </a:solidFill>
            <a:ln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3A88971-769E-61D3-7700-2DDA83116CF2}"/>
                </a:ext>
              </a:extLst>
            </p:cNvPr>
            <p:cNvGrpSpPr/>
            <p:nvPr userDrawn="1"/>
          </p:nvGrpSpPr>
          <p:grpSpPr>
            <a:xfrm>
              <a:off x="822960" y="4566745"/>
              <a:ext cx="512064" cy="512067"/>
              <a:chOff x="822960" y="2807208"/>
              <a:chExt cx="512064" cy="512067"/>
            </a:xfrm>
          </p:grpSpPr>
          <p:sp>
            <p:nvSpPr>
              <p:cNvPr id="11" name="Shape 8">
                <a:extLst>
                  <a:ext uri="{FF2B5EF4-FFF2-40B4-BE49-F238E27FC236}">
                    <a16:creationId xmlns:a16="http://schemas.microsoft.com/office/drawing/2014/main" id="{8A4BBAA5-EBBD-70F0-45BF-669F744C79DB}"/>
                  </a:ext>
                </a:extLst>
              </p:cNvPr>
              <p:cNvSpPr/>
              <p:nvPr/>
            </p:nvSpPr>
            <p:spPr>
              <a:xfrm>
                <a:off x="822960" y="2807208"/>
                <a:ext cx="512064" cy="512064"/>
              </a:xfrm>
              <a:prstGeom prst="ellipse">
                <a:avLst/>
              </a:prstGeom>
              <a:solidFill>
                <a:srgbClr val="5FAD56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 9">
                <a:extLst>
                  <a:ext uri="{FF2B5EF4-FFF2-40B4-BE49-F238E27FC236}">
                    <a16:creationId xmlns:a16="http://schemas.microsoft.com/office/drawing/2014/main" id="{FE1D4E7C-7427-6A98-F2DB-6E96230C0684}"/>
                  </a:ext>
                </a:extLst>
              </p:cNvPr>
              <p:cNvSpPr/>
              <p:nvPr/>
            </p:nvSpPr>
            <p:spPr>
              <a:xfrm>
                <a:off x="822960" y="2807211"/>
                <a:ext cx="512064" cy="512064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Nirmala UI" pitchFamily="34" charset="-122"/>
                    <a:cs typeface="NikoshBAN" panose="02000000000000000000" pitchFamily="2" charset="0"/>
                  </a:rPr>
                  <a:t>2</a:t>
                </a:r>
                <a:endParaRPr lang="en-US" sz="1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3" name="Text 10">
              <a:extLst>
                <a:ext uri="{FF2B5EF4-FFF2-40B4-BE49-F238E27FC236}">
                  <a16:creationId xmlns:a16="http://schemas.microsoft.com/office/drawing/2014/main" id="{72FA3A96-94A2-86DF-0827-EB2B8F752848}"/>
                </a:ext>
              </a:extLst>
            </p:cNvPr>
            <p:cNvSpPr/>
            <p:nvPr userDrawn="1"/>
          </p:nvSpPr>
          <p:spPr>
            <a:xfrm>
              <a:off x="1554480" y="4530391"/>
              <a:ext cx="5181600" cy="584775"/>
            </a:xfrm>
            <a:prstGeom prst="rect">
              <a:avLst/>
            </a:prstGeom>
            <a:noFill/>
            <a:ln/>
          </p:spPr>
          <p:txBody>
            <a:bodyPr wrap="square" rtlCol="0" anchor="ctr">
              <a:spAutoFit/>
            </a:bodyPr>
            <a:lstStyle/>
            <a:p>
              <a:pPr marL="0" indent="0">
                <a:buNone/>
              </a:pPr>
              <a:r>
                <a:rPr lang="en-US" sz="32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পিঁপ</a:t>
              </a:r>
              <a:r>
                <a:rPr lang="bn-IN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ড়া</a:t>
              </a:r>
              <a:r>
                <a:rPr lang="en-US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32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পা</a:t>
              </a:r>
              <a:r>
                <a:rPr lang="bn-IN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য়</a:t>
              </a:r>
              <a:r>
                <a:rPr lang="en-US" sz="3200" dirty="0" err="1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রার</a:t>
              </a:r>
              <a:r>
                <a:rPr lang="en-US" sz="3200" dirty="0">
                  <a:solidFill>
                    <a:srgbClr val="1B3A4B"/>
                  </a:solidFill>
                  <a:latin typeface="NikoshBAN" panose="02000000000000000000" pitchFamily="2" charset="0"/>
                  <a:ea typeface="Nirmala UI" pitchFamily="34" charset="-122"/>
                  <a:cs typeface="NikoshBAN" panose="02000000000000000000" pitchFamily="2" charset="0"/>
                </a:rPr>
                <a:t> ছবি এঁকে রং করবে।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9D971C1-A3CF-969E-E837-365196F32B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27" y="453615"/>
            <a:ext cx="4613564" cy="5361709"/>
          </a:xfrm>
          <a:prstGeom prst="rect">
            <a:avLst/>
          </a:prstGeom>
        </p:spPr>
      </p:pic>
      <p:pic>
        <p:nvPicPr>
          <p:cNvPr id="17" name="Graphic 16" descr="Architecture with solid fill">
            <a:extLst>
              <a:ext uri="{FF2B5EF4-FFF2-40B4-BE49-F238E27FC236}">
                <a16:creationId xmlns:a16="http://schemas.microsoft.com/office/drawing/2014/main" id="{FA3C27F5-167A-DDE7-FC89-B44546AF8E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1208" b="11138"/>
          <a:stretch>
            <a:fillRect/>
          </a:stretch>
        </p:blipFill>
        <p:spPr>
          <a:xfrm>
            <a:off x="3352800" y="290945"/>
            <a:ext cx="368530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75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rying Zutto">
            <a:extLst>
              <a:ext uri="{FF2B5EF4-FFF2-40B4-BE49-F238E27FC236}">
                <a16:creationId xmlns:a16="http://schemas.microsoft.com/office/drawing/2014/main" id="{D4F64A8E-24CF-2977-2794-A2197F6F4D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t="21535" r="1819" b="18095"/>
          <a:stretch>
            <a:fillRect/>
          </a:stretch>
        </p:blipFill>
        <p:spPr>
          <a:xfrm>
            <a:off x="0" y="5557630"/>
            <a:ext cx="12192000" cy="12989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A8C70F-0B7D-7617-58A7-0A5A18026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65"/>
            <a:ext cx="12192000" cy="6850210"/>
          </a:xfrm>
          <a:prstGeom prst="rect">
            <a:avLst/>
          </a:prstGeom>
        </p:spPr>
      </p:pic>
      <p:sp>
        <p:nvSpPr>
          <p:cNvPr id="4" name="Ribbon: Curved and Tilted Down 3">
            <a:extLst>
              <a:ext uri="{FF2B5EF4-FFF2-40B4-BE49-F238E27FC236}">
                <a16:creationId xmlns:a16="http://schemas.microsoft.com/office/drawing/2014/main" id="{41819D16-CE17-43DE-DF83-E30462B20253}"/>
              </a:ext>
            </a:extLst>
          </p:cNvPr>
          <p:cNvSpPr/>
          <p:nvPr userDrawn="1"/>
        </p:nvSpPr>
        <p:spPr>
          <a:xfrm>
            <a:off x="4419600" y="13850"/>
            <a:ext cx="6525491" cy="4336473"/>
          </a:xfrm>
          <a:prstGeom prst="ellipseRibbon">
            <a:avLst>
              <a:gd name="adj1" fmla="val 24409"/>
              <a:gd name="adj2" fmla="val 62739"/>
              <a:gd name="adj3" fmla="val 1793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>
                <a:solidFill>
                  <a:srgbClr val="8F4DB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11500" b="1" dirty="0">
              <a:solidFill>
                <a:srgbClr val="8F4DB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201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556BBD-E760-DA7A-1A8D-AE14F492F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7AA33-05B3-B821-4792-6D868C680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15AAE-88D2-20EF-F578-C69713937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041DF-CCE2-4F09-8D2C-10FD1C11E196}" type="datetimeFigureOut">
              <a:rPr lang="en-US" smtClean="0"/>
              <a:t>28-Sep-26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C8E7D-64AB-AD0C-49B1-81A2678C6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1430C-AF74-1D59-2D00-A8FA00634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0F9A4E-ADCF-46F4-84D6-3BAB02D4D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0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0" r:id="rId4"/>
    <p:sldLayoutId id="2147483654" r:id="rId5"/>
    <p:sldLayoutId id="2147483652" r:id="rId6"/>
    <p:sldLayoutId id="2147483653" r:id="rId7"/>
    <p:sldLayoutId id="2147483655" r:id="rId8"/>
    <p:sldLayoutId id="2147483656" r:id="rId9"/>
    <p:sldLayoutId id="2147483657" r:id="rId10"/>
    <p:sldLayoutId id="2147483661" r:id="rId11"/>
    <p:sldLayoutId id="2147483663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277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62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37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11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603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3632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242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869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74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239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423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688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BenSenHandwriting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WALTON</dc:creator>
  <cp:lastModifiedBy>WALTON</cp:lastModifiedBy>
  <cp:revision>13</cp:revision>
  <dcterms:created xsi:type="dcterms:W3CDTF">2026-09-22T16:01:25Z</dcterms:created>
  <dcterms:modified xsi:type="dcterms:W3CDTF">2026-09-28T10:49:21Z</dcterms:modified>
</cp:coreProperties>
</file>