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9" r:id="rId5"/>
    <p:sldId id="260" r:id="rId6"/>
    <p:sldId id="261" r:id="rId7"/>
    <p:sldId id="347" r:id="rId8"/>
    <p:sldId id="348" r:id="rId9"/>
    <p:sldId id="349" r:id="rId10"/>
    <p:sldId id="274" r:id="rId11"/>
    <p:sldId id="433" r:id="rId12"/>
    <p:sldId id="339" r:id="rId13"/>
    <p:sldId id="272" r:id="rId1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40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490285" y="6474776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478" y="6474776"/>
            <a:ext cx="322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স্বাগতম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901862-FBDB-4263-823F-81C4D2F9470D}"/>
              </a:ext>
            </a:extLst>
          </p:cNvPr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CBB58-CB14-44E1-BE38-7944AF0338E5}"/>
              </a:ext>
            </a:extLst>
          </p:cNvPr>
          <p:cNvSpPr/>
          <p:nvPr/>
        </p:nvSpPr>
        <p:spPr>
          <a:xfrm>
            <a:off x="1065212" y="2321004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662" y="2286000"/>
            <a:ext cx="101395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৭.২.৪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1A0108-3F44-4098-901F-FED536FCA9DD}"/>
              </a:ext>
            </a:extLst>
          </p:cNvPr>
          <p:cNvSpPr txBox="1"/>
          <p:nvPr/>
        </p:nvSpPr>
        <p:spPr>
          <a:xfrm>
            <a:off x="2741612" y="1219200"/>
            <a:ext cx="496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খালিঘর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10EB4-318F-4B45-A9B8-82FA3F86E76E}"/>
              </a:ext>
            </a:extLst>
          </p:cNvPr>
          <p:cNvSpPr txBox="1"/>
          <p:nvPr/>
        </p:nvSpPr>
        <p:spPr>
          <a:xfrm>
            <a:off x="342076" y="2209801"/>
            <a:ext cx="258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৪২৭৫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1907A-17CC-4022-AF1E-EF879AA7014B}"/>
              </a:ext>
            </a:extLst>
          </p:cNvPr>
          <p:cNvSpPr/>
          <p:nvPr/>
        </p:nvSpPr>
        <p:spPr>
          <a:xfrm rot="10800000" flipV="1">
            <a:off x="2741612" y="2209801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16CD1-C343-4B0D-9089-A89DA0038C02}"/>
              </a:ext>
            </a:extLst>
          </p:cNvPr>
          <p:cNvSpPr txBox="1"/>
          <p:nvPr/>
        </p:nvSpPr>
        <p:spPr>
          <a:xfrm>
            <a:off x="4113212" y="2209801"/>
            <a:ext cx="117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কিমি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48D7A4-346B-4CB6-B3A4-D91315F2BA78}"/>
              </a:ext>
            </a:extLst>
          </p:cNvPr>
          <p:cNvSpPr txBox="1"/>
          <p:nvPr/>
        </p:nvSpPr>
        <p:spPr>
          <a:xfrm>
            <a:off x="2841253" y="2209801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৪.২৭৫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D8BDD3-9D0E-4F58-B69B-148D4A1D87F3}"/>
              </a:ext>
            </a:extLst>
          </p:cNvPr>
          <p:cNvSpPr txBox="1"/>
          <p:nvPr/>
        </p:nvSpPr>
        <p:spPr>
          <a:xfrm>
            <a:off x="4875212" y="2209801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5F2168-CEC2-45F0-87ED-A9229BBB32C0}"/>
              </a:ext>
            </a:extLst>
          </p:cNvPr>
          <p:cNvSpPr/>
          <p:nvPr/>
        </p:nvSpPr>
        <p:spPr>
          <a:xfrm rot="10800000" flipV="1">
            <a:off x="5561012" y="2209801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1A79C2-FF04-496F-BC0C-718268D33ECB}"/>
              </a:ext>
            </a:extLst>
          </p:cNvPr>
          <p:cNvSpPr txBox="1"/>
          <p:nvPr/>
        </p:nvSpPr>
        <p:spPr>
          <a:xfrm>
            <a:off x="7008812" y="2209801"/>
            <a:ext cx="117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হেমি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6FB1F6-EBDF-4C26-8C75-5C7A0BB9C86F}"/>
              </a:ext>
            </a:extLst>
          </p:cNvPr>
          <p:cNvSpPr txBox="1"/>
          <p:nvPr/>
        </p:nvSpPr>
        <p:spPr>
          <a:xfrm>
            <a:off x="5660652" y="2209801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৪২.৭৫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51E5AA-30DD-42D7-BAA5-FD97D4701303}"/>
              </a:ext>
            </a:extLst>
          </p:cNvPr>
          <p:cNvSpPr txBox="1"/>
          <p:nvPr/>
        </p:nvSpPr>
        <p:spPr>
          <a:xfrm>
            <a:off x="7847012" y="2209801"/>
            <a:ext cx="54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237B34-27BC-45BD-A937-3AE267AE1010}"/>
              </a:ext>
            </a:extLst>
          </p:cNvPr>
          <p:cNvSpPr/>
          <p:nvPr/>
        </p:nvSpPr>
        <p:spPr>
          <a:xfrm rot="10800000" flipV="1">
            <a:off x="8532812" y="2209802"/>
            <a:ext cx="13716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291AE0-A6D0-438C-AFFC-29EF699D7C4B}"/>
              </a:ext>
            </a:extLst>
          </p:cNvPr>
          <p:cNvSpPr txBox="1"/>
          <p:nvPr/>
        </p:nvSpPr>
        <p:spPr>
          <a:xfrm>
            <a:off x="9980612" y="2209801"/>
            <a:ext cx="1553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ডেকামি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9EC1AC-FD82-4720-9880-EB23655F23DD}"/>
              </a:ext>
            </a:extLst>
          </p:cNvPr>
          <p:cNvSpPr txBox="1"/>
          <p:nvPr/>
        </p:nvSpPr>
        <p:spPr>
          <a:xfrm>
            <a:off x="8632453" y="2209801"/>
            <a:ext cx="1195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৪২৭.৫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93DC94-B276-49CF-88A6-05DC28554879}"/>
              </a:ext>
            </a:extLst>
          </p:cNvPr>
          <p:cNvSpPr txBox="1"/>
          <p:nvPr/>
        </p:nvSpPr>
        <p:spPr>
          <a:xfrm>
            <a:off x="388937" y="2971801"/>
            <a:ext cx="258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৫২৮০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3D40E2-BB35-454C-9BBD-C9703D1AD876}"/>
              </a:ext>
            </a:extLst>
          </p:cNvPr>
          <p:cNvSpPr/>
          <p:nvPr/>
        </p:nvSpPr>
        <p:spPr>
          <a:xfrm rot="10800000" flipV="1">
            <a:off x="2788473" y="2971801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F9E674-02BF-4D59-BAE6-5DE21D71096C}"/>
              </a:ext>
            </a:extLst>
          </p:cNvPr>
          <p:cNvSpPr txBox="1"/>
          <p:nvPr/>
        </p:nvSpPr>
        <p:spPr>
          <a:xfrm>
            <a:off x="4160073" y="2971801"/>
            <a:ext cx="117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হেগ্রা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911DB7-F583-4335-A398-13B00C72B264}"/>
              </a:ext>
            </a:extLst>
          </p:cNvPr>
          <p:cNvSpPr txBox="1"/>
          <p:nvPr/>
        </p:nvSpPr>
        <p:spPr>
          <a:xfrm>
            <a:off x="2888114" y="2971801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৫২.৮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88A059-4D52-4CBF-B071-E90817F1EDB1}"/>
              </a:ext>
            </a:extLst>
          </p:cNvPr>
          <p:cNvSpPr txBox="1"/>
          <p:nvPr/>
        </p:nvSpPr>
        <p:spPr>
          <a:xfrm>
            <a:off x="4922073" y="2971801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997183-1280-4C16-8C85-B18EB1C356C3}"/>
              </a:ext>
            </a:extLst>
          </p:cNvPr>
          <p:cNvSpPr/>
          <p:nvPr/>
        </p:nvSpPr>
        <p:spPr>
          <a:xfrm rot="10800000" flipV="1">
            <a:off x="5607873" y="2971801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881ED8-9F76-46AD-8ED8-A9774C46A575}"/>
              </a:ext>
            </a:extLst>
          </p:cNvPr>
          <p:cNvSpPr txBox="1"/>
          <p:nvPr/>
        </p:nvSpPr>
        <p:spPr>
          <a:xfrm>
            <a:off x="6903273" y="2971801"/>
            <a:ext cx="129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ডেকাগ্রা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1B2EF2-0F2A-4F12-86C1-25F4CB95C940}"/>
              </a:ext>
            </a:extLst>
          </p:cNvPr>
          <p:cNvSpPr txBox="1"/>
          <p:nvPr/>
        </p:nvSpPr>
        <p:spPr>
          <a:xfrm>
            <a:off x="5707513" y="2971801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৫২৮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76C615-59D9-4600-8115-79739A60357B}"/>
              </a:ext>
            </a:extLst>
          </p:cNvPr>
          <p:cNvSpPr txBox="1"/>
          <p:nvPr/>
        </p:nvSpPr>
        <p:spPr>
          <a:xfrm>
            <a:off x="7893873" y="2971801"/>
            <a:ext cx="54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02BE38-9AE5-431E-8E5F-B24D36079FE6}"/>
              </a:ext>
            </a:extLst>
          </p:cNvPr>
          <p:cNvSpPr/>
          <p:nvPr/>
        </p:nvSpPr>
        <p:spPr>
          <a:xfrm rot="10800000" flipV="1">
            <a:off x="8579673" y="2971802"/>
            <a:ext cx="13716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2D7204-9715-41AE-B5C1-5374660007B9}"/>
              </a:ext>
            </a:extLst>
          </p:cNvPr>
          <p:cNvSpPr txBox="1"/>
          <p:nvPr/>
        </p:nvSpPr>
        <p:spPr>
          <a:xfrm>
            <a:off x="10027473" y="3087469"/>
            <a:ext cx="1553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কেজি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FC3D9E-48D6-4C2D-87E8-885CDDB40080}"/>
              </a:ext>
            </a:extLst>
          </p:cNvPr>
          <p:cNvSpPr txBox="1"/>
          <p:nvPr/>
        </p:nvSpPr>
        <p:spPr>
          <a:xfrm>
            <a:off x="8679314" y="2971801"/>
            <a:ext cx="1195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৫.২৮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0AB2EB-AB16-44D4-8E06-34A83C8AF2E4}"/>
              </a:ext>
            </a:extLst>
          </p:cNvPr>
          <p:cNvSpPr txBox="1"/>
          <p:nvPr/>
        </p:nvSpPr>
        <p:spPr>
          <a:xfrm>
            <a:off x="379412" y="3773269"/>
            <a:ext cx="2580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২৫০০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76C40D-2A93-4CFD-BF5B-3368976E3E4D}"/>
              </a:ext>
            </a:extLst>
          </p:cNvPr>
          <p:cNvSpPr/>
          <p:nvPr/>
        </p:nvSpPr>
        <p:spPr>
          <a:xfrm rot="10800000" flipV="1">
            <a:off x="2778948" y="3773269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5B06F5-B254-4404-862A-644176FE9238}"/>
              </a:ext>
            </a:extLst>
          </p:cNvPr>
          <p:cNvSpPr txBox="1"/>
          <p:nvPr/>
        </p:nvSpPr>
        <p:spPr>
          <a:xfrm>
            <a:off x="4150548" y="3773269"/>
            <a:ext cx="1173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সেলি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603A29-F803-4701-A7F2-5E3DEF847907}"/>
              </a:ext>
            </a:extLst>
          </p:cNvPr>
          <p:cNvSpPr txBox="1"/>
          <p:nvPr/>
        </p:nvSpPr>
        <p:spPr>
          <a:xfrm>
            <a:off x="2878589" y="3773269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2EB4DE-B6A0-4E0A-AA4F-70D91EFBD3B1}"/>
              </a:ext>
            </a:extLst>
          </p:cNvPr>
          <p:cNvSpPr txBox="1"/>
          <p:nvPr/>
        </p:nvSpPr>
        <p:spPr>
          <a:xfrm>
            <a:off x="4912548" y="3773269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42F229-4477-472C-AB80-CD8D0F2C17A2}"/>
              </a:ext>
            </a:extLst>
          </p:cNvPr>
          <p:cNvSpPr/>
          <p:nvPr/>
        </p:nvSpPr>
        <p:spPr>
          <a:xfrm rot="10800000" flipV="1">
            <a:off x="5598348" y="3773269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E2CD154-BD8A-4AED-85B3-E1B730A6A5D2}"/>
              </a:ext>
            </a:extLst>
          </p:cNvPr>
          <p:cNvSpPr txBox="1"/>
          <p:nvPr/>
        </p:nvSpPr>
        <p:spPr>
          <a:xfrm>
            <a:off x="6893748" y="3773269"/>
            <a:ext cx="129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ডেসিলি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5A2529-3DD2-4CF7-A214-BCB2222D5368}"/>
              </a:ext>
            </a:extLst>
          </p:cNvPr>
          <p:cNvSpPr txBox="1"/>
          <p:nvPr/>
        </p:nvSpPr>
        <p:spPr>
          <a:xfrm>
            <a:off x="5697988" y="3773269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2D3BC4D-A01C-41F3-86D1-1C48E1891376}"/>
              </a:ext>
            </a:extLst>
          </p:cNvPr>
          <p:cNvSpPr txBox="1"/>
          <p:nvPr/>
        </p:nvSpPr>
        <p:spPr>
          <a:xfrm>
            <a:off x="7884348" y="3773269"/>
            <a:ext cx="54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DB5C5D-D1B0-4D4F-B844-26D2E64FB38B}"/>
              </a:ext>
            </a:extLst>
          </p:cNvPr>
          <p:cNvSpPr/>
          <p:nvPr/>
        </p:nvSpPr>
        <p:spPr>
          <a:xfrm rot="10800000" flipV="1">
            <a:off x="8570148" y="3773270"/>
            <a:ext cx="13716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440184-4A31-48DD-94CD-9225E1B75758}"/>
              </a:ext>
            </a:extLst>
          </p:cNvPr>
          <p:cNvSpPr txBox="1"/>
          <p:nvPr/>
        </p:nvSpPr>
        <p:spPr>
          <a:xfrm>
            <a:off x="10017948" y="3773269"/>
            <a:ext cx="1553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লিটার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7A5F71-17A4-409E-A495-F7E9E827ECFF}"/>
              </a:ext>
            </a:extLst>
          </p:cNvPr>
          <p:cNvSpPr txBox="1"/>
          <p:nvPr/>
        </p:nvSpPr>
        <p:spPr>
          <a:xfrm>
            <a:off x="8669789" y="3773269"/>
            <a:ext cx="1195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২.৫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29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2" grpId="0" animBg="1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  <p:bldP spid="31" grpId="0"/>
      <p:bldP spid="32" grpId="0"/>
      <p:bldP spid="33" grpId="0"/>
      <p:bldP spid="34" grpId="0" animBg="1"/>
      <p:bldP spid="35" grpId="0"/>
      <p:bldP spid="36" grpId="0"/>
      <p:bldP spid="37" grpId="0"/>
      <p:bldP spid="38" grpId="0" animBg="1"/>
      <p:bldP spid="39" grpId="0"/>
      <p:bldP spid="40" grpId="0"/>
      <p:bldP spid="41" grpId="0"/>
      <p:bldP spid="42" grpId="0" animBg="1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1A0108-3F44-4098-901F-FED536FCA9DD}"/>
              </a:ext>
            </a:extLst>
          </p:cNvPr>
          <p:cNvSpPr txBox="1"/>
          <p:nvPr/>
        </p:nvSpPr>
        <p:spPr>
          <a:xfrm>
            <a:off x="1751012" y="348369"/>
            <a:ext cx="8359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নিলার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৬০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ডেসিমিটার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কাপর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১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শার্ট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বানাতে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২০০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কাপড়ের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শার্ট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10EB4-318F-4B45-A9B8-82FA3F86E76E}"/>
              </a:ext>
            </a:extLst>
          </p:cNvPr>
          <p:cNvSpPr txBox="1"/>
          <p:nvPr/>
        </p:nvSpPr>
        <p:spPr>
          <a:xfrm>
            <a:off x="342076" y="2354960"/>
            <a:ext cx="402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ডেসিমিটার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কাপর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1907A-17CC-4022-AF1E-EF879AA7014B}"/>
              </a:ext>
            </a:extLst>
          </p:cNvPr>
          <p:cNvSpPr/>
          <p:nvPr/>
        </p:nvSpPr>
        <p:spPr>
          <a:xfrm rot="10800000" flipV="1">
            <a:off x="4037012" y="2354960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16CD1-C343-4B0D-9089-A89DA0038C02}"/>
              </a:ext>
            </a:extLst>
          </p:cNvPr>
          <p:cNvSpPr txBox="1"/>
          <p:nvPr/>
        </p:nvSpPr>
        <p:spPr>
          <a:xfrm>
            <a:off x="5614526" y="2354960"/>
            <a:ext cx="1173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48D7A4-346B-4CB6-B3A4-D91315F2BA78}"/>
              </a:ext>
            </a:extLst>
          </p:cNvPr>
          <p:cNvSpPr txBox="1"/>
          <p:nvPr/>
        </p:nvSpPr>
        <p:spPr>
          <a:xfrm>
            <a:off x="4136653" y="2354960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D8BDD3-9D0E-4F58-B69B-148D4A1D87F3}"/>
              </a:ext>
            </a:extLst>
          </p:cNvPr>
          <p:cNvSpPr txBox="1"/>
          <p:nvPr/>
        </p:nvSpPr>
        <p:spPr>
          <a:xfrm>
            <a:off x="7542212" y="2354960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5F2168-CEC2-45F0-87ED-A9229BBB32C0}"/>
              </a:ext>
            </a:extLst>
          </p:cNvPr>
          <p:cNvSpPr/>
          <p:nvPr/>
        </p:nvSpPr>
        <p:spPr>
          <a:xfrm rot="10800000" flipV="1">
            <a:off x="6246812" y="235496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1A79C2-FF04-496F-BC0C-718268D33ECB}"/>
              </a:ext>
            </a:extLst>
          </p:cNvPr>
          <p:cNvSpPr txBox="1"/>
          <p:nvPr/>
        </p:nvSpPr>
        <p:spPr>
          <a:xfrm>
            <a:off x="9562275" y="2354960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সেন্টিমিটার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6FB1F6-EBDF-4C26-8C75-5C7A0BB9C86F}"/>
              </a:ext>
            </a:extLst>
          </p:cNvPr>
          <p:cNvSpPr txBox="1"/>
          <p:nvPr/>
        </p:nvSpPr>
        <p:spPr>
          <a:xfrm>
            <a:off x="6346452" y="2354960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D24BAF-BCCB-40BE-999D-4BAE59F29FC6}"/>
              </a:ext>
            </a:extLst>
          </p:cNvPr>
          <p:cNvSpPr/>
          <p:nvPr/>
        </p:nvSpPr>
        <p:spPr>
          <a:xfrm rot="10800000" flipV="1">
            <a:off x="8167235" y="235496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957365-D94B-4366-BFC5-C5436F3DC0D3}"/>
              </a:ext>
            </a:extLst>
          </p:cNvPr>
          <p:cNvSpPr txBox="1"/>
          <p:nvPr/>
        </p:nvSpPr>
        <p:spPr>
          <a:xfrm>
            <a:off x="8266875" y="2354960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D3BD24A-6218-42AE-A9DB-FCEE78395B08}"/>
              </a:ext>
            </a:extLst>
          </p:cNvPr>
          <p:cNvSpPr txBox="1"/>
          <p:nvPr/>
        </p:nvSpPr>
        <p:spPr>
          <a:xfrm>
            <a:off x="303212" y="3178314"/>
            <a:ext cx="402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শার্ট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06A9CA-3C89-4A85-9672-32B084671396}"/>
              </a:ext>
            </a:extLst>
          </p:cNvPr>
          <p:cNvSpPr/>
          <p:nvPr/>
        </p:nvSpPr>
        <p:spPr>
          <a:xfrm rot="10800000" flipV="1">
            <a:off x="3998148" y="3178314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3F66A3-C2F4-47CE-90AA-64A42E449971}"/>
              </a:ext>
            </a:extLst>
          </p:cNvPr>
          <p:cNvSpPr txBox="1"/>
          <p:nvPr/>
        </p:nvSpPr>
        <p:spPr>
          <a:xfrm>
            <a:off x="5575662" y="3178314"/>
            <a:ext cx="1173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1DEC45-72DE-4039-B952-B79A23A183E5}"/>
              </a:ext>
            </a:extLst>
          </p:cNvPr>
          <p:cNvSpPr txBox="1"/>
          <p:nvPr/>
        </p:nvSpPr>
        <p:spPr>
          <a:xfrm>
            <a:off x="4097789" y="3178314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AE63E2-F40D-4BCE-8728-CFBDE9F603DA}"/>
              </a:ext>
            </a:extLst>
          </p:cNvPr>
          <p:cNvSpPr txBox="1"/>
          <p:nvPr/>
        </p:nvSpPr>
        <p:spPr>
          <a:xfrm>
            <a:off x="7503348" y="3178314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939579-50D2-449E-AB41-6E9A9B8105AC}"/>
              </a:ext>
            </a:extLst>
          </p:cNvPr>
          <p:cNvSpPr/>
          <p:nvPr/>
        </p:nvSpPr>
        <p:spPr>
          <a:xfrm rot="10800000" flipV="1">
            <a:off x="6207948" y="3178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73EF6F-5257-41EB-A520-D9FC84A32BD7}"/>
              </a:ext>
            </a:extLst>
          </p:cNvPr>
          <p:cNvSpPr txBox="1"/>
          <p:nvPr/>
        </p:nvSpPr>
        <p:spPr>
          <a:xfrm>
            <a:off x="9523411" y="3178314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614BC79-3C5C-451C-BDF0-118512D90FB0}"/>
              </a:ext>
            </a:extLst>
          </p:cNvPr>
          <p:cNvSpPr txBox="1"/>
          <p:nvPr/>
        </p:nvSpPr>
        <p:spPr>
          <a:xfrm>
            <a:off x="6307588" y="3178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E62C030-9796-4DCA-9D6C-C544BC01D4FD}"/>
              </a:ext>
            </a:extLst>
          </p:cNvPr>
          <p:cNvSpPr/>
          <p:nvPr/>
        </p:nvSpPr>
        <p:spPr>
          <a:xfrm rot="10800000" flipV="1">
            <a:off x="8128371" y="3178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D112B9-14FE-4AB1-80CD-D93B2A24C5CC}"/>
              </a:ext>
            </a:extLst>
          </p:cNvPr>
          <p:cNvSpPr txBox="1"/>
          <p:nvPr/>
        </p:nvSpPr>
        <p:spPr>
          <a:xfrm>
            <a:off x="8228011" y="3178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363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1A0108-3F44-4098-901F-FED536FCA9DD}"/>
              </a:ext>
            </a:extLst>
          </p:cNvPr>
          <p:cNvSpPr txBox="1"/>
          <p:nvPr/>
        </p:nvSpPr>
        <p:spPr>
          <a:xfrm>
            <a:off x="981024" y="396788"/>
            <a:ext cx="1036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সাথীদের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পরিবারে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মাসে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৩৫০০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মিলিলিটার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সয়াবিন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তেল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পরিবারে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তেলের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10EB4-318F-4B45-A9B8-82FA3F86E76E}"/>
              </a:ext>
            </a:extLst>
          </p:cNvPr>
          <p:cNvSpPr txBox="1"/>
          <p:nvPr/>
        </p:nvSpPr>
        <p:spPr>
          <a:xfrm>
            <a:off x="342076" y="2354960"/>
            <a:ext cx="402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৩৫০০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মিলিলিটার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তেল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1907A-17CC-4022-AF1E-EF879AA7014B}"/>
              </a:ext>
            </a:extLst>
          </p:cNvPr>
          <p:cNvSpPr/>
          <p:nvPr/>
        </p:nvSpPr>
        <p:spPr>
          <a:xfrm rot="10800000" flipV="1">
            <a:off x="4265610" y="2354960"/>
            <a:ext cx="1249275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16CD1-C343-4B0D-9089-A89DA0038C02}"/>
              </a:ext>
            </a:extLst>
          </p:cNvPr>
          <p:cNvSpPr txBox="1"/>
          <p:nvPr/>
        </p:nvSpPr>
        <p:spPr>
          <a:xfrm>
            <a:off x="5621789" y="2354960"/>
            <a:ext cx="548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48D7A4-346B-4CB6-B3A4-D91315F2BA78}"/>
              </a:ext>
            </a:extLst>
          </p:cNvPr>
          <p:cNvSpPr txBox="1"/>
          <p:nvPr/>
        </p:nvSpPr>
        <p:spPr>
          <a:xfrm>
            <a:off x="4365252" y="2354960"/>
            <a:ext cx="1149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৩৫০০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D8BDD3-9D0E-4F58-B69B-148D4A1D87F3}"/>
              </a:ext>
            </a:extLst>
          </p:cNvPr>
          <p:cNvSpPr txBox="1"/>
          <p:nvPr/>
        </p:nvSpPr>
        <p:spPr>
          <a:xfrm>
            <a:off x="7542212" y="2354960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5F2168-CEC2-45F0-87ED-A9229BBB32C0}"/>
              </a:ext>
            </a:extLst>
          </p:cNvPr>
          <p:cNvSpPr/>
          <p:nvPr/>
        </p:nvSpPr>
        <p:spPr>
          <a:xfrm rot="10800000" flipV="1">
            <a:off x="6246812" y="235496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1A79C2-FF04-496F-BC0C-718268D33ECB}"/>
              </a:ext>
            </a:extLst>
          </p:cNvPr>
          <p:cNvSpPr txBox="1"/>
          <p:nvPr/>
        </p:nvSpPr>
        <p:spPr>
          <a:xfrm>
            <a:off x="9562275" y="2354960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লিটার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6FB1F6-EBDF-4C26-8C75-5C7A0BB9C86F}"/>
              </a:ext>
            </a:extLst>
          </p:cNvPr>
          <p:cNvSpPr txBox="1"/>
          <p:nvPr/>
        </p:nvSpPr>
        <p:spPr>
          <a:xfrm>
            <a:off x="6346452" y="2354960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D24BAF-BCCB-40BE-999D-4BAE59F29FC6}"/>
              </a:ext>
            </a:extLst>
          </p:cNvPr>
          <p:cNvSpPr/>
          <p:nvPr/>
        </p:nvSpPr>
        <p:spPr>
          <a:xfrm rot="10800000" flipV="1">
            <a:off x="8167235" y="235496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957365-D94B-4366-BFC5-C5436F3DC0D3}"/>
              </a:ext>
            </a:extLst>
          </p:cNvPr>
          <p:cNvSpPr txBox="1"/>
          <p:nvPr/>
        </p:nvSpPr>
        <p:spPr>
          <a:xfrm>
            <a:off x="8266875" y="2354960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৩.৫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D3BD24A-6218-42AE-A9DB-FCEE78395B08}"/>
              </a:ext>
            </a:extLst>
          </p:cNvPr>
          <p:cNvSpPr txBox="1"/>
          <p:nvPr/>
        </p:nvSpPr>
        <p:spPr>
          <a:xfrm>
            <a:off x="303212" y="3178314"/>
            <a:ext cx="3519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তেল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06A9CA-3C89-4A85-9672-32B084671396}"/>
              </a:ext>
            </a:extLst>
          </p:cNvPr>
          <p:cNvSpPr/>
          <p:nvPr/>
        </p:nvSpPr>
        <p:spPr>
          <a:xfrm rot="10800000" flipV="1">
            <a:off x="3998148" y="3178314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3F66A3-C2F4-47CE-90AA-64A42E449971}"/>
              </a:ext>
            </a:extLst>
          </p:cNvPr>
          <p:cNvSpPr txBox="1"/>
          <p:nvPr/>
        </p:nvSpPr>
        <p:spPr>
          <a:xfrm>
            <a:off x="5575662" y="3178314"/>
            <a:ext cx="456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×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1DEC45-72DE-4039-B952-B79A23A183E5}"/>
              </a:ext>
            </a:extLst>
          </p:cNvPr>
          <p:cNvSpPr txBox="1"/>
          <p:nvPr/>
        </p:nvSpPr>
        <p:spPr>
          <a:xfrm>
            <a:off x="4097789" y="3178314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৩.৫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AE63E2-F40D-4BCE-8728-CFBDE9F603DA}"/>
              </a:ext>
            </a:extLst>
          </p:cNvPr>
          <p:cNvSpPr txBox="1"/>
          <p:nvPr/>
        </p:nvSpPr>
        <p:spPr>
          <a:xfrm>
            <a:off x="7503348" y="3178314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939579-50D2-449E-AB41-6E9A9B8105AC}"/>
              </a:ext>
            </a:extLst>
          </p:cNvPr>
          <p:cNvSpPr/>
          <p:nvPr/>
        </p:nvSpPr>
        <p:spPr>
          <a:xfrm rot="10800000" flipV="1">
            <a:off x="6207948" y="3178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73EF6F-5257-41EB-A520-D9FC84A32BD7}"/>
              </a:ext>
            </a:extLst>
          </p:cNvPr>
          <p:cNvSpPr txBox="1"/>
          <p:nvPr/>
        </p:nvSpPr>
        <p:spPr>
          <a:xfrm>
            <a:off x="9523411" y="3178314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লিটার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614BC79-3C5C-451C-BDF0-118512D90FB0}"/>
              </a:ext>
            </a:extLst>
          </p:cNvPr>
          <p:cNvSpPr txBox="1"/>
          <p:nvPr/>
        </p:nvSpPr>
        <p:spPr>
          <a:xfrm>
            <a:off x="6307588" y="3178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E62C030-9796-4DCA-9D6C-C544BC01D4FD}"/>
              </a:ext>
            </a:extLst>
          </p:cNvPr>
          <p:cNvSpPr/>
          <p:nvPr/>
        </p:nvSpPr>
        <p:spPr>
          <a:xfrm rot="10800000" flipV="1">
            <a:off x="8128371" y="3178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D112B9-14FE-4AB1-80CD-D93B2A24C5CC}"/>
              </a:ext>
            </a:extLst>
          </p:cNvPr>
          <p:cNvSpPr txBox="1"/>
          <p:nvPr/>
        </p:nvSpPr>
        <p:spPr>
          <a:xfrm>
            <a:off x="8228011" y="3178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816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1A0108-3F44-4098-901F-FED536FCA9DD}"/>
              </a:ext>
            </a:extLst>
          </p:cNvPr>
          <p:cNvSpPr txBox="1"/>
          <p:nvPr/>
        </p:nvSpPr>
        <p:spPr>
          <a:xfrm>
            <a:off x="714600" y="454186"/>
            <a:ext cx="1036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ইশরাতের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দাদা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জমিতে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৩৭৫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১৫০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বিঘা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বিঘাতে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ডেকাগ্রাম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10EB4-318F-4B45-A9B8-82FA3F86E76E}"/>
              </a:ext>
            </a:extLst>
          </p:cNvPr>
          <p:cNvSpPr txBox="1"/>
          <p:nvPr/>
        </p:nvSpPr>
        <p:spPr>
          <a:xfrm>
            <a:off x="342076" y="2354960"/>
            <a:ext cx="2551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কেজি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1907A-17CC-4022-AF1E-EF879AA7014B}"/>
              </a:ext>
            </a:extLst>
          </p:cNvPr>
          <p:cNvSpPr/>
          <p:nvPr/>
        </p:nvSpPr>
        <p:spPr>
          <a:xfrm rot="10800000" flipV="1">
            <a:off x="3275012" y="2354960"/>
            <a:ext cx="1249275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E16CD1-C343-4B0D-9089-A89DA0038C02}"/>
              </a:ext>
            </a:extLst>
          </p:cNvPr>
          <p:cNvSpPr txBox="1"/>
          <p:nvPr/>
        </p:nvSpPr>
        <p:spPr>
          <a:xfrm>
            <a:off x="4631191" y="2354960"/>
            <a:ext cx="548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×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48D7A4-346B-4CB6-B3A4-D91315F2BA78}"/>
              </a:ext>
            </a:extLst>
          </p:cNvPr>
          <p:cNvSpPr txBox="1"/>
          <p:nvPr/>
        </p:nvSpPr>
        <p:spPr>
          <a:xfrm>
            <a:off x="3374654" y="2354960"/>
            <a:ext cx="1149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D8BDD3-9D0E-4F58-B69B-148D4A1D87F3}"/>
              </a:ext>
            </a:extLst>
          </p:cNvPr>
          <p:cNvSpPr txBox="1"/>
          <p:nvPr/>
        </p:nvSpPr>
        <p:spPr>
          <a:xfrm>
            <a:off x="6551614" y="2354960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5F2168-CEC2-45F0-87ED-A9229BBB32C0}"/>
              </a:ext>
            </a:extLst>
          </p:cNvPr>
          <p:cNvSpPr/>
          <p:nvPr/>
        </p:nvSpPr>
        <p:spPr>
          <a:xfrm rot="10800000" flipV="1">
            <a:off x="5256214" y="235496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1A79C2-FF04-496F-BC0C-718268D33ECB}"/>
              </a:ext>
            </a:extLst>
          </p:cNvPr>
          <p:cNvSpPr txBox="1"/>
          <p:nvPr/>
        </p:nvSpPr>
        <p:spPr>
          <a:xfrm>
            <a:off x="8647878" y="2324181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ডেকাগ্রাম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6FB1F6-EBDF-4C26-8C75-5C7A0BB9C86F}"/>
              </a:ext>
            </a:extLst>
          </p:cNvPr>
          <p:cNvSpPr txBox="1"/>
          <p:nvPr/>
        </p:nvSpPr>
        <p:spPr>
          <a:xfrm>
            <a:off x="5355854" y="2354960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5D24BAF-BCCB-40BE-999D-4BAE59F29FC6}"/>
              </a:ext>
            </a:extLst>
          </p:cNvPr>
          <p:cNvSpPr/>
          <p:nvPr/>
        </p:nvSpPr>
        <p:spPr>
          <a:xfrm rot="10800000" flipV="1">
            <a:off x="7176637" y="235496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957365-D94B-4366-BFC5-C5436F3DC0D3}"/>
              </a:ext>
            </a:extLst>
          </p:cNvPr>
          <p:cNvSpPr txBox="1"/>
          <p:nvPr/>
        </p:nvSpPr>
        <p:spPr>
          <a:xfrm>
            <a:off x="7276277" y="2354960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D3BD24A-6218-42AE-A9DB-FCEE78395B08}"/>
              </a:ext>
            </a:extLst>
          </p:cNvPr>
          <p:cNvSpPr txBox="1"/>
          <p:nvPr/>
        </p:nvSpPr>
        <p:spPr>
          <a:xfrm>
            <a:off x="303213" y="3178314"/>
            <a:ext cx="2461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06A9CA-3C89-4A85-9672-32B084671396}"/>
              </a:ext>
            </a:extLst>
          </p:cNvPr>
          <p:cNvSpPr/>
          <p:nvPr/>
        </p:nvSpPr>
        <p:spPr>
          <a:xfrm rot="10800000" flipV="1">
            <a:off x="2741613" y="3178314"/>
            <a:ext cx="1371601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3F66A3-C2F4-47CE-90AA-64A42E449971}"/>
              </a:ext>
            </a:extLst>
          </p:cNvPr>
          <p:cNvSpPr txBox="1"/>
          <p:nvPr/>
        </p:nvSpPr>
        <p:spPr>
          <a:xfrm>
            <a:off x="4319127" y="3178314"/>
            <a:ext cx="456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1DEC45-72DE-4039-B952-B79A23A183E5}"/>
              </a:ext>
            </a:extLst>
          </p:cNvPr>
          <p:cNvSpPr txBox="1"/>
          <p:nvPr/>
        </p:nvSpPr>
        <p:spPr>
          <a:xfrm>
            <a:off x="2841254" y="3178314"/>
            <a:ext cx="127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AE63E2-F40D-4BCE-8728-CFBDE9F603DA}"/>
              </a:ext>
            </a:extLst>
          </p:cNvPr>
          <p:cNvSpPr txBox="1"/>
          <p:nvPr/>
        </p:nvSpPr>
        <p:spPr>
          <a:xfrm>
            <a:off x="6246813" y="3178314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939579-50D2-449E-AB41-6E9A9B8105AC}"/>
              </a:ext>
            </a:extLst>
          </p:cNvPr>
          <p:cNvSpPr/>
          <p:nvPr/>
        </p:nvSpPr>
        <p:spPr>
          <a:xfrm rot="10800000" flipV="1">
            <a:off x="4951413" y="3178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C73EF6F-5257-41EB-A520-D9FC84A32BD7}"/>
              </a:ext>
            </a:extLst>
          </p:cNvPr>
          <p:cNvSpPr txBox="1"/>
          <p:nvPr/>
        </p:nvSpPr>
        <p:spPr>
          <a:xfrm>
            <a:off x="8266876" y="3178314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ডেকাগ্রাম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614BC79-3C5C-451C-BDF0-118512D90FB0}"/>
              </a:ext>
            </a:extLst>
          </p:cNvPr>
          <p:cNvSpPr txBox="1"/>
          <p:nvPr/>
        </p:nvSpPr>
        <p:spPr>
          <a:xfrm>
            <a:off x="5051053" y="3178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E62C030-9796-4DCA-9D6C-C544BC01D4FD}"/>
              </a:ext>
            </a:extLst>
          </p:cNvPr>
          <p:cNvSpPr/>
          <p:nvPr/>
        </p:nvSpPr>
        <p:spPr>
          <a:xfrm rot="10800000" flipV="1">
            <a:off x="6871836" y="3178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D112B9-14FE-4AB1-80CD-D93B2A24C5CC}"/>
              </a:ext>
            </a:extLst>
          </p:cNvPr>
          <p:cNvSpPr txBox="1"/>
          <p:nvPr/>
        </p:nvSpPr>
        <p:spPr>
          <a:xfrm>
            <a:off x="6971476" y="3178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3925FB-B32C-4BF3-A477-B3F754E41E4E}"/>
              </a:ext>
            </a:extLst>
          </p:cNvPr>
          <p:cNvSpPr txBox="1"/>
          <p:nvPr/>
        </p:nvSpPr>
        <p:spPr>
          <a:xfrm>
            <a:off x="342076" y="3940314"/>
            <a:ext cx="402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জমিতে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84528E-06E8-4C02-BC1B-25B03AFCD7D7}"/>
              </a:ext>
            </a:extLst>
          </p:cNvPr>
          <p:cNvSpPr/>
          <p:nvPr/>
        </p:nvSpPr>
        <p:spPr>
          <a:xfrm rot="10800000" flipV="1">
            <a:off x="4265610" y="3940314"/>
            <a:ext cx="1249275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A55E56-3FEE-47A0-9378-238E936411B5}"/>
              </a:ext>
            </a:extLst>
          </p:cNvPr>
          <p:cNvSpPr txBox="1"/>
          <p:nvPr/>
        </p:nvSpPr>
        <p:spPr>
          <a:xfrm>
            <a:off x="5621789" y="3940314"/>
            <a:ext cx="548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+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8F65EF-2277-4318-8F12-74F238B689A9}"/>
              </a:ext>
            </a:extLst>
          </p:cNvPr>
          <p:cNvSpPr txBox="1"/>
          <p:nvPr/>
        </p:nvSpPr>
        <p:spPr>
          <a:xfrm>
            <a:off x="4365252" y="3940314"/>
            <a:ext cx="1149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৩৭৫০০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094F55-EABE-45D8-A1FD-4821F83B4F0E}"/>
              </a:ext>
            </a:extLst>
          </p:cNvPr>
          <p:cNvSpPr txBox="1"/>
          <p:nvPr/>
        </p:nvSpPr>
        <p:spPr>
          <a:xfrm>
            <a:off x="7542212" y="3940314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76172B1-B4DC-498A-B856-3C7C38CC4695}"/>
              </a:ext>
            </a:extLst>
          </p:cNvPr>
          <p:cNvSpPr/>
          <p:nvPr/>
        </p:nvSpPr>
        <p:spPr>
          <a:xfrm rot="10800000" flipV="1">
            <a:off x="6246812" y="3940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B72F8D-B8F2-4C21-9D50-38D33D9EFB70}"/>
              </a:ext>
            </a:extLst>
          </p:cNvPr>
          <p:cNvSpPr txBox="1"/>
          <p:nvPr/>
        </p:nvSpPr>
        <p:spPr>
          <a:xfrm>
            <a:off x="9562275" y="3940314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ডেকাগ্রাম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16D90-6365-4147-8D95-7A41F75A1CE8}"/>
              </a:ext>
            </a:extLst>
          </p:cNvPr>
          <p:cNvSpPr txBox="1"/>
          <p:nvPr/>
        </p:nvSpPr>
        <p:spPr>
          <a:xfrm>
            <a:off x="6346452" y="3940314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8CECD0-BFF9-4AC8-8194-94D11BA36340}"/>
              </a:ext>
            </a:extLst>
          </p:cNvPr>
          <p:cNvSpPr/>
          <p:nvPr/>
        </p:nvSpPr>
        <p:spPr>
          <a:xfrm rot="10800000" flipV="1">
            <a:off x="8167235" y="3940314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95DE3A-2BB8-4889-8DE4-F6DD6D7BF1DC}"/>
              </a:ext>
            </a:extLst>
          </p:cNvPr>
          <p:cNvSpPr txBox="1"/>
          <p:nvPr/>
        </p:nvSpPr>
        <p:spPr>
          <a:xfrm>
            <a:off x="8266875" y="3940314"/>
            <a:ext cx="119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৩৭৫১৫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56A5AE-3AA6-454E-8611-4277D01F2BFB}"/>
              </a:ext>
            </a:extLst>
          </p:cNvPr>
          <p:cNvSpPr txBox="1"/>
          <p:nvPr/>
        </p:nvSpPr>
        <p:spPr>
          <a:xfrm>
            <a:off x="379412" y="4800600"/>
            <a:ext cx="4021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বিঘাতে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DD84AB-B858-439A-9F78-09DF5F8F1562}"/>
              </a:ext>
            </a:extLst>
          </p:cNvPr>
          <p:cNvSpPr/>
          <p:nvPr/>
        </p:nvSpPr>
        <p:spPr>
          <a:xfrm rot="10800000" flipV="1">
            <a:off x="4302946" y="4800600"/>
            <a:ext cx="1249275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F599FE-D1C3-499E-A024-989EC2E6BEC5}"/>
              </a:ext>
            </a:extLst>
          </p:cNvPr>
          <p:cNvSpPr txBox="1"/>
          <p:nvPr/>
        </p:nvSpPr>
        <p:spPr>
          <a:xfrm>
            <a:off x="5659125" y="4800600"/>
            <a:ext cx="548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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213C9E-983A-4CBF-9E89-5C6C416EAC48}"/>
              </a:ext>
            </a:extLst>
          </p:cNvPr>
          <p:cNvSpPr txBox="1"/>
          <p:nvPr/>
        </p:nvSpPr>
        <p:spPr>
          <a:xfrm>
            <a:off x="4402588" y="4800600"/>
            <a:ext cx="1149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৩৭৫১৫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FFFF66-31C5-404A-8068-C6E781BD662A}"/>
              </a:ext>
            </a:extLst>
          </p:cNvPr>
          <p:cNvSpPr txBox="1"/>
          <p:nvPr/>
        </p:nvSpPr>
        <p:spPr>
          <a:xfrm>
            <a:off x="7579548" y="4800600"/>
            <a:ext cx="548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4F2C54-8451-496D-AFDC-F6272177E136}"/>
              </a:ext>
            </a:extLst>
          </p:cNvPr>
          <p:cNvSpPr/>
          <p:nvPr/>
        </p:nvSpPr>
        <p:spPr>
          <a:xfrm rot="10800000" flipV="1">
            <a:off x="6284148" y="480060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7551FF-F159-41B0-BB34-6244B88CD7BD}"/>
              </a:ext>
            </a:extLst>
          </p:cNvPr>
          <p:cNvSpPr txBox="1"/>
          <p:nvPr/>
        </p:nvSpPr>
        <p:spPr>
          <a:xfrm>
            <a:off x="9599611" y="4800600"/>
            <a:ext cx="19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ডেকাগ্রাম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E83243-BEA0-4801-9F0E-09CAA45C4681}"/>
              </a:ext>
            </a:extLst>
          </p:cNvPr>
          <p:cNvSpPr txBox="1"/>
          <p:nvPr/>
        </p:nvSpPr>
        <p:spPr>
          <a:xfrm>
            <a:off x="6383788" y="4800600"/>
            <a:ext cx="1004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60E62AC-2121-4836-AA35-702B7452DC96}"/>
              </a:ext>
            </a:extLst>
          </p:cNvPr>
          <p:cNvSpPr/>
          <p:nvPr/>
        </p:nvSpPr>
        <p:spPr>
          <a:xfrm rot="10800000" flipV="1">
            <a:off x="8204571" y="4800600"/>
            <a:ext cx="1295400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083C95-BAD1-4600-AE65-74D4ABD53E6E}"/>
              </a:ext>
            </a:extLst>
          </p:cNvPr>
          <p:cNvSpPr txBox="1"/>
          <p:nvPr/>
        </p:nvSpPr>
        <p:spPr>
          <a:xfrm>
            <a:off x="8304211" y="4800600"/>
            <a:ext cx="1195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২৫০১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338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0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5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  <p:bldP spid="23" grpId="0"/>
      <p:bldP spid="24" grpId="0" animBg="1"/>
      <p:bldP spid="25" grpId="0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  <p:bldP spid="34" grpId="0" animBg="1"/>
      <p:bldP spid="35" grpId="0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5D7C70A-C7DC-4A07-9C2D-C5B89CB5E687}"/>
              </a:ext>
            </a:extLst>
          </p:cNvPr>
          <p:cNvSpPr/>
          <p:nvPr/>
        </p:nvSpPr>
        <p:spPr>
          <a:xfrm>
            <a:off x="129368" y="685800"/>
            <a:ext cx="1131330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&lt;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&gt;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B16089-93EE-4079-AC2E-781F4E4F2497}"/>
              </a:ext>
            </a:extLst>
          </p:cNvPr>
          <p:cNvSpPr txBox="1"/>
          <p:nvPr/>
        </p:nvSpPr>
        <p:spPr>
          <a:xfrm>
            <a:off x="2080413" y="2054717"/>
            <a:ext cx="2185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৫০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লিটার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C7EAF5-7B6F-4110-A2E3-A3754A9C26C1}"/>
              </a:ext>
            </a:extLst>
          </p:cNvPr>
          <p:cNvSpPr txBox="1"/>
          <p:nvPr/>
        </p:nvSpPr>
        <p:spPr>
          <a:xfrm>
            <a:off x="1561275" y="2055384"/>
            <a:ext cx="511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8AB37C-A96D-4A1B-BBEB-7529F243CE1B}"/>
              </a:ext>
            </a:extLst>
          </p:cNvPr>
          <p:cNvSpPr/>
          <p:nvPr/>
        </p:nvSpPr>
        <p:spPr>
          <a:xfrm rot="10800000" flipV="1">
            <a:off x="4341812" y="2133790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8E721E3-21BB-461D-9123-006B79E2C8A7}"/>
              </a:ext>
            </a:extLst>
          </p:cNvPr>
          <p:cNvSpPr txBox="1"/>
          <p:nvPr/>
        </p:nvSpPr>
        <p:spPr>
          <a:xfrm>
            <a:off x="6426199" y="2045826"/>
            <a:ext cx="2278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৫০০০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মিলি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F6D453-D1FC-43D0-BC1E-11E465BC836E}"/>
              </a:ext>
            </a:extLst>
          </p:cNvPr>
          <p:cNvSpPr txBox="1"/>
          <p:nvPr/>
        </p:nvSpPr>
        <p:spPr>
          <a:xfrm>
            <a:off x="4735901" y="2010571"/>
            <a:ext cx="738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BF02A3-996D-4577-B99F-BF5E5D6815DF}"/>
              </a:ext>
            </a:extLst>
          </p:cNvPr>
          <p:cNvSpPr txBox="1"/>
          <p:nvPr/>
        </p:nvSpPr>
        <p:spPr>
          <a:xfrm>
            <a:off x="2080413" y="3124200"/>
            <a:ext cx="294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৬৫৫০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ডেকা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4AB8CD-E7FF-4911-9B4A-E57C4F3BF050}"/>
              </a:ext>
            </a:extLst>
          </p:cNvPr>
          <p:cNvSpPr txBox="1"/>
          <p:nvPr/>
        </p:nvSpPr>
        <p:spPr>
          <a:xfrm>
            <a:off x="1561275" y="3124867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2222C2D-87E4-4F86-A78A-04338E0550E7}"/>
              </a:ext>
            </a:extLst>
          </p:cNvPr>
          <p:cNvSpPr/>
          <p:nvPr/>
        </p:nvSpPr>
        <p:spPr>
          <a:xfrm rot="10800000" flipV="1">
            <a:off x="4799012" y="3203273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3EDCB6-ABE7-4F8A-BB64-D9C7EC09DA8F}"/>
              </a:ext>
            </a:extLst>
          </p:cNvPr>
          <p:cNvSpPr txBox="1"/>
          <p:nvPr/>
        </p:nvSpPr>
        <p:spPr>
          <a:xfrm>
            <a:off x="7053861" y="3051908"/>
            <a:ext cx="1614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85A4E7-2E5D-45C7-AA0D-951A0962CC70}"/>
              </a:ext>
            </a:extLst>
          </p:cNvPr>
          <p:cNvSpPr txBox="1"/>
          <p:nvPr/>
        </p:nvSpPr>
        <p:spPr>
          <a:xfrm>
            <a:off x="5274881" y="3161749"/>
            <a:ext cx="890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3F4466-042B-43AB-AE68-91BB96EC11CF}"/>
              </a:ext>
            </a:extLst>
          </p:cNvPr>
          <p:cNvSpPr txBox="1"/>
          <p:nvPr/>
        </p:nvSpPr>
        <p:spPr>
          <a:xfrm>
            <a:off x="2041550" y="3965569"/>
            <a:ext cx="2300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৬৫০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লিটার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4EE4418-AC49-437F-BD40-C09399E17798}"/>
              </a:ext>
            </a:extLst>
          </p:cNvPr>
          <p:cNvSpPr txBox="1"/>
          <p:nvPr/>
        </p:nvSpPr>
        <p:spPr>
          <a:xfrm>
            <a:off x="1522412" y="3966236"/>
            <a:ext cx="577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A38CDE4-A175-4B5B-AE45-46141180F5FC}"/>
              </a:ext>
            </a:extLst>
          </p:cNvPr>
          <p:cNvSpPr/>
          <p:nvPr/>
        </p:nvSpPr>
        <p:spPr>
          <a:xfrm rot="10800000" flipV="1">
            <a:off x="4189413" y="4044642"/>
            <a:ext cx="1614098" cy="5529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2B64136-17DB-4F07-9C23-940614D5A77A}"/>
              </a:ext>
            </a:extLst>
          </p:cNvPr>
          <p:cNvSpPr txBox="1"/>
          <p:nvPr/>
        </p:nvSpPr>
        <p:spPr>
          <a:xfrm>
            <a:off x="5951592" y="4027125"/>
            <a:ext cx="2518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মিটার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72E24B3-732A-4D57-B16D-738532D18CFE}"/>
              </a:ext>
            </a:extLst>
          </p:cNvPr>
          <p:cNvSpPr txBox="1"/>
          <p:nvPr/>
        </p:nvSpPr>
        <p:spPr>
          <a:xfrm>
            <a:off x="4735901" y="3810000"/>
            <a:ext cx="1360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398585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3" grpId="0"/>
      <p:bldP spid="45" grpId="0" animBg="1"/>
      <p:bldP spid="62" grpId="0"/>
      <p:bldP spid="87" grpId="0"/>
      <p:bldP spid="42" grpId="0"/>
      <p:bldP spid="44" grpId="0"/>
      <p:bldP spid="47" grpId="0" animBg="1"/>
      <p:bldP spid="48" grpId="0"/>
      <p:bldP spid="49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15AECCE-09DE-4613-868E-036DCB7F7F1B}"/>
              </a:ext>
            </a:extLst>
          </p:cNvPr>
          <p:cNvSpPr/>
          <p:nvPr/>
        </p:nvSpPr>
        <p:spPr>
          <a:xfrm>
            <a:off x="692289" y="1561573"/>
            <a:ext cx="1820394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7313611" y="1553606"/>
            <a:ext cx="2191211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4792339" y="1561573"/>
            <a:ext cx="2351136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8B9597-55BE-420C-BE65-827E2D1A664A}"/>
              </a:ext>
            </a:extLst>
          </p:cNvPr>
          <p:cNvSpPr txBox="1"/>
          <p:nvPr/>
        </p:nvSpPr>
        <p:spPr>
          <a:xfrm>
            <a:off x="1637341" y="118241"/>
            <a:ext cx="8452493" cy="646331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2610644" y="1561573"/>
            <a:ext cx="2083734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615940" y="1593159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238C00-3DD3-4C87-8AE3-5CD69471FA82}"/>
              </a:ext>
            </a:extLst>
          </p:cNvPr>
          <p:cNvSpPr txBox="1"/>
          <p:nvPr/>
        </p:nvSpPr>
        <p:spPr>
          <a:xfrm>
            <a:off x="996375" y="762000"/>
            <a:ext cx="80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দৈর্ঘ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পরিমাপের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8592" y="2156041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615940" y="1547411"/>
            <a:ext cx="2507920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/>
              <p:nvPr/>
            </p:nvSpPr>
            <p:spPr>
              <a:xfrm>
                <a:off x="574499" y="3595185"/>
                <a:ext cx="1938183" cy="646331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99" y="3595185"/>
                <a:ext cx="1938183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2654576" y="3580470"/>
            <a:ext cx="180263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৩০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6946387" y="3590636"/>
            <a:ext cx="1726133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৮০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4736788" y="3574380"/>
            <a:ext cx="185942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৫০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025780" y="3534806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530134" y="2272608"/>
                <a:ext cx="10515408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আ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য়তকার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একটি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খেলার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মাঠের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দৈর্ঘ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৫০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মিটার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প্রস্থ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৩০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মিটার।</m:t>
                    </m:r>
                  </m:oMath>
                </a14:m>
                <a:endParaRPr lang="en-US" sz="3600" b="0" i="1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    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অপর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দুই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পাশের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মোট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দৈর্ঘ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কত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মিটার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?</m:t>
                      </m:r>
                    </m:oMath>
                  </m:oMathPara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34" y="2272608"/>
                <a:ext cx="10515408" cy="1261884"/>
              </a:xfrm>
              <a:prstGeom prst="rect">
                <a:avLst/>
              </a:prstGeom>
              <a:blipFill>
                <a:blip r:embed="rId4"/>
                <a:stretch>
                  <a:fillRect l="-2087" t="-8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8816507" y="3695156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8972860" y="3580470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40312E0-84D5-4528-9E77-76FBDD424E63}"/>
                  </a:ext>
                </a:extLst>
              </p:cNvPr>
              <p:cNvSpPr/>
              <p:nvPr/>
            </p:nvSpPr>
            <p:spPr>
              <a:xfrm>
                <a:off x="255219" y="5659075"/>
                <a:ext cx="2198964" cy="523220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১০০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ডেকা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গ্রাম</m:t>
                    </m:r>
                  </m:oMath>
                </a14:m>
                <a:endParaRPr lang="en-US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40312E0-84D5-4528-9E77-76FBDD424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19" y="5659075"/>
                <a:ext cx="219896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DCAE6601-6EA2-40BB-BA55-9CFD25F5A6EA}"/>
              </a:ext>
            </a:extLst>
          </p:cNvPr>
          <p:cNvSpPr/>
          <p:nvPr/>
        </p:nvSpPr>
        <p:spPr>
          <a:xfrm>
            <a:off x="2507104" y="5587354"/>
            <a:ext cx="2187274" cy="52322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১০০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0F54B0-6B57-400D-8AB5-7D9FD4874859}"/>
              </a:ext>
            </a:extLst>
          </p:cNvPr>
          <p:cNvSpPr/>
          <p:nvPr/>
        </p:nvSpPr>
        <p:spPr>
          <a:xfrm>
            <a:off x="6948065" y="5597520"/>
            <a:ext cx="2024600" cy="46166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১০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ডেকা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49419F-8ACA-4463-9806-BE8AE37009AF}"/>
              </a:ext>
            </a:extLst>
          </p:cNvPr>
          <p:cNvSpPr/>
          <p:nvPr/>
        </p:nvSpPr>
        <p:spPr>
          <a:xfrm>
            <a:off x="4738466" y="5581264"/>
            <a:ext cx="2187274" cy="52322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১০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36D5FE-C379-4467-910B-E3326C970194}"/>
              </a:ext>
            </a:extLst>
          </p:cNvPr>
          <p:cNvSpPr/>
          <p:nvPr/>
        </p:nvSpPr>
        <p:spPr>
          <a:xfrm>
            <a:off x="9592660" y="5541690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60F2F8-DCCD-4978-ACA1-48F0BF6565CF}"/>
                  </a:ext>
                </a:extLst>
              </p:cNvPr>
              <p:cNvSpPr txBox="1"/>
              <p:nvPr/>
            </p:nvSpPr>
            <p:spPr>
              <a:xfrm>
                <a:off x="268825" y="4269638"/>
                <a:ext cx="100163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1" dirty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৩</m:t>
                      </m:r>
                      <m:r>
                        <m:rPr>
                          <m:nor/>
                        </m:rPr>
                        <a:rPr lang="en-US" sz="3200" dirty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।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আরিফের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জন্মদিনে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১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কিলোগ্রাম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ওজনের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একটি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কেক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কেটে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১০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জন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বন্ধুকে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Cambria Math" panose="02040503050406030204" pitchFamily="18" charset="0"/>
                    <a:cs typeface="NikoshBAN" panose="02000000000000000000" pitchFamily="2" charset="0"/>
                  </a:rPr>
                  <a:t>         </a:t>
                </a:r>
                <a:r>
                  <a:rPr lang="en-US" sz="3200" dirty="0" err="1">
                    <a:latin typeface="Cambria Math" panose="02040503050406030204" pitchFamily="18" charset="0"/>
                    <a:cs typeface="NikoshBAN" panose="02000000000000000000" pitchFamily="2" charset="0"/>
                  </a:rPr>
                  <a:t>খাওয়ানো</a:t>
                </a:r>
                <a:r>
                  <a:rPr lang="en-US" sz="3200" dirty="0">
                    <a:latin typeface="Cambria Math" panose="02040503050406030204" pitchFamily="18" charset="0"/>
                    <a:cs typeface="NikoshBAN" panose="02000000000000000000" pitchFamily="2" charset="0"/>
                  </a:rPr>
                  <a:t> হলো। প্রত্যেক বন্ধুর ভাগে </a:t>
                </a:r>
                <a:r>
                  <a:rPr lang="en-US" sz="3200" dirty="0" err="1">
                    <a:latin typeface="Cambria Math" panose="02040503050406030204" pitchFamily="18" charset="0"/>
                    <a:cs typeface="NikoshBAN" panose="02000000000000000000" pitchFamily="2" charset="0"/>
                  </a:rPr>
                  <a:t>কতটুকু</a:t>
                </a:r>
                <a:r>
                  <a:rPr lang="en-US" sz="3200" dirty="0">
                    <a:latin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Cambria Math" panose="02040503050406030204" pitchFamily="18" charset="0"/>
                    <a:cs typeface="NikoshBAN" panose="02000000000000000000" pitchFamily="2" charset="0"/>
                  </a:rPr>
                  <a:t>পড়ল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200" i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?</m:t>
                    </m:r>
                  </m:oMath>
                </a14:m>
                <a:endParaRPr lang="en-US" sz="3200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60F2F8-DCCD-4978-ACA1-48F0BF656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25" y="4269638"/>
                <a:ext cx="10016392" cy="1077218"/>
              </a:xfrm>
              <a:prstGeom prst="rect">
                <a:avLst/>
              </a:prstGeom>
              <a:blipFill>
                <a:blip r:embed="rId6"/>
                <a:stretch>
                  <a:fillRect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0B963CDA-784F-4F55-9D3F-EF86FF4922E0}"/>
              </a:ext>
            </a:extLst>
          </p:cNvPr>
          <p:cNvSpPr txBox="1"/>
          <p:nvPr/>
        </p:nvSpPr>
        <p:spPr>
          <a:xfrm>
            <a:off x="9383387" y="570204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CADAB-3D86-4BC3-BDBF-05EFFF03B5E9}"/>
              </a:ext>
            </a:extLst>
          </p:cNvPr>
          <p:cNvSpPr/>
          <p:nvPr/>
        </p:nvSpPr>
        <p:spPr>
          <a:xfrm>
            <a:off x="9539740" y="5587354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46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4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1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 animBg="1"/>
      <p:bldP spid="42" grpId="0" animBg="1"/>
      <p:bldP spid="20" grpId="0"/>
      <p:bldP spid="17" grpId="0" animBg="1"/>
      <p:bldP spid="17" grpId="1" animBg="1"/>
      <p:bldP spid="17" grpId="2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/>
      <p:bldP spid="27" grpId="0" animBg="1"/>
      <p:bldP spid="27" grpId="1" animBg="1"/>
      <p:bldP spid="27" grpId="2" animBg="1"/>
      <p:bldP spid="21" grpId="0" animBg="1"/>
      <p:bldP spid="28" grpId="0" animBg="1"/>
      <p:bldP spid="29" grpId="0" animBg="1"/>
      <p:bldP spid="30" grpId="0" animBg="1"/>
      <p:bldP spid="31" grpId="0" animBg="1"/>
      <p:bldP spid="32" grpId="0"/>
      <p:bldP spid="40" grpId="0" animBg="1"/>
      <p:bldP spid="40" grpId="1" animBg="1"/>
      <p:bldP spid="40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836612" y="762000"/>
            <a:ext cx="102108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১.৩৫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৯.৬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দুইজনের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1151771" y="2049542"/>
            <a:ext cx="372344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১.৩৫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26D9F-4761-42DF-B9A4-BDC90C2661A7}"/>
              </a:ext>
            </a:extLst>
          </p:cNvPr>
          <p:cNvSpPr txBox="1"/>
          <p:nvPr/>
        </p:nvSpPr>
        <p:spPr>
          <a:xfrm flipH="1">
            <a:off x="1151770" y="3362980"/>
            <a:ext cx="372344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১৩৫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ACF99-B9AA-41F7-B74D-3F149C847D7B}"/>
              </a:ext>
            </a:extLst>
          </p:cNvPr>
          <p:cNvSpPr txBox="1"/>
          <p:nvPr/>
        </p:nvSpPr>
        <p:spPr>
          <a:xfrm flipH="1">
            <a:off x="1151771" y="2706261"/>
            <a:ext cx="372344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১.৩৫ × ১০০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288421-807F-4542-84A8-7A00D6455776}"/>
              </a:ext>
            </a:extLst>
          </p:cNvPr>
          <p:cNvSpPr txBox="1"/>
          <p:nvPr/>
        </p:nvSpPr>
        <p:spPr>
          <a:xfrm flipH="1">
            <a:off x="5952371" y="2057400"/>
            <a:ext cx="448544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৯.৬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BD0DCF-DD78-42FB-8304-0FA41DC0B998}"/>
              </a:ext>
            </a:extLst>
          </p:cNvPr>
          <p:cNvSpPr txBox="1"/>
          <p:nvPr/>
        </p:nvSpPr>
        <p:spPr>
          <a:xfrm flipH="1">
            <a:off x="5952372" y="3370838"/>
            <a:ext cx="448544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৯৬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DF69B1-CB23-439F-95AF-D5DE73E5F7C6}"/>
              </a:ext>
            </a:extLst>
          </p:cNvPr>
          <p:cNvSpPr txBox="1"/>
          <p:nvPr/>
        </p:nvSpPr>
        <p:spPr>
          <a:xfrm flipH="1">
            <a:off x="5952372" y="2714119"/>
            <a:ext cx="448544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৯.৬ × ১০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1337088" y="4414808"/>
            <a:ext cx="7652923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(১৩৫ – ৯৬ )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9B9F31-29C3-4172-850E-F6713BA3B86F}"/>
              </a:ext>
            </a:extLst>
          </p:cNvPr>
          <p:cNvSpPr txBox="1"/>
          <p:nvPr/>
        </p:nvSpPr>
        <p:spPr>
          <a:xfrm flipH="1">
            <a:off x="5266572" y="5071527"/>
            <a:ext cx="372343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৩৯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534</Words>
  <Application>Microsoft Office PowerPoint</Application>
  <PresentationFormat>Custom</PresentationFormat>
  <Paragraphs>148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Harlow Solid Italic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116</cp:revision>
  <dcterms:created xsi:type="dcterms:W3CDTF">2006-08-16T00:00:00Z</dcterms:created>
  <dcterms:modified xsi:type="dcterms:W3CDTF">2026-09-28T01:48:56Z</dcterms:modified>
</cp:coreProperties>
</file>