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72" r:id="rId6"/>
    <p:sldId id="277" r:id="rId7"/>
    <p:sldId id="260" r:id="rId8"/>
    <p:sldId id="278" r:id="rId9"/>
    <p:sldId id="280" r:id="rId10"/>
    <p:sldId id="279" r:id="rId11"/>
    <p:sldId id="276" r:id="rId12"/>
    <p:sldId id="281" r:id="rId13"/>
    <p:sldId id="265" r:id="rId14"/>
    <p:sldId id="282" r:id="rId15"/>
    <p:sldId id="275" r:id="rId16"/>
    <p:sldId id="270" r:id="rId17"/>
    <p:sldId id="26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70741-AF78-0225-B579-70CA965D55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EF6D2B-76D0-86A6-78A2-1B434D969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76AC0-B7E0-2621-3EDE-E469ECB68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762CB-2F7F-4278-B12C-01495C6614E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10AD1-FA2F-8B9F-E960-CBC30C41F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9AAC09-FD48-6820-F471-F0C04B5BB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77C3-82A1-4754-AA77-1A78E9387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438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0C583-0710-191C-7748-B14E4ACA0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D69A4-DF8D-BECF-259A-EA85D1AB2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7EA119-DE1E-ACAB-0F08-B6A8A1967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762CB-2F7F-4278-B12C-01495C6614E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A8CBB2-CB8A-6620-E9BE-12C3B5816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DF7F6-13B0-40F3-6755-656890C4F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77C3-82A1-4754-AA77-1A78E9387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74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7BD7D-B1BD-05AE-E065-9D5A5B7DA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999C23-C5B2-0351-2304-F5303B325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0F7020-7763-0D51-6151-D5387447B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762CB-2F7F-4278-B12C-01495C6614E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6DEE33-AFE5-56B1-7310-538B38226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286F16-3EF0-9FA9-D8E0-AB6F168FA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77C3-82A1-4754-AA77-1A78E9387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86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3DE4A-16C9-65D2-E981-2B53CD445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6A3B1-1D26-465E-7E7A-B684F29A6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F0207D-B23C-E69D-99B9-1104FF6690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52A42-3D32-A95D-376D-8966498EE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762CB-2F7F-4278-B12C-01495C6614E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7A5E7E-E2AB-195E-4EA0-042E6824D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CB229E-5933-23FA-CBBA-A7BABBEEC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77C3-82A1-4754-AA77-1A78E9387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21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03A99-EFEE-6937-EC73-B05B0C114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14462-EC3C-DECF-B8A2-7149487F0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D47FEA-7A22-1A37-C5F0-9CCA3016AD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41D5F4-4C70-6AEC-F7EB-1B2284414B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BD7CE6-F7FE-FF82-C063-696D282AD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C18D85-F8CE-B0D2-3B03-53CC0A67D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762CB-2F7F-4278-B12C-01495C6614E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DB3748-666E-4B38-2350-D9C69618F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0A57DA-060C-EF69-FA3C-7158AFA16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77C3-82A1-4754-AA77-1A78E9387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18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CEC0A-16B6-4EFC-0078-91389D6D2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C29DBF-7337-FFE6-579B-CD99FC019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762CB-2F7F-4278-B12C-01495C6614E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C063A6-9FA6-2246-7759-B664E3F93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32364A-C249-2372-B9A9-C168488C8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77C3-82A1-4754-AA77-1A78E9387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891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DA9F3C-048F-0812-6493-0F1CDF99A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762CB-2F7F-4278-B12C-01495C6614E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94B3C1-1373-83CD-AE5A-A4D5C0733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D72296-6F4A-CD62-4C97-610A98622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77C3-82A1-4754-AA77-1A78E9387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935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5856B-066D-0C54-04EF-80A2D2D5F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025AB-5A7C-29D0-8CDE-E7AF47548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C0CEDD-9305-0347-1220-B3504958E7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0C57C8-58D9-C005-E53D-999598BED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762CB-2F7F-4278-B12C-01495C6614E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94571D-CA3A-EF63-10B6-9D4916357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4969F4-7437-B025-FF96-57EFFB91D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77C3-82A1-4754-AA77-1A78E9387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250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A45F-0F64-F739-7BDE-1F3A79C13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316977-6C53-AFDE-E0B2-886F023317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3752D1-E243-D8DE-1951-AC099F15D8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09E49A-26DC-BD1B-911B-9EB8E64EA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762CB-2F7F-4278-B12C-01495C6614E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0D4148-D343-5735-FE73-9897655F1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534B09-AAF1-964E-319B-5E347AF17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77C3-82A1-4754-AA77-1A78E9387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879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4AE20-A967-F690-680B-3C620F0A3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B09754-4C00-20CD-036F-2ACC170BE0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CC3EB8-7BB1-FCD1-5085-93C4F9BCD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762CB-2F7F-4278-B12C-01495C6614E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96C32D-C2E6-CD2D-C09F-8F4547F2C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42D1B8-CD74-A01A-B13E-76D1A48E8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77C3-82A1-4754-AA77-1A78E9387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532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E7D2FA-A336-266F-9AC3-9B3FA224C2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839123-33C4-1C71-45C2-E7236C49B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47A726-F88B-1675-A4E3-52F56F74B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762CB-2F7F-4278-B12C-01495C6614E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CE4E6-1376-13D9-E6BD-FF8BBE1C8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9B7F77-36A9-1ED8-3432-EAA4CDF2E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577C3-82A1-4754-AA77-1A78E9387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571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9E9936-C7EA-DC34-3D59-14D0C247E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03045-4D63-EC17-D537-CDA6AC0B9D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78FE5-1C6B-22EA-1742-6C50443292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9762CB-2F7F-4278-B12C-01495C6614E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CB9D5-1A18-A191-0E9B-B43268EF19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AC132-3063-660B-83ED-623D456F56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B577C3-82A1-4754-AA77-1A78E9387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824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F029BE8-F77C-FC2E-7F22-49F09C93F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679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3916BE2-BCE7-B871-E40D-19957D929162}"/>
              </a:ext>
            </a:extLst>
          </p:cNvPr>
          <p:cNvSpPr txBox="1"/>
          <p:nvPr/>
        </p:nvSpPr>
        <p:spPr>
          <a:xfrm>
            <a:off x="3396343" y="2155372"/>
            <a:ext cx="70974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9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250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C8B04A-3E33-5F52-6F2B-115E7CA56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A person wearing a red head scarf&#10;&#10;AI-generated content may be incorrect.">
            <a:extLst>
              <a:ext uri="{FF2B5EF4-FFF2-40B4-BE49-F238E27FC236}">
                <a16:creationId xmlns:a16="http://schemas.microsoft.com/office/drawing/2014/main" id="{5B63FA2D-5311-F55F-5775-86822FCCF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66" r="8966"/>
          <a:stretch>
            <a:fillRect/>
          </a:stretch>
        </p:blipFill>
        <p:spPr>
          <a:xfrm>
            <a:off x="953086" y="983891"/>
            <a:ext cx="2711782" cy="3993126"/>
          </a:xfrm>
          <a:prstGeom prst="rect">
            <a:avLst/>
          </a:prstGeom>
        </p:spPr>
      </p:pic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DC171D-8854-F037-A489-AD4A0AB63C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6010" y="1976804"/>
            <a:ext cx="6020730" cy="34318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3F349B6-32BF-1F27-2446-53FC98BCB2E6}"/>
              </a:ext>
            </a:extLst>
          </p:cNvPr>
          <p:cNvSpPr txBox="1"/>
          <p:nvPr/>
        </p:nvSpPr>
        <p:spPr>
          <a:xfrm>
            <a:off x="5297762" y="329184"/>
            <a:ext cx="6251110" cy="1783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 err="1">
                <a:latin typeface="+mj-lt"/>
                <a:ea typeface="+mj-ea"/>
                <a:cs typeface="+mj-cs"/>
              </a:rPr>
              <a:t>শিক্ষক</a:t>
            </a:r>
            <a:r>
              <a:rPr lang="en-US" sz="5400" b="1" dirty="0">
                <a:latin typeface="+mj-lt"/>
                <a:ea typeface="+mj-ea"/>
                <a:cs typeface="+mj-cs"/>
              </a:rPr>
              <a:t> </a:t>
            </a:r>
            <a:r>
              <a:rPr lang="en-US" sz="5400" b="1" dirty="0" err="1">
                <a:latin typeface="+mj-lt"/>
                <a:ea typeface="+mj-ea"/>
                <a:cs typeface="+mj-cs"/>
              </a:rPr>
              <a:t>পরিচিতি</a:t>
            </a:r>
            <a:endParaRPr lang="en-US" sz="5400" b="1" dirty="0">
              <a:latin typeface="+mj-lt"/>
              <a:ea typeface="+mj-ea"/>
              <a:cs typeface="+mj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9D1EC0-0207-8AE3-F2F2-12061863C78C}"/>
              </a:ext>
            </a:extLst>
          </p:cNvPr>
          <p:cNvSpPr txBox="1"/>
          <p:nvPr/>
        </p:nvSpPr>
        <p:spPr>
          <a:xfrm>
            <a:off x="5519056" y="2441448"/>
            <a:ext cx="4811486" cy="2662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58196A-3B55-CA06-A4EB-EEA41CEFC5A3}"/>
              </a:ext>
            </a:extLst>
          </p:cNvPr>
          <p:cNvSpPr txBox="1"/>
          <p:nvPr/>
        </p:nvSpPr>
        <p:spPr>
          <a:xfrm>
            <a:off x="5695266" y="2210001"/>
            <a:ext cx="67683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গোলশান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চৌধুরী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বলরামপুর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বুড়িচং,কুমিল্লা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146323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A1E17-1AE3-AC87-51FA-7165056F5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83A56ED-6A18-AA9C-8443-7719DAF546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6797"/>
          </a:xfrm>
          <a:prstGeom prst="rect">
            <a:avLst/>
          </a:prstGeom>
        </p:spPr>
      </p:pic>
      <p:pic>
        <p:nvPicPr>
          <p:cNvPr id="3" name="Picture 2" descr="A book cover with images of people gardening&#10;&#10;AI-generated content may be incorrect.">
            <a:extLst>
              <a:ext uri="{FF2B5EF4-FFF2-40B4-BE49-F238E27FC236}">
                <a16:creationId xmlns:a16="http://schemas.microsoft.com/office/drawing/2014/main" id="{FA3808D4-65B4-7B17-05BE-39CDBABEFB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85" y="659162"/>
            <a:ext cx="4051610" cy="53441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7901C9-573A-DCD6-3973-3EB78CB99135}"/>
              </a:ext>
            </a:extLst>
          </p:cNvPr>
          <p:cNvSpPr txBox="1"/>
          <p:nvPr/>
        </p:nvSpPr>
        <p:spPr>
          <a:xfrm>
            <a:off x="5083629" y="228599"/>
            <a:ext cx="4680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পরিচিতি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1BAA99-7D27-1571-5ADB-C1D8C50B2D5B}"/>
              </a:ext>
            </a:extLst>
          </p:cNvPr>
          <p:cNvSpPr txBox="1"/>
          <p:nvPr/>
        </p:nvSpPr>
        <p:spPr>
          <a:xfrm>
            <a:off x="4385515" y="1207601"/>
            <a:ext cx="7315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শ্রেণিঃতৃতীয়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বিষয়ঃপ্রাথমিক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বিজ্ঞান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অধ্যায়ঃআট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পাঠ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শিরোনামঃ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মাটির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উপাদান</a:t>
            </a:r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3600" dirty="0" err="1">
                <a:latin typeface="Nikosh" panose="02000000000000000000" pitchFamily="2" charset="0"/>
                <a:cs typeface="Nikosh" panose="02000000000000000000" pitchFamily="2" charset="0"/>
              </a:rPr>
              <a:t>পৃষ্ঠা</a:t>
            </a:r>
            <a:r>
              <a:rPr lang="en-US" sz="3600" dirty="0">
                <a:latin typeface="Nikosh" panose="02000000000000000000" pitchFamily="2" charset="0"/>
                <a:cs typeface="Nikosh" panose="02000000000000000000" pitchFamily="2" charset="0"/>
              </a:rPr>
              <a:t> নম্বরঃ৯৫ ও ৯৬</a:t>
            </a:r>
          </a:p>
          <a:p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417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523BC-BD12-2512-F4C6-571E36283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D60F55A-FF46-9020-0C0B-3E4D102F93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6797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55D0B08-E67D-DF4E-8F9A-6BDA386AB943}"/>
              </a:ext>
            </a:extLst>
          </p:cNvPr>
          <p:cNvSpPr/>
          <p:nvPr/>
        </p:nvSpPr>
        <p:spPr>
          <a:xfrm>
            <a:off x="4288972" y="250371"/>
            <a:ext cx="2862943" cy="8708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8DF9C10-F8F5-BF9E-B3EA-1AF1856F4A5C}"/>
              </a:ext>
            </a:extLst>
          </p:cNvPr>
          <p:cNvSpPr/>
          <p:nvPr/>
        </p:nvSpPr>
        <p:spPr>
          <a:xfrm>
            <a:off x="1257300" y="1371600"/>
            <a:ext cx="9677399" cy="3505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৫.২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পর্যবেক্ষণের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মাধ্যমে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মাটির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উপাদান,বৈশিষ্ট্য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এবং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বিভিন্ন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ধরনের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মাটি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ও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শস্যের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সম্পর্ক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জেনে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মাটির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গুরুত্ব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উপলব্ধি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করা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Nikosh" panose="02000000000000000000" pitchFamily="2" charset="0"/>
                <a:ea typeface="+mn-ea"/>
                <a:cs typeface="Nikosh" panose="02000000000000000000" pitchFamily="2" charset="0"/>
              </a:rPr>
              <a:t>।</a:t>
            </a:r>
            <a:endParaRPr lang="en-US" sz="4800" dirty="0">
              <a:solidFill>
                <a:schemeClr val="bg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511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15B3E-0387-93C0-EB2B-50E09677E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1B452DF-5D7E-6CDC-DA30-1A29465D63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6797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1023620-20B2-0C47-3DFB-D82E0F0F220F}"/>
              </a:ext>
            </a:extLst>
          </p:cNvPr>
          <p:cNvSpPr/>
          <p:nvPr/>
        </p:nvSpPr>
        <p:spPr>
          <a:xfrm>
            <a:off x="3507495" y="315686"/>
            <a:ext cx="5394722" cy="89857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পূর্ব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জ্ঞান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B1547A6-149D-46BE-DE8A-226A3C2085AC}"/>
              </a:ext>
            </a:extLst>
          </p:cNvPr>
          <p:cNvSpPr/>
          <p:nvPr/>
        </p:nvSpPr>
        <p:spPr>
          <a:xfrm>
            <a:off x="599862" y="2466143"/>
            <a:ext cx="4451110" cy="187450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জন্মে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EA2B64-BE05-4F9B-4A00-0EDB12923F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690" y="1529947"/>
            <a:ext cx="5276850" cy="420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022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7DC25-DBAE-D587-A1A9-F64FA9371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FD1BBFE2-BFF9-FCC7-32C9-EBBB3BEE7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6797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B497138-3D92-B1AC-E00B-C955144E1648}"/>
              </a:ext>
            </a:extLst>
          </p:cNvPr>
          <p:cNvSpPr/>
          <p:nvPr/>
        </p:nvSpPr>
        <p:spPr>
          <a:xfrm>
            <a:off x="3507495" y="315686"/>
            <a:ext cx="5394722" cy="89857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পূর্ব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জ্ঞান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4E971AA-93D8-B569-F533-43353EFD8D00}"/>
              </a:ext>
            </a:extLst>
          </p:cNvPr>
          <p:cNvSpPr/>
          <p:nvPr/>
        </p:nvSpPr>
        <p:spPr>
          <a:xfrm>
            <a:off x="599862" y="2466143"/>
            <a:ext cx="4451110" cy="187450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চাষাবাদ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0ED6F8-F76D-2566-12AA-B0ED4409E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6873" y="1766179"/>
            <a:ext cx="5484017" cy="382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33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EC947-5546-2644-1048-C21C7ED01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0476130-1F91-F41E-15C1-F7EBE5C125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6797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E2874A0-63C3-108F-70F6-4B4F9B61994E}"/>
              </a:ext>
            </a:extLst>
          </p:cNvPr>
          <p:cNvSpPr/>
          <p:nvPr/>
        </p:nvSpPr>
        <p:spPr>
          <a:xfrm>
            <a:off x="4228249" y="402772"/>
            <a:ext cx="3735501" cy="89857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103FED0-0F4B-A857-6DF7-58E4057C364B}"/>
              </a:ext>
            </a:extLst>
          </p:cNvPr>
          <p:cNvSpPr/>
          <p:nvPr/>
        </p:nvSpPr>
        <p:spPr>
          <a:xfrm>
            <a:off x="2054252" y="2421566"/>
            <a:ext cx="8679063" cy="176348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মাটির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554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E0081-2461-6FD2-D92F-47E67F051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3644200F-5104-5023-0ECB-6A2B2AC5A6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6797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5C7076A-3ADB-4B89-EB8D-29372E6805B7}"/>
              </a:ext>
            </a:extLst>
          </p:cNvPr>
          <p:cNvSpPr/>
          <p:nvPr/>
        </p:nvSpPr>
        <p:spPr>
          <a:xfrm>
            <a:off x="992642" y="4468584"/>
            <a:ext cx="10036628" cy="108508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স্তর,যা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ঢেকে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রাখে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875D26-0054-51A6-0C1B-363F2CD707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61"/>
          <a:stretch>
            <a:fillRect/>
          </a:stretch>
        </p:blipFill>
        <p:spPr>
          <a:xfrm>
            <a:off x="4114800" y="270589"/>
            <a:ext cx="7471682" cy="40522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E06CFB2-2E67-6439-20DC-6165E3E71C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23" y="696299"/>
            <a:ext cx="3115998" cy="320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999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38C8A-A64F-7983-C762-D2A5F19FB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0562373-13CC-AB42-6458-38729DDF02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6797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5770002-3BC1-601C-4FC1-EFED59FC24C8}"/>
              </a:ext>
            </a:extLst>
          </p:cNvPr>
          <p:cNvSpPr/>
          <p:nvPr/>
        </p:nvSpPr>
        <p:spPr>
          <a:xfrm>
            <a:off x="4397829" y="5293390"/>
            <a:ext cx="3777342" cy="108508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মাটি</a:t>
            </a:r>
            <a:endParaRPr lang="en-US" sz="4000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CE577A-663C-E8BE-A037-ED7B920A1C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0" t="11528" r="9607" b="51443"/>
          <a:stretch>
            <a:fillRect/>
          </a:stretch>
        </p:blipFill>
        <p:spPr>
          <a:xfrm>
            <a:off x="1676398" y="220648"/>
            <a:ext cx="9032399" cy="25363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9B7881-6267-44C8-FFDE-AB01BC8E95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7" t="60967" r="12642" b="4134"/>
          <a:stretch>
            <a:fillRect/>
          </a:stretch>
        </p:blipFill>
        <p:spPr>
          <a:xfrm>
            <a:off x="1807915" y="2757019"/>
            <a:ext cx="8769363" cy="23784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98694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7DE42-ABC6-E691-CDD5-A626A3E96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7B5D4A6-EC17-E5C0-CB83-4B1049D79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6797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220403B-3128-1DF0-5832-7FE49AE27EBA}"/>
              </a:ext>
            </a:extLst>
          </p:cNvPr>
          <p:cNvSpPr/>
          <p:nvPr/>
        </p:nvSpPr>
        <p:spPr>
          <a:xfrm>
            <a:off x="4169230" y="335503"/>
            <a:ext cx="4060371" cy="108508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মাটি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endParaRPr lang="en-US" sz="4000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0BEF6A-1EE8-F7DE-87D5-6E87541791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208"/>
          <a:stretch>
            <a:fillRect/>
          </a:stretch>
        </p:blipFill>
        <p:spPr>
          <a:xfrm>
            <a:off x="2486025" y="1665142"/>
            <a:ext cx="6662398" cy="22319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F3253F-9D4F-A57A-71DC-C749B7FB0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b="13143"/>
          <a:stretch>
            <a:fillRect/>
          </a:stretch>
        </p:blipFill>
        <p:spPr>
          <a:xfrm>
            <a:off x="2553550" y="3690256"/>
            <a:ext cx="6594873" cy="1948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94048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F056B-3AF0-E4DF-8DA2-7FF5375E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3B751CF-F268-C6B0-A370-278CAB90CA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055"/>
            <a:ext cx="12192000" cy="680679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EB32ECD-7E2B-8442-CD94-0BAF494653AC}"/>
              </a:ext>
            </a:extLst>
          </p:cNvPr>
          <p:cNvSpPr/>
          <p:nvPr/>
        </p:nvSpPr>
        <p:spPr>
          <a:xfrm>
            <a:off x="3864430" y="126361"/>
            <a:ext cx="4060371" cy="78666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মাটিতে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53836C-893D-CACB-671E-4D8704639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2" y="3996325"/>
            <a:ext cx="2895597" cy="17430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5868F9-4E7D-CB2B-41FA-03A2D2243D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2" t="29592" r="25179" b="-35714"/>
          <a:stretch>
            <a:fillRect/>
          </a:stretch>
        </p:blipFill>
        <p:spPr>
          <a:xfrm>
            <a:off x="6342294" y="1332904"/>
            <a:ext cx="2714622" cy="23553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3F8E53-9FC4-4240-4672-18233A2399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995" y="3930037"/>
            <a:ext cx="2619375" cy="17430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1E0523E-1DA6-2392-0E91-3A1C841921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942" y="1354675"/>
            <a:ext cx="2823482" cy="1743075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4FEE712-5550-2AB7-74E6-6B8FD00F1B1F}"/>
              </a:ext>
            </a:extLst>
          </p:cNvPr>
          <p:cNvSpPr/>
          <p:nvPr/>
        </p:nvSpPr>
        <p:spPr>
          <a:xfrm>
            <a:off x="3263673" y="3152435"/>
            <a:ext cx="1994127" cy="60781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নুড়ি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পাথর</a:t>
            </a:r>
            <a:endParaRPr lang="en-US" sz="4000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F39818E-6972-4A3C-EE12-9BBCAB4C053E}"/>
              </a:ext>
            </a:extLst>
          </p:cNvPr>
          <p:cNvSpPr/>
          <p:nvPr/>
        </p:nvSpPr>
        <p:spPr>
          <a:xfrm>
            <a:off x="7093750" y="2985989"/>
            <a:ext cx="1211710" cy="60781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কাদা</a:t>
            </a:r>
            <a:endParaRPr lang="en-US" sz="4000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F2DD451-A2A2-3F41-5259-785E5A5E13D2}"/>
              </a:ext>
            </a:extLst>
          </p:cNvPr>
          <p:cNvSpPr/>
          <p:nvPr/>
        </p:nvSpPr>
        <p:spPr>
          <a:xfrm>
            <a:off x="3830076" y="5739400"/>
            <a:ext cx="1332808" cy="60781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বালু</a:t>
            </a:r>
            <a:endParaRPr lang="en-US" sz="4000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C81373D-00B5-D22E-ECE4-C2843FE73C45}"/>
              </a:ext>
            </a:extLst>
          </p:cNvPr>
          <p:cNvSpPr/>
          <p:nvPr/>
        </p:nvSpPr>
        <p:spPr>
          <a:xfrm>
            <a:off x="7258396" y="5770685"/>
            <a:ext cx="1332808" cy="60781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endParaRPr lang="en-US" sz="4000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3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AC011-0567-9C10-3888-3736BF88D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8C7427C-B8DA-4D46-E5B0-26713704EC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679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0E82973-C37F-FE57-3D8E-1B2C530D2ECD}"/>
              </a:ext>
            </a:extLst>
          </p:cNvPr>
          <p:cNvSpPr/>
          <p:nvPr/>
        </p:nvSpPr>
        <p:spPr>
          <a:xfrm>
            <a:off x="6144741" y="664029"/>
            <a:ext cx="5764230" cy="495299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উদ্ভিদ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প্রাণীর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মৃতদেহ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পচে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মাটিতে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জৈব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পদার্থ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হয়,একে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হিউমাস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হিউমাস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সাধারণত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কালো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গাঢ়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রঙের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হিউমাস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গাছের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বৃদ্ধিতে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সাহায্য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154FAD-F408-5148-96E2-81A963121B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9319" y="1094013"/>
            <a:ext cx="5416077" cy="409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456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972D9-F465-DF11-E2EE-4B803BBE5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A4272C3C-B0E8-1BF4-B9CC-803F4FEAC7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679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4C3B7C3-2E26-2310-8A8F-6D094D36C2BE}"/>
              </a:ext>
            </a:extLst>
          </p:cNvPr>
          <p:cNvSpPr/>
          <p:nvPr/>
        </p:nvSpPr>
        <p:spPr>
          <a:xfrm>
            <a:off x="3483429" y="624143"/>
            <a:ext cx="4408714" cy="88174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1E47CD5-316D-8901-DC17-F07F3EB802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425257"/>
              </p:ext>
            </p:extLst>
          </p:nvPr>
        </p:nvGraphicFramePr>
        <p:xfrm>
          <a:off x="1455057" y="2130028"/>
          <a:ext cx="8810172" cy="3678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10172">
                  <a:extLst>
                    <a:ext uri="{9D8B030D-6E8A-4147-A177-3AD203B41FA5}">
                      <a16:colId xmlns:a16="http://schemas.microsoft.com/office/drawing/2014/main" val="890422397"/>
                    </a:ext>
                  </a:extLst>
                </a:gridCol>
              </a:tblGrid>
              <a:tr h="583387">
                <a:tc>
                  <a:txBody>
                    <a:bodyPr/>
                    <a:lstStyle/>
                    <a:p>
                      <a:r>
                        <a:rPr lang="en-US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                                                       </a:t>
                      </a:r>
                      <a:r>
                        <a:rPr lang="en-US" sz="44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মাটির</a:t>
                      </a:r>
                      <a:r>
                        <a:rPr lang="en-US" sz="4400" dirty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en-US" sz="4400" dirty="0" err="1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উপাদান</a:t>
                      </a:r>
                      <a:endParaRPr lang="en-US" sz="44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555983"/>
                  </a:ext>
                </a:extLst>
              </a:tr>
              <a:tr h="58338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809169"/>
                  </a:ext>
                </a:extLst>
              </a:tr>
              <a:tr h="58338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612544"/>
                  </a:ext>
                </a:extLst>
              </a:tr>
              <a:tr h="58338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7415"/>
                  </a:ext>
                </a:extLst>
              </a:tr>
              <a:tr h="58338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038173"/>
                  </a:ext>
                </a:extLst>
              </a:tr>
              <a:tr h="58338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145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7411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06559-070A-BECF-C0B4-24AE5232F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A26B82B-4877-2FD4-3454-5799FB620A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679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9D62EA8-40D2-501B-F352-A020FD10D687}"/>
              </a:ext>
            </a:extLst>
          </p:cNvPr>
          <p:cNvSpPr/>
          <p:nvPr/>
        </p:nvSpPr>
        <p:spPr>
          <a:xfrm>
            <a:off x="2198915" y="186313"/>
            <a:ext cx="7794170" cy="70095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সংযোগ,পৃষ্ঠা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নম্বর</a:t>
            </a:r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৯৫ ও ৯৬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85AEC3-C48C-1BB5-87DA-F03DA42D51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171" y="1067974"/>
            <a:ext cx="4144055" cy="52076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F21DCC-3294-5477-E068-18F6393E81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29"/>
          <a:stretch>
            <a:fillRect/>
          </a:stretch>
        </p:blipFill>
        <p:spPr>
          <a:xfrm>
            <a:off x="6408284" y="1067973"/>
            <a:ext cx="3842657" cy="520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890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BD5D8-5865-324E-CAB0-050BFE550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50117EE-5AD5-61BE-C47B-7CA7FD7F77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6797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31F58CC-1348-F95A-158F-05315D55C3B3}"/>
              </a:ext>
            </a:extLst>
          </p:cNvPr>
          <p:cNvSpPr/>
          <p:nvPr/>
        </p:nvSpPr>
        <p:spPr>
          <a:xfrm>
            <a:off x="5170714" y="332279"/>
            <a:ext cx="1611086" cy="73452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298D342-C0CE-800F-540A-B290342B80B6}"/>
              </a:ext>
            </a:extLst>
          </p:cNvPr>
          <p:cNvSpPr/>
          <p:nvPr/>
        </p:nvSpPr>
        <p:spPr>
          <a:xfrm>
            <a:off x="1371599" y="1297989"/>
            <a:ext cx="10091059" cy="426202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১।মাটি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২।মাটির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উপাদানগুলো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৩।হিউমাস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বুঝো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৪।মাটির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উপাদানটি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সাধারণত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কালো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গাঢ়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রঙের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৫।মাটির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গাছের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বৃদ্ধিতে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সাহায্য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741164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A83BD-D6B2-4DD7-4DB9-E42BACC5E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E463F84-55A5-D6ED-854B-E38B634C25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0679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FFA2C98-7658-947A-C042-22ED56174249}"/>
              </a:ext>
            </a:extLst>
          </p:cNvPr>
          <p:cNvSpPr/>
          <p:nvPr/>
        </p:nvSpPr>
        <p:spPr>
          <a:xfrm>
            <a:off x="4592071" y="391887"/>
            <a:ext cx="2646930" cy="7511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AE7255E-CA9B-2DF9-5E82-A3B7C92F82A7}"/>
              </a:ext>
            </a:extLst>
          </p:cNvPr>
          <p:cNvSpPr/>
          <p:nvPr/>
        </p:nvSpPr>
        <p:spPr>
          <a:xfrm>
            <a:off x="2382269" y="1698173"/>
            <a:ext cx="7784988" cy="261257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মাটির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উপাদানগুলো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তালিকা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515407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272D6-B675-EABC-28C5-E347A42A1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339FCE70-9524-781F-3AB2-74E61D9DBF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06797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B557014-D8AB-7558-38BE-A29ED13051D2}"/>
              </a:ext>
            </a:extLst>
          </p:cNvPr>
          <p:cNvSpPr/>
          <p:nvPr/>
        </p:nvSpPr>
        <p:spPr>
          <a:xfrm>
            <a:off x="3091543" y="1589314"/>
            <a:ext cx="5921828" cy="224245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3037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199</Words>
  <Application>Microsoft Office PowerPoint</Application>
  <PresentationFormat>Widescreen</PresentationFormat>
  <Paragraphs>44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Aptos</vt:lpstr>
      <vt:lpstr>Aptos Display</vt:lpstr>
      <vt:lpstr>Arial</vt:lpstr>
      <vt:lpstr>Nikosh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WPBX4125BLF092405117</dc:creator>
  <cp:lastModifiedBy>Pedp4 WPBX4125BLF092405117</cp:lastModifiedBy>
  <cp:revision>10</cp:revision>
  <dcterms:created xsi:type="dcterms:W3CDTF">2026-07-08T09:10:31Z</dcterms:created>
  <dcterms:modified xsi:type="dcterms:W3CDTF">2026-09-28T03:58:58Z</dcterms:modified>
</cp:coreProperties>
</file>