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8"/>
  </p:notesMasterIdLst>
  <p:sldIdLst>
    <p:sldId id="265" r:id="rId2"/>
    <p:sldId id="266" r:id="rId3"/>
    <p:sldId id="268" r:id="rId4"/>
    <p:sldId id="270" r:id="rId5"/>
    <p:sldId id="274" r:id="rId6"/>
    <p:sldId id="259" r:id="rId7"/>
    <p:sldId id="260" r:id="rId8"/>
    <p:sldId id="261" r:id="rId9"/>
    <p:sldId id="262" r:id="rId10"/>
    <p:sldId id="263" r:id="rId11"/>
    <p:sldId id="264" r:id="rId12"/>
    <p:sldId id="276" r:id="rId13"/>
    <p:sldId id="277" r:id="rId14"/>
    <p:sldId id="267" r:id="rId15"/>
    <p:sldId id="279" r:id="rId16"/>
    <p:sldId id="278" r:id="rId17"/>
  </p:sldIdLst>
  <p:sldSz cx="18288000" cy="10287000"/>
  <p:notesSz cx="6858000" cy="9144000"/>
  <p:embeddedFontLst>
    <p:embeddedFont>
      <p:font typeface="Abadi" panose="020B0604020104020204" pitchFamily="34" charset="0"/>
      <p:regular r:id="rId19"/>
      <p:bold r:id="rId20"/>
      <p:italic r:id="rId21"/>
      <p:boldItalic r:id="rId22"/>
    </p:embeddedFont>
    <p:embeddedFont>
      <p:font typeface="Kalpurush" panose="02000600000000000000" pitchFamily="2" charset="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p:scale>
          <a:sx n="20" d="100"/>
          <a:sy n="20" d="100"/>
        </p:scale>
        <p:origin x="1504" y="6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BB4E59-B753-4C2F-AC14-4FB8128DFFAA}" type="datetimeFigureOut">
              <a:rPr lang="en-US" smtClean="0"/>
              <a:t>9/28/2026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1B41D5-06EF-4D6F-AE88-0AC7F7E8C176}" type="slidenum">
              <a:rPr lang="en-US" smtClean="0"/>
              <a:t>‹#›</a:t>
            </a:fld>
            <a:endParaRPr lang="en-US"/>
          </a:p>
        </p:txBody>
      </p:sp>
    </p:spTree>
    <p:extLst>
      <p:ext uri="{BB962C8B-B14F-4D97-AF65-F5344CB8AC3E}">
        <p14:creationId xmlns:p14="http://schemas.microsoft.com/office/powerpoint/2010/main" val="1279153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all eight phases in order. Waxing means the lit part is growing; waning means it is shrinking. The view shown is from the Northern Hemisphere.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Moon: the Moon is between Earth and the Sun. Its lit side faces away, so we cannot see it. This is the best time for stargazing because the sky is darkest.</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Waxing Crescent: a small part of the right side is lit. It follows the Sun below the horizon shortly after sunset. The dim glow on the dark part is earthshine.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Quarter: one quarter of the orbit is done and half of the visible disc is lit. Craters along the terminator show in sharp relief, so it is a great time for telescope viewing.</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Waxing Gibbous: more than half is lit and still growing. The word gibbous comes from Latin for hump.</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Moon: the Moon is opposite the Sun and fully illuminated from our view. It rises at sunset and sets at sunrise. Lunar eclipses occur only at Full Moon.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Waning Gibbous: the lit part shrinks from the right. On average the Moon rises about 50 minutes later each day.</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 Quarter, also called Third Quarter: the left half is lit. It is the mirror image of First Quarter and is best seen in the morning.</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Waning Crescent: the final thin sliver before New Moon. The cycle then restarts. One full cycle, the synodic month, lasts about 29.5 days.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F36FB-B6B0-5E90-3698-7D18A17FC3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47DB24-D0B7-EF90-7B3E-B51C37923B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1EDA50-88A8-D2F3-C189-3432B61612F7}"/>
              </a:ext>
            </a:extLst>
          </p:cNvPr>
          <p:cNvSpPr>
            <a:spLocks noGrp="1"/>
          </p:cNvSpPr>
          <p:nvPr>
            <p:ph type="body" idx="1"/>
          </p:nvPr>
        </p:nvSpPr>
        <p:spPr/>
        <p:txBody>
          <a:bodyPr/>
          <a:lstStyle/>
          <a:p>
            <a:r>
              <a:rPr lang="en-US" dirty="0"/>
              <a:t>Waning Crescent: the final thin sliver before New Moon. The cycle then restarts. One full cycle, the synodic month, lasts about 29.5 days.</a:t>
            </a:r>
          </a:p>
        </p:txBody>
      </p:sp>
      <p:sp>
        <p:nvSpPr>
          <p:cNvPr id="4" name="Slide Number Placeholder 3">
            <a:extLst>
              <a:ext uri="{FF2B5EF4-FFF2-40B4-BE49-F238E27FC236}">
                <a16:creationId xmlns:a16="http://schemas.microsoft.com/office/drawing/2014/main" id="{2762E0DE-CB35-2871-E024-E6F88F6D36A9}"/>
              </a:ext>
            </a:extLst>
          </p:cNvPr>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2862589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MO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32048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 Id="rId5" Type="http://schemas.openxmlformats.org/officeDocument/2006/relationships/image" Target="../media/image8.sv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4.png"/><Relationship Id="rId7" Type="http://schemas.openxmlformats.org/officeDocument/2006/relationships/image" Target="../media/image10.svg"/><Relationship Id="rId2" Type="http://schemas.openxmlformats.org/officeDocument/2006/relationships/image" Target="../media/image8.svg"/><Relationship Id="rId1" Type="http://schemas.openxmlformats.org/officeDocument/2006/relationships/slideLayout" Target="../slideLayouts/slideLayout12.xml"/><Relationship Id="rId6" Type="http://schemas.openxmlformats.org/officeDocument/2006/relationships/image" Target="../media/image9.svg"/><Relationship Id="rId5" Type="http://schemas.openxmlformats.org/officeDocument/2006/relationships/image" Target="../media/image7.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image" Target="../media/image7.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image" Target="../media/image8.svg"/><Relationship Id="rId1" Type="http://schemas.openxmlformats.org/officeDocument/2006/relationships/slideLayout" Target="../slideLayouts/slideLayout12.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4.png"/><Relationship Id="rId10" Type="http://schemas.openxmlformats.org/officeDocument/2006/relationships/image" Target="../media/image16.png"/><Relationship Id="rId4" Type="http://schemas.openxmlformats.org/officeDocument/2006/relationships/image" Target="../media/image3.png"/><Relationship Id="rId9"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svg"/><Relationship Id="rId7" Type="http://schemas.openxmlformats.org/officeDocument/2006/relationships/image" Target="../media/image24.sv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23.svg"/><Relationship Id="rId5" Type="http://schemas.openxmlformats.org/officeDocument/2006/relationships/image" Target="../media/image22.svg"/><Relationship Id="rId4" Type="http://schemas.openxmlformats.org/officeDocument/2006/relationships/image" Target="../media/image21.svg"/><Relationship Id="rId9" Type="http://schemas.openxmlformats.org/officeDocument/2006/relationships/image" Target="../media/image26.svg"/></Relationships>
</file>

<file path=ppt/slides/_rels/slide7.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svg"/><Relationship Id="rId7" Type="http://schemas.openxmlformats.org/officeDocument/2006/relationships/image" Target="../media/image21.sv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26.svg"/><Relationship Id="rId5" Type="http://schemas.openxmlformats.org/officeDocument/2006/relationships/image" Target="../media/image24.svg"/><Relationship Id="rId4" Type="http://schemas.openxmlformats.org/officeDocument/2006/relationships/image" Target="../media/image22.svg"/><Relationship Id="rId9" Type="http://schemas.openxmlformats.org/officeDocument/2006/relationships/image" Target="../media/image23.svg"/></Relationships>
</file>

<file path=ppt/slides/_rels/slide8.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22.svg"/><Relationship Id="rId7" Type="http://schemas.openxmlformats.org/officeDocument/2006/relationships/image" Target="../media/image25.sv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21.svg"/><Relationship Id="rId5" Type="http://schemas.openxmlformats.org/officeDocument/2006/relationships/image" Target="../media/image26.svg"/><Relationship Id="rId4" Type="http://schemas.openxmlformats.org/officeDocument/2006/relationships/image" Target="../media/image24.svg"/><Relationship Id="rId9" Type="http://schemas.openxmlformats.org/officeDocument/2006/relationships/image" Target="../media/image20.svg"/></Relationships>
</file>

<file path=ppt/slides/_rels/slide9.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24.svg"/><Relationship Id="rId7" Type="http://schemas.openxmlformats.org/officeDocument/2006/relationships/image" Target="../media/image23.sv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25.svg"/><Relationship Id="rId5" Type="http://schemas.openxmlformats.org/officeDocument/2006/relationships/image" Target="../media/image21.svg"/><Relationship Id="rId4" Type="http://schemas.openxmlformats.org/officeDocument/2006/relationships/image" Target="../media/image26.svg"/><Relationship Id="rId9" Type="http://schemas.openxmlformats.org/officeDocument/2006/relationships/image" Target="../media/image20.svg"/></Relationships>
</file>

<file path=ppt/slides/_rels/slide10.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24.svg"/><Relationship Id="rId7" Type="http://schemas.openxmlformats.org/officeDocument/2006/relationships/image" Target="../media/image23.sv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25.svg"/><Relationship Id="rId5" Type="http://schemas.openxmlformats.org/officeDocument/2006/relationships/image" Target="../media/image21.svg"/><Relationship Id="rId4" Type="http://schemas.openxmlformats.org/officeDocument/2006/relationships/image" Target="../media/image26.svg"/><Relationship Id="rId9" Type="http://schemas.openxmlformats.org/officeDocument/2006/relationships/image" Target="../media/image20.svg"/></Relationships>
</file>

<file path=ppt/slides/_rels/slide11.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24.svg"/><Relationship Id="rId7" Type="http://schemas.openxmlformats.org/officeDocument/2006/relationships/image" Target="../media/image23.sv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25.svg"/><Relationship Id="rId5" Type="http://schemas.openxmlformats.org/officeDocument/2006/relationships/image" Target="../media/image21.svg"/><Relationship Id="rId4" Type="http://schemas.openxmlformats.org/officeDocument/2006/relationships/image" Target="../media/image26.svg"/><Relationship Id="rId9" Type="http://schemas.openxmlformats.org/officeDocument/2006/relationships/image" Target="../media/image20.svg"/></Relationships>
</file>

<file path=ppt/slides/_rels/slide12.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24.svg"/><Relationship Id="rId7" Type="http://schemas.openxmlformats.org/officeDocument/2006/relationships/image" Target="../media/image23.sv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25.svg"/><Relationship Id="rId5" Type="http://schemas.openxmlformats.org/officeDocument/2006/relationships/image" Target="../media/image21.svg"/><Relationship Id="rId4" Type="http://schemas.openxmlformats.org/officeDocument/2006/relationships/image" Target="../media/image26.svg"/><Relationship Id="rId9" Type="http://schemas.openxmlformats.org/officeDocument/2006/relationships/image" Target="../media/image20.svg"/></Relationships>
</file>

<file path=ppt/slides/_rels/slide13.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24.svg"/><Relationship Id="rId7" Type="http://schemas.openxmlformats.org/officeDocument/2006/relationships/image" Target="../media/image23.sv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25.svg"/><Relationship Id="rId5" Type="http://schemas.openxmlformats.org/officeDocument/2006/relationships/image" Target="../media/image21.svg"/><Relationship Id="rId4" Type="http://schemas.openxmlformats.org/officeDocument/2006/relationships/image" Target="../media/image26.svg"/><Relationship Id="rId9" Type="http://schemas.openxmlformats.org/officeDocument/2006/relationships/image" Target="../media/image20.svg"/></Relationships>
</file>

<file path=ppt/slides/_rels/slide14.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22.svg"/><Relationship Id="rId7" Type="http://schemas.openxmlformats.org/officeDocument/2006/relationships/image" Target="../media/image25.sv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21.svg"/><Relationship Id="rId11" Type="http://schemas.openxmlformats.org/officeDocument/2006/relationships/image" Target="../media/image8.svg"/><Relationship Id="rId5" Type="http://schemas.openxmlformats.org/officeDocument/2006/relationships/image" Target="../media/image26.svg"/><Relationship Id="rId10" Type="http://schemas.openxmlformats.org/officeDocument/2006/relationships/image" Target="../media/image3.png"/><Relationship Id="rId4" Type="http://schemas.openxmlformats.org/officeDocument/2006/relationships/image" Target="../media/image24.svg"/><Relationship Id="rId9" Type="http://schemas.openxmlformats.org/officeDocument/2006/relationships/image" Target="../media/image20.svg"/></Relationships>
</file>

<file path=ppt/slides/_rels/slide15.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8.svg"/><Relationship Id="rId7" Type="http://schemas.openxmlformats.org/officeDocument/2006/relationships/image" Target="../media/image24.sv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22.svg"/><Relationship Id="rId5" Type="http://schemas.openxmlformats.org/officeDocument/2006/relationships/image" Target="../media/image21.svg"/><Relationship Id="rId4" Type="http://schemas.openxmlformats.org/officeDocument/2006/relationships/image" Target="../media/image3.png"/><Relationship Id="rId9" Type="http://schemas.openxmlformats.org/officeDocument/2006/relationships/image" Target="../media/image9.sv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8.svg"/><Relationship Id="rId2" Type="http://schemas.openxmlformats.org/officeDocument/2006/relationships/image" Target="../media/image2.jpg"/><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44D848-0E08-D0AF-83BB-5014A85C7A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64" name="Freeform 21">
            <a:extLst>
              <a:ext uri="{FF2B5EF4-FFF2-40B4-BE49-F238E27FC236}">
                <a16:creationId xmlns:a16="http://schemas.microsoft.com/office/drawing/2014/main" id="{BDC9613C-E077-BAEE-5B9E-908BD59AE52D}"/>
              </a:ext>
            </a:extLst>
          </p:cNvPr>
          <p:cNvSpPr/>
          <p:nvPr/>
        </p:nvSpPr>
        <p:spPr>
          <a:xfrm>
            <a:off x="14200148" y="112397"/>
            <a:ext cx="3383366" cy="3328550"/>
          </a:xfrm>
          <a:custGeom>
            <a:avLst/>
            <a:gdLst/>
            <a:ahLst/>
            <a:cxnLst/>
            <a:rect l="l" t="t" r="r" b="b"/>
            <a:pathLst>
              <a:path w="551737" h="558721">
                <a:moveTo>
                  <a:pt x="0" y="0"/>
                </a:moveTo>
                <a:lnTo>
                  <a:pt x="551737" y="0"/>
                </a:lnTo>
                <a:lnTo>
                  <a:pt x="551737" y="558720"/>
                </a:lnTo>
                <a:lnTo>
                  <a:pt x="0" y="558720"/>
                </a:lnTo>
                <a:lnTo>
                  <a:pt x="0" y="0"/>
                </a:lnTo>
                <a:close/>
              </a:path>
            </a:pathLst>
          </a:custGeom>
          <a:blipFill>
            <a:blip r:embed="rId3"/>
            <a:stretch>
              <a:fillRect/>
            </a:stretch>
          </a:blipFill>
        </p:spPr>
        <p:txBody>
          <a:bodyPr/>
          <a:lstStyle/>
          <a:p>
            <a:endParaRPr lang="en-US" dirty="0"/>
          </a:p>
        </p:txBody>
      </p:sp>
      <p:sp>
        <p:nvSpPr>
          <p:cNvPr id="66" name="Freeform 23">
            <a:extLst>
              <a:ext uri="{FF2B5EF4-FFF2-40B4-BE49-F238E27FC236}">
                <a16:creationId xmlns:a16="http://schemas.microsoft.com/office/drawing/2014/main" id="{C1732FFA-1389-C2F6-B6BE-1C05F69BB5BE}"/>
              </a:ext>
            </a:extLst>
          </p:cNvPr>
          <p:cNvSpPr/>
          <p:nvPr/>
        </p:nvSpPr>
        <p:spPr>
          <a:xfrm rot="20016932">
            <a:off x="14495731" y="7781424"/>
            <a:ext cx="3876175" cy="3927259"/>
          </a:xfrm>
          <a:custGeom>
            <a:avLst/>
            <a:gdLst/>
            <a:ahLst/>
            <a:cxnLst/>
            <a:rect l="l" t="t" r="r" b="b"/>
            <a:pathLst>
              <a:path w="945985" h="945985">
                <a:moveTo>
                  <a:pt x="0" y="0"/>
                </a:moveTo>
                <a:lnTo>
                  <a:pt x="945984" y="0"/>
                </a:lnTo>
                <a:lnTo>
                  <a:pt x="945984" y="945984"/>
                </a:lnTo>
                <a:lnTo>
                  <a:pt x="0" y="945984"/>
                </a:lnTo>
                <a:lnTo>
                  <a:pt x="0" y="0"/>
                </a:lnTo>
                <a:close/>
              </a:path>
            </a:pathLst>
          </a:custGeom>
          <a:blipFill>
            <a:blip r:embed="rId4"/>
            <a:stretch>
              <a:fillRect/>
            </a:stretch>
          </a:blipFill>
        </p:spPr>
        <p:txBody>
          <a:bodyPr/>
          <a:lstStyle/>
          <a:p>
            <a:endParaRPr lang="en-US" dirty="0"/>
          </a:p>
        </p:txBody>
      </p:sp>
      <p:sp>
        <p:nvSpPr>
          <p:cNvPr id="67" name="TextBox 35">
            <a:extLst>
              <a:ext uri="{FF2B5EF4-FFF2-40B4-BE49-F238E27FC236}">
                <a16:creationId xmlns:a16="http://schemas.microsoft.com/office/drawing/2014/main" id="{8CBA174A-5C8E-89D7-5560-8B5F533C4B02}"/>
              </a:ext>
            </a:extLst>
          </p:cNvPr>
          <p:cNvSpPr txBox="1"/>
          <p:nvPr/>
        </p:nvSpPr>
        <p:spPr>
          <a:xfrm>
            <a:off x="3307882" y="2714539"/>
            <a:ext cx="11059677" cy="923330"/>
          </a:xfrm>
          <a:prstGeom prst="rect">
            <a:avLst/>
          </a:prstGeom>
        </p:spPr>
        <p:txBody>
          <a:bodyPr wrap="square" lIns="0" tIns="0" rIns="0" bIns="0" rtlCol="0" anchor="t">
            <a:spAutoFit/>
          </a:bodyPr>
          <a:lstStyle/>
          <a:p>
            <a:pPr algn="ctr"/>
            <a:r>
              <a:rPr lang="en-US" sz="6000" dirty="0" err="1">
                <a:solidFill>
                  <a:srgbClr val="FFF6E5"/>
                </a:solidFill>
                <a:latin typeface="Kalpurush" panose="02000600000000000000" pitchFamily="2" charset="0"/>
                <a:ea typeface="Greenth Grunge"/>
                <a:cs typeface="Kalpurush" panose="02000600000000000000" pitchFamily="2" charset="0"/>
                <a:sym typeface="Greenth Grunge"/>
              </a:rPr>
              <a:t>বিজ্ঞান</a:t>
            </a:r>
            <a:r>
              <a:rPr lang="en-US" sz="6000" dirty="0">
                <a:solidFill>
                  <a:srgbClr val="FFF6E5"/>
                </a:solidFill>
                <a:latin typeface="Kalpurush" panose="02000600000000000000" pitchFamily="2" charset="0"/>
                <a:ea typeface="Greenth Grunge"/>
                <a:cs typeface="Kalpurush" panose="02000600000000000000" pitchFamily="2" charset="0"/>
                <a:sym typeface="Greenth Grunge"/>
              </a:rPr>
              <a:t> </a:t>
            </a:r>
            <a:r>
              <a:rPr lang="en-US" sz="6000" dirty="0" err="1">
                <a:solidFill>
                  <a:srgbClr val="FFF6E5"/>
                </a:solidFill>
                <a:latin typeface="Kalpurush" panose="02000600000000000000" pitchFamily="2" charset="0"/>
                <a:ea typeface="Greenth Grunge"/>
                <a:cs typeface="Kalpurush" panose="02000600000000000000" pitchFamily="2" charset="0"/>
                <a:sym typeface="Greenth Grunge"/>
              </a:rPr>
              <a:t>বিষয়ে</a:t>
            </a:r>
            <a:r>
              <a:rPr lang="en-US" sz="6000" dirty="0">
                <a:solidFill>
                  <a:srgbClr val="FFF6E5"/>
                </a:solidFill>
                <a:latin typeface="Kalpurush" panose="02000600000000000000" pitchFamily="2" charset="0"/>
                <a:ea typeface="Greenth Grunge"/>
                <a:cs typeface="Kalpurush" panose="02000600000000000000" pitchFamily="2" charset="0"/>
                <a:sym typeface="Greenth Grunge"/>
              </a:rPr>
              <a:t> </a:t>
            </a:r>
            <a:r>
              <a:rPr lang="en-US" sz="6000" dirty="0" err="1">
                <a:solidFill>
                  <a:srgbClr val="FFF6E5"/>
                </a:solidFill>
                <a:latin typeface="Kalpurush" panose="02000600000000000000" pitchFamily="2" charset="0"/>
                <a:ea typeface="Greenth Grunge"/>
                <a:cs typeface="Kalpurush" panose="02000600000000000000" pitchFamily="2" charset="0"/>
                <a:sym typeface="Greenth Grunge"/>
              </a:rPr>
              <a:t>সবাইকে</a:t>
            </a:r>
            <a:r>
              <a:rPr lang="en-US" sz="6000" dirty="0">
                <a:solidFill>
                  <a:srgbClr val="FFF6E5"/>
                </a:solidFill>
                <a:latin typeface="Kalpurush" panose="02000600000000000000" pitchFamily="2" charset="0"/>
                <a:ea typeface="Greenth Grunge"/>
                <a:cs typeface="Kalpurush" panose="02000600000000000000" pitchFamily="2" charset="0"/>
                <a:sym typeface="Greenth Grunge"/>
              </a:rPr>
              <a:t> </a:t>
            </a:r>
            <a:r>
              <a:rPr lang="en-US" sz="6000" dirty="0" err="1">
                <a:solidFill>
                  <a:srgbClr val="FFF6E5"/>
                </a:solidFill>
                <a:latin typeface="Kalpurush" panose="02000600000000000000" pitchFamily="2" charset="0"/>
                <a:ea typeface="Greenth Grunge"/>
                <a:cs typeface="Kalpurush" panose="02000600000000000000" pitchFamily="2" charset="0"/>
                <a:sym typeface="Greenth Grunge"/>
              </a:rPr>
              <a:t>স্বাগতম</a:t>
            </a:r>
            <a:endParaRPr lang="en-US" sz="6000" dirty="0">
              <a:solidFill>
                <a:srgbClr val="FFF6E5"/>
              </a:solidFill>
              <a:latin typeface="Kalpurush" panose="02000600000000000000" pitchFamily="2" charset="0"/>
              <a:ea typeface="Greenth Grunge"/>
              <a:cs typeface="Kalpurush" panose="02000600000000000000" pitchFamily="2" charset="0"/>
              <a:sym typeface="Greenth Grunge"/>
            </a:endParaRPr>
          </a:p>
        </p:txBody>
      </p:sp>
      <p:grpSp>
        <p:nvGrpSpPr>
          <p:cNvPr id="68" name="Group 67">
            <a:extLst>
              <a:ext uri="{FF2B5EF4-FFF2-40B4-BE49-F238E27FC236}">
                <a16:creationId xmlns:a16="http://schemas.microsoft.com/office/drawing/2014/main" id="{DFB044A9-DFBD-B350-2BD5-915349BC3E2F}"/>
              </a:ext>
            </a:extLst>
          </p:cNvPr>
          <p:cNvGrpSpPr/>
          <p:nvPr/>
        </p:nvGrpSpPr>
        <p:grpSpPr>
          <a:xfrm>
            <a:off x="6629400" y="1171829"/>
            <a:ext cx="4641571" cy="1124216"/>
            <a:chOff x="6175496" y="2652461"/>
            <a:chExt cx="5992901" cy="1047113"/>
          </a:xfrm>
        </p:grpSpPr>
        <p:sp>
          <p:nvSpPr>
            <p:cNvPr id="69" name="Freeform 26">
              <a:extLst>
                <a:ext uri="{FF2B5EF4-FFF2-40B4-BE49-F238E27FC236}">
                  <a16:creationId xmlns:a16="http://schemas.microsoft.com/office/drawing/2014/main" id="{4207FEC3-AE8C-86DC-6671-E397864A9A60}"/>
                </a:ext>
              </a:extLst>
            </p:cNvPr>
            <p:cNvSpPr/>
            <p:nvPr/>
          </p:nvSpPr>
          <p:spPr>
            <a:xfrm>
              <a:off x="6175496" y="2652461"/>
              <a:ext cx="5992901" cy="1001313"/>
            </a:xfrm>
            <a:custGeom>
              <a:avLst/>
              <a:gdLst/>
              <a:ahLst/>
              <a:cxnLst/>
              <a:rect l="l" t="t" r="r" b="b"/>
              <a:pathLst>
                <a:path w="5992901" h="1273492">
                  <a:moveTo>
                    <a:pt x="0" y="0"/>
                  </a:moveTo>
                  <a:lnTo>
                    <a:pt x="5992902" y="0"/>
                  </a:lnTo>
                  <a:lnTo>
                    <a:pt x="5992902" y="1273492"/>
                  </a:lnTo>
                  <a:lnTo>
                    <a:pt x="0" y="1273492"/>
                  </a:lnTo>
                  <a:lnTo>
                    <a:pt x="0" y="0"/>
                  </a:lnTo>
                  <a:close/>
                </a:path>
              </a:pathLst>
            </a:custGeom>
            <a:blipFill>
              <a:blip r:embed="rId5"/>
              <a:stretch>
                <a:fillRect/>
              </a:stretch>
            </a:blipFill>
          </p:spPr>
          <p:txBody>
            <a:bodyPr/>
            <a:lstStyle/>
            <a:p>
              <a:endParaRPr lang="en-US" dirty="0"/>
            </a:p>
          </p:txBody>
        </p:sp>
        <p:sp>
          <p:nvSpPr>
            <p:cNvPr id="70" name="TextBox 36">
              <a:extLst>
                <a:ext uri="{FF2B5EF4-FFF2-40B4-BE49-F238E27FC236}">
                  <a16:creationId xmlns:a16="http://schemas.microsoft.com/office/drawing/2014/main" id="{D67D965F-45C4-DC22-1868-1CB75B2C4477}"/>
                </a:ext>
              </a:extLst>
            </p:cNvPr>
            <p:cNvSpPr txBox="1"/>
            <p:nvPr/>
          </p:nvSpPr>
          <p:spPr>
            <a:xfrm>
              <a:off x="7108405" y="2732069"/>
              <a:ext cx="4363958" cy="967505"/>
            </a:xfrm>
            <a:prstGeom prst="rect">
              <a:avLst/>
            </a:prstGeom>
          </p:spPr>
          <p:txBody>
            <a:bodyPr lIns="0" tIns="0" rIns="0" bIns="0" rtlCol="0" anchor="t">
              <a:spAutoFit/>
            </a:bodyPr>
            <a:lstStyle/>
            <a:p>
              <a:pPr algn="ctr">
                <a:lnSpc>
                  <a:spcPts val="8144"/>
                </a:lnSpc>
              </a:pPr>
              <a:r>
                <a:rPr lang="en-US" sz="6600" b="1" spc="58" dirty="0" err="1">
                  <a:solidFill>
                    <a:srgbClr val="19274C"/>
                  </a:solidFill>
                  <a:latin typeface="Kalpurush" panose="02000600000000000000" pitchFamily="2" charset="0"/>
                  <a:ea typeface="Clear Sans Bold"/>
                  <a:cs typeface="Kalpurush" panose="02000600000000000000" pitchFamily="2" charset="0"/>
                  <a:sym typeface="Clear Sans Bold"/>
                </a:rPr>
                <a:t>চতুর্থ</a:t>
              </a:r>
              <a:r>
                <a:rPr lang="en-US" sz="6600" b="1" spc="58" dirty="0">
                  <a:solidFill>
                    <a:srgbClr val="19274C"/>
                  </a:solidFill>
                  <a:latin typeface="Kalpurush" panose="02000600000000000000" pitchFamily="2" charset="0"/>
                  <a:ea typeface="Clear Sans Bold"/>
                  <a:cs typeface="Kalpurush" panose="02000600000000000000" pitchFamily="2" charset="0"/>
                  <a:sym typeface="Clear Sans Bold"/>
                </a:rPr>
                <a:t> </a:t>
              </a:r>
              <a:r>
                <a:rPr lang="en-US" sz="6600" b="1" spc="58" dirty="0" err="1">
                  <a:solidFill>
                    <a:srgbClr val="19274C"/>
                  </a:solidFill>
                  <a:latin typeface="Kalpurush" panose="02000600000000000000" pitchFamily="2" charset="0"/>
                  <a:ea typeface="Clear Sans Bold"/>
                  <a:cs typeface="Kalpurush" panose="02000600000000000000" pitchFamily="2" charset="0"/>
                  <a:sym typeface="Clear Sans Bold"/>
                </a:rPr>
                <a:t>শ্রেণি</a:t>
              </a:r>
              <a:endParaRPr lang="en-US" sz="6600" b="1" spc="58" dirty="0">
                <a:solidFill>
                  <a:srgbClr val="19274C"/>
                </a:solidFill>
                <a:latin typeface="Kalpurush" panose="02000600000000000000" pitchFamily="2" charset="0"/>
                <a:ea typeface="Clear Sans Bold"/>
                <a:cs typeface="Kalpurush" panose="02000600000000000000" pitchFamily="2" charset="0"/>
                <a:sym typeface="Clear Sans Bold"/>
              </a:endParaRPr>
            </a:p>
          </p:txBody>
        </p:sp>
      </p:grpSp>
      <p:pic>
        <p:nvPicPr>
          <p:cNvPr id="71" name="Picture 70">
            <a:extLst>
              <a:ext uri="{FF2B5EF4-FFF2-40B4-BE49-F238E27FC236}">
                <a16:creationId xmlns:a16="http://schemas.microsoft.com/office/drawing/2014/main" id="{9299F648-A533-3DBD-1D9B-09053ADA781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91396" y="5082932"/>
            <a:ext cx="2772129" cy="353140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72" name="TextBox 38">
            <a:extLst>
              <a:ext uri="{FF2B5EF4-FFF2-40B4-BE49-F238E27FC236}">
                <a16:creationId xmlns:a16="http://schemas.microsoft.com/office/drawing/2014/main" id="{67ADE7BA-AC9D-19C7-CCC5-28F98B6D64A4}"/>
              </a:ext>
            </a:extLst>
          </p:cNvPr>
          <p:cNvSpPr txBox="1"/>
          <p:nvPr/>
        </p:nvSpPr>
        <p:spPr>
          <a:xfrm>
            <a:off x="2436922" y="3852530"/>
            <a:ext cx="12498278" cy="1170577"/>
          </a:xfrm>
          <a:prstGeom prst="rect">
            <a:avLst/>
          </a:prstGeom>
        </p:spPr>
        <p:txBody>
          <a:bodyPr wrap="square" lIns="0" tIns="0" rIns="0" bIns="0" rtlCol="0" anchor="t">
            <a:spAutoFit/>
          </a:bodyPr>
          <a:lstStyle/>
          <a:p>
            <a:pPr algn="r">
              <a:spcBef>
                <a:spcPct val="0"/>
              </a:spcBef>
            </a:pPr>
            <a:r>
              <a:rPr lang="en-US" sz="4800" b="1" dirty="0" err="1">
                <a:solidFill>
                  <a:srgbClr val="EFB62E"/>
                </a:solidFill>
                <a:latin typeface="Kalpurush" panose="02000600000000000000" pitchFamily="2" charset="0"/>
                <a:ea typeface="Glacial Indifference"/>
                <a:cs typeface="Kalpurush" panose="02000600000000000000" pitchFamily="2" charset="0"/>
                <a:sym typeface="Glacial Indifference"/>
              </a:rPr>
              <a:t>পাঠ</a:t>
            </a:r>
            <a:r>
              <a:rPr lang="en-US" sz="4800" b="1" dirty="0">
                <a:solidFill>
                  <a:srgbClr val="EFB62E"/>
                </a:solidFill>
                <a:latin typeface="Kalpurush" panose="02000600000000000000" pitchFamily="2" charset="0"/>
                <a:ea typeface="Glacial Indifference"/>
                <a:cs typeface="Kalpurush" panose="02000600000000000000" pitchFamily="2" charset="0"/>
                <a:sym typeface="Glacial Indifference"/>
              </a:rPr>
              <a:t> </a:t>
            </a:r>
            <a:r>
              <a:rPr lang="en-US" sz="4800" b="1" dirty="0" err="1">
                <a:solidFill>
                  <a:srgbClr val="EFB62E"/>
                </a:solidFill>
                <a:latin typeface="Kalpurush" panose="02000600000000000000" pitchFamily="2" charset="0"/>
                <a:ea typeface="Glacial Indifference"/>
                <a:cs typeface="Kalpurush" panose="02000600000000000000" pitchFamily="2" charset="0"/>
                <a:sym typeface="Glacial Indifference"/>
              </a:rPr>
              <a:t>পরিচিতিঃ</a:t>
            </a:r>
            <a:r>
              <a:rPr lang="en-US" sz="4800" b="1" dirty="0">
                <a:solidFill>
                  <a:srgbClr val="EFB62E"/>
                </a:solidFill>
                <a:latin typeface="Kalpurush" panose="02000600000000000000" pitchFamily="2" charset="0"/>
                <a:ea typeface="Glacial Indifference"/>
                <a:cs typeface="Kalpurush" panose="02000600000000000000" pitchFamily="2" charset="0"/>
                <a:sym typeface="Glacial Indifference"/>
              </a:rPr>
              <a:t> </a:t>
            </a:r>
            <a:r>
              <a:rPr lang="en-US" sz="4800" b="1" dirty="0" err="1">
                <a:solidFill>
                  <a:srgbClr val="EFB62E"/>
                </a:solidFill>
                <a:latin typeface="Kalpurush" panose="02000600000000000000" pitchFamily="2" charset="0"/>
                <a:ea typeface="Glacial Indifference"/>
                <a:cs typeface="Kalpurush" panose="02000600000000000000" pitchFamily="2" charset="0"/>
                <a:sym typeface="Glacial Indifference"/>
              </a:rPr>
              <a:t>পৃথিবীর</a:t>
            </a:r>
            <a:r>
              <a:rPr lang="en-US" sz="4800" b="1" dirty="0">
                <a:solidFill>
                  <a:srgbClr val="EFB62E"/>
                </a:solidFill>
                <a:latin typeface="Kalpurush" panose="02000600000000000000" pitchFamily="2" charset="0"/>
                <a:ea typeface="Glacial Indifference"/>
                <a:cs typeface="Kalpurush" panose="02000600000000000000" pitchFamily="2" charset="0"/>
                <a:sym typeface="Glacial Indifference"/>
              </a:rPr>
              <a:t> </a:t>
            </a:r>
            <a:r>
              <a:rPr lang="en-US" sz="4800" b="1" dirty="0" err="1">
                <a:solidFill>
                  <a:srgbClr val="EFB62E"/>
                </a:solidFill>
                <a:latin typeface="Kalpurush" panose="02000600000000000000" pitchFamily="2" charset="0"/>
                <a:ea typeface="Glacial Indifference"/>
                <a:cs typeface="Kalpurush" panose="02000600000000000000" pitchFamily="2" charset="0"/>
                <a:sym typeface="Glacial Indifference"/>
              </a:rPr>
              <a:t>উপগ্রহ</a:t>
            </a:r>
            <a:r>
              <a:rPr lang="en-US" sz="4800" b="1" dirty="0">
                <a:solidFill>
                  <a:srgbClr val="EFB62E"/>
                </a:solidFill>
                <a:latin typeface="Kalpurush" panose="02000600000000000000" pitchFamily="2" charset="0"/>
                <a:ea typeface="Glacial Indifference"/>
                <a:cs typeface="Kalpurush" panose="02000600000000000000" pitchFamily="2" charset="0"/>
                <a:sym typeface="Glacial Indifference"/>
              </a:rPr>
              <a:t> </a:t>
            </a:r>
            <a:r>
              <a:rPr lang="en-US" sz="4800" b="1" dirty="0" err="1">
                <a:solidFill>
                  <a:srgbClr val="EFB62E"/>
                </a:solidFill>
                <a:latin typeface="Kalpurush" panose="02000600000000000000" pitchFamily="2" charset="0"/>
                <a:ea typeface="Glacial Indifference"/>
                <a:cs typeface="Kalpurush" panose="02000600000000000000" pitchFamily="2" charset="0"/>
                <a:sym typeface="Glacial Indifference"/>
              </a:rPr>
              <a:t>চাঁদ</a:t>
            </a:r>
            <a:r>
              <a:rPr lang="en-US" sz="4800" b="1" dirty="0">
                <a:solidFill>
                  <a:srgbClr val="EFB62E"/>
                </a:solidFill>
                <a:latin typeface="Kalpurush" panose="02000600000000000000" pitchFamily="2" charset="0"/>
                <a:ea typeface="Glacial Indifference"/>
                <a:cs typeface="Kalpurush" panose="02000600000000000000" pitchFamily="2" charset="0"/>
                <a:sym typeface="Glacial Indifference"/>
              </a:rPr>
              <a:t>, পাঠ-৪৭, </a:t>
            </a:r>
            <a:r>
              <a:rPr lang="en-US" sz="4800" b="1" dirty="0" err="1">
                <a:solidFill>
                  <a:srgbClr val="EFB62E"/>
                </a:solidFill>
                <a:latin typeface="Kalpurush" panose="02000600000000000000" pitchFamily="2" charset="0"/>
                <a:ea typeface="Glacial Indifference"/>
                <a:cs typeface="Kalpurush" panose="02000600000000000000" pitchFamily="2" charset="0"/>
                <a:sym typeface="Glacial Indifference"/>
              </a:rPr>
              <a:t>পৃষ্ঠা</a:t>
            </a:r>
            <a:r>
              <a:rPr lang="en-US" sz="4800" b="1" dirty="0">
                <a:solidFill>
                  <a:srgbClr val="EFB62E"/>
                </a:solidFill>
                <a:latin typeface="Kalpurush" panose="02000600000000000000" pitchFamily="2" charset="0"/>
                <a:ea typeface="Glacial Indifference"/>
                <a:cs typeface="Kalpurush" panose="02000600000000000000" pitchFamily="2" charset="0"/>
                <a:sym typeface="Glacial Indifference"/>
              </a:rPr>
              <a:t>: ৯৪-৯৫</a:t>
            </a:r>
          </a:p>
          <a:p>
            <a:pPr algn="r">
              <a:lnSpc>
                <a:spcPts val="3640"/>
              </a:lnSpc>
              <a:spcBef>
                <a:spcPct val="0"/>
              </a:spcBef>
            </a:pPr>
            <a:endParaRPr lang="en-US" sz="2600" dirty="0">
              <a:solidFill>
                <a:srgbClr val="000000"/>
              </a:solidFill>
              <a:latin typeface="Abadi" panose="020F0502020204030204" pitchFamily="34" charset="0"/>
              <a:ea typeface="Bricolage Grotesque"/>
              <a:cs typeface="Bricolage Grotesque"/>
              <a:sym typeface="Bricolage Grotesque"/>
            </a:endParaRPr>
          </a:p>
        </p:txBody>
      </p:sp>
      <p:sp>
        <p:nvSpPr>
          <p:cNvPr id="73" name="Rectangle: Rounded Corners 72">
            <a:extLst>
              <a:ext uri="{FF2B5EF4-FFF2-40B4-BE49-F238E27FC236}">
                <a16:creationId xmlns:a16="http://schemas.microsoft.com/office/drawing/2014/main" id="{DBC4705F-306F-C227-7F6C-2B8B8D62A59F}"/>
              </a:ext>
            </a:extLst>
          </p:cNvPr>
          <p:cNvSpPr/>
          <p:nvPr/>
        </p:nvSpPr>
        <p:spPr>
          <a:xfrm>
            <a:off x="7467600" y="5084512"/>
            <a:ext cx="5756863" cy="3644818"/>
          </a:xfrm>
          <a:prstGeom prst="roundRect">
            <a:avLst/>
          </a:prstGeom>
          <a:noFill/>
          <a:ln w="28575"/>
        </p:spPr>
        <p:style>
          <a:lnRef idx="2">
            <a:schemeClr val="accent6"/>
          </a:lnRef>
          <a:fillRef idx="1">
            <a:schemeClr val="lt1"/>
          </a:fillRef>
          <a:effectRef idx="0">
            <a:schemeClr val="accent6"/>
          </a:effectRef>
          <a:fontRef idx="minor">
            <a:schemeClr val="dk1"/>
          </a:fontRef>
        </p:style>
        <p:txBody>
          <a:bodyPr rtlCol="0" anchor="ctr"/>
          <a:lstStyle/>
          <a:p>
            <a:endParaRPr lang="en-US" sz="3200" b="1" dirty="0">
              <a:solidFill>
                <a:schemeClr val="bg1"/>
              </a:solidFill>
              <a:latin typeface="Kalpurush" panose="02000600000000000000" pitchFamily="2" charset="0"/>
              <a:cs typeface="Kalpurush" panose="02000600000000000000" pitchFamily="2" charset="0"/>
            </a:endParaRPr>
          </a:p>
          <a:p>
            <a:r>
              <a:rPr lang="en-US" sz="3200" b="1" dirty="0">
                <a:solidFill>
                  <a:schemeClr val="bg1"/>
                </a:solidFill>
                <a:latin typeface="Kalpurush" panose="02000600000000000000" pitchFamily="2" charset="0"/>
                <a:cs typeface="Kalpurush" panose="02000600000000000000" pitchFamily="2" charset="0"/>
              </a:rPr>
              <a:t>         </a:t>
            </a:r>
            <a:r>
              <a:rPr lang="en-US" sz="3200" b="1" dirty="0" err="1">
                <a:solidFill>
                  <a:schemeClr val="bg1"/>
                </a:solidFill>
                <a:latin typeface="Kalpurush" panose="02000600000000000000" pitchFamily="2" charset="0"/>
                <a:cs typeface="Kalpurush" panose="02000600000000000000" pitchFamily="2" charset="0"/>
              </a:rPr>
              <a:t>শিক্ষক</a:t>
            </a:r>
            <a:r>
              <a:rPr lang="en-US" sz="3200" b="1" dirty="0">
                <a:solidFill>
                  <a:schemeClr val="bg1"/>
                </a:solidFill>
                <a:latin typeface="Kalpurush" panose="02000600000000000000" pitchFamily="2" charset="0"/>
                <a:cs typeface="Kalpurush" panose="02000600000000000000" pitchFamily="2" charset="0"/>
              </a:rPr>
              <a:t> </a:t>
            </a:r>
            <a:r>
              <a:rPr lang="en-US" sz="3200" b="1" dirty="0" err="1">
                <a:solidFill>
                  <a:schemeClr val="bg1"/>
                </a:solidFill>
                <a:latin typeface="Kalpurush" panose="02000600000000000000" pitchFamily="2" charset="0"/>
                <a:cs typeface="Kalpurush" panose="02000600000000000000" pitchFamily="2" charset="0"/>
              </a:rPr>
              <a:t>পরিচিতি</a:t>
            </a:r>
            <a:endParaRPr lang="en-US" sz="3200" b="1" dirty="0">
              <a:solidFill>
                <a:schemeClr val="bg1"/>
              </a:solidFill>
              <a:latin typeface="Kalpurush" panose="02000600000000000000" pitchFamily="2" charset="0"/>
              <a:cs typeface="Kalpurush" panose="02000600000000000000" pitchFamily="2" charset="0"/>
            </a:endParaRPr>
          </a:p>
          <a:p>
            <a:pPr>
              <a:lnSpc>
                <a:spcPct val="150000"/>
              </a:lnSpc>
            </a:pPr>
            <a:r>
              <a:rPr lang="en-US" sz="3200" b="1" dirty="0" err="1">
                <a:solidFill>
                  <a:schemeClr val="bg1"/>
                </a:solidFill>
                <a:latin typeface="Kalpurush" panose="02000600000000000000" pitchFamily="2" charset="0"/>
                <a:ea typeface="DM Sans"/>
                <a:cs typeface="Kalpurush" panose="02000600000000000000" pitchFamily="2" charset="0"/>
                <a:sym typeface="DM Sans"/>
              </a:rPr>
              <a:t>মোঃ</a:t>
            </a:r>
            <a:r>
              <a:rPr lang="en-US" sz="3200" b="1" dirty="0">
                <a:solidFill>
                  <a:schemeClr val="bg1"/>
                </a:solidFill>
                <a:latin typeface="Kalpurush" panose="02000600000000000000" pitchFamily="2" charset="0"/>
                <a:ea typeface="DM Sans"/>
                <a:cs typeface="Kalpurush" panose="02000600000000000000" pitchFamily="2" charset="0"/>
                <a:sym typeface="DM Sans"/>
              </a:rPr>
              <a:t> </a:t>
            </a:r>
            <a:r>
              <a:rPr lang="en-US" sz="3200" b="1" dirty="0" err="1">
                <a:solidFill>
                  <a:schemeClr val="bg1"/>
                </a:solidFill>
                <a:latin typeface="Kalpurush" panose="02000600000000000000" pitchFamily="2" charset="0"/>
                <a:ea typeface="DM Sans"/>
                <a:cs typeface="Kalpurush" panose="02000600000000000000" pitchFamily="2" charset="0"/>
                <a:sym typeface="DM Sans"/>
              </a:rPr>
              <a:t>আল</a:t>
            </a:r>
            <a:r>
              <a:rPr lang="en-US" sz="3200" b="1" dirty="0">
                <a:solidFill>
                  <a:schemeClr val="bg1"/>
                </a:solidFill>
                <a:latin typeface="Kalpurush" panose="02000600000000000000" pitchFamily="2" charset="0"/>
                <a:ea typeface="DM Sans"/>
                <a:cs typeface="Kalpurush" panose="02000600000000000000" pitchFamily="2" charset="0"/>
                <a:sym typeface="DM Sans"/>
              </a:rPr>
              <a:t> </a:t>
            </a:r>
            <a:r>
              <a:rPr lang="en-US" sz="3200" b="1" dirty="0" err="1">
                <a:solidFill>
                  <a:schemeClr val="bg1"/>
                </a:solidFill>
                <a:latin typeface="Kalpurush" panose="02000600000000000000" pitchFamily="2" charset="0"/>
                <a:ea typeface="DM Sans"/>
                <a:cs typeface="Kalpurush" panose="02000600000000000000" pitchFamily="2" charset="0"/>
                <a:sym typeface="DM Sans"/>
              </a:rPr>
              <a:t>আমিন</a:t>
            </a:r>
            <a:r>
              <a:rPr lang="en-US" sz="3200" b="1" dirty="0">
                <a:solidFill>
                  <a:schemeClr val="bg1"/>
                </a:solidFill>
                <a:latin typeface="Kalpurush" panose="02000600000000000000" pitchFamily="2" charset="0"/>
                <a:ea typeface="DM Sans"/>
                <a:cs typeface="Kalpurush" panose="02000600000000000000" pitchFamily="2" charset="0"/>
                <a:sym typeface="DM Sans"/>
              </a:rPr>
              <a:t>,</a:t>
            </a:r>
          </a:p>
          <a:p>
            <a:pPr>
              <a:lnSpc>
                <a:spcPct val="150000"/>
              </a:lnSpc>
            </a:pPr>
            <a:r>
              <a:rPr lang="en-US" sz="3200" b="1" dirty="0" err="1">
                <a:solidFill>
                  <a:schemeClr val="bg1"/>
                </a:solidFill>
                <a:latin typeface="Kalpurush" panose="02000600000000000000" pitchFamily="2" charset="0"/>
                <a:ea typeface="DM Sans"/>
                <a:cs typeface="Kalpurush" panose="02000600000000000000" pitchFamily="2" charset="0"/>
                <a:sym typeface="DM Sans"/>
              </a:rPr>
              <a:t>সহকারী</a:t>
            </a:r>
            <a:r>
              <a:rPr lang="en-US" sz="3200" b="1" dirty="0">
                <a:solidFill>
                  <a:schemeClr val="bg1"/>
                </a:solidFill>
                <a:latin typeface="Kalpurush" panose="02000600000000000000" pitchFamily="2" charset="0"/>
                <a:ea typeface="DM Sans"/>
                <a:cs typeface="Kalpurush" panose="02000600000000000000" pitchFamily="2" charset="0"/>
                <a:sym typeface="DM Sans"/>
              </a:rPr>
              <a:t> </a:t>
            </a:r>
            <a:r>
              <a:rPr lang="en-US" sz="3200" b="1" dirty="0" err="1">
                <a:solidFill>
                  <a:schemeClr val="bg1"/>
                </a:solidFill>
                <a:latin typeface="Kalpurush" panose="02000600000000000000" pitchFamily="2" charset="0"/>
                <a:ea typeface="DM Sans"/>
                <a:cs typeface="Kalpurush" panose="02000600000000000000" pitchFamily="2" charset="0"/>
                <a:sym typeface="DM Sans"/>
              </a:rPr>
              <a:t>শিক্ষক</a:t>
            </a:r>
            <a:r>
              <a:rPr lang="en-US" sz="3200" b="1" dirty="0">
                <a:solidFill>
                  <a:schemeClr val="bg1"/>
                </a:solidFill>
                <a:latin typeface="Kalpurush" panose="02000600000000000000" pitchFamily="2" charset="0"/>
                <a:ea typeface="DM Sans"/>
                <a:cs typeface="Kalpurush" panose="02000600000000000000" pitchFamily="2" charset="0"/>
                <a:sym typeface="DM Sans"/>
              </a:rPr>
              <a:t>,</a:t>
            </a:r>
          </a:p>
          <a:p>
            <a:pPr>
              <a:lnSpc>
                <a:spcPct val="150000"/>
              </a:lnSpc>
            </a:pPr>
            <a:r>
              <a:rPr lang="en-US" sz="3200" b="1" dirty="0" err="1">
                <a:solidFill>
                  <a:schemeClr val="bg1"/>
                </a:solidFill>
                <a:latin typeface="Kalpurush" panose="02000600000000000000" pitchFamily="2" charset="0"/>
                <a:ea typeface="DM Sans"/>
                <a:cs typeface="Kalpurush" panose="02000600000000000000" pitchFamily="2" charset="0"/>
                <a:sym typeface="DM Sans"/>
              </a:rPr>
              <a:t>জামালপুর</a:t>
            </a:r>
            <a:r>
              <a:rPr lang="en-US" sz="3200" b="1" dirty="0">
                <a:solidFill>
                  <a:schemeClr val="bg1"/>
                </a:solidFill>
                <a:latin typeface="Kalpurush" panose="02000600000000000000" pitchFamily="2" charset="0"/>
                <a:ea typeface="DM Sans"/>
                <a:cs typeface="Kalpurush" panose="02000600000000000000" pitchFamily="2" charset="0"/>
                <a:sym typeface="DM Sans"/>
              </a:rPr>
              <a:t> </a:t>
            </a:r>
            <a:r>
              <a:rPr lang="en-US" sz="3200" b="1" dirty="0" err="1">
                <a:solidFill>
                  <a:schemeClr val="bg1"/>
                </a:solidFill>
                <a:latin typeface="Kalpurush" panose="02000600000000000000" pitchFamily="2" charset="0"/>
                <a:ea typeface="DM Sans"/>
                <a:cs typeface="Kalpurush" panose="02000600000000000000" pitchFamily="2" charset="0"/>
                <a:sym typeface="DM Sans"/>
              </a:rPr>
              <a:t>সরকারি</a:t>
            </a:r>
            <a:r>
              <a:rPr lang="en-US" sz="3200" b="1" dirty="0">
                <a:solidFill>
                  <a:schemeClr val="bg1"/>
                </a:solidFill>
                <a:latin typeface="Kalpurush" panose="02000600000000000000" pitchFamily="2" charset="0"/>
                <a:ea typeface="DM Sans"/>
                <a:cs typeface="Kalpurush" panose="02000600000000000000" pitchFamily="2" charset="0"/>
                <a:sym typeface="DM Sans"/>
              </a:rPr>
              <a:t> </a:t>
            </a:r>
            <a:r>
              <a:rPr lang="en-US" sz="3200" b="1" dirty="0" err="1">
                <a:solidFill>
                  <a:schemeClr val="bg1"/>
                </a:solidFill>
                <a:latin typeface="Kalpurush" panose="02000600000000000000" pitchFamily="2" charset="0"/>
                <a:ea typeface="DM Sans"/>
                <a:cs typeface="Kalpurush" panose="02000600000000000000" pitchFamily="2" charset="0"/>
                <a:sym typeface="DM Sans"/>
              </a:rPr>
              <a:t>প্রাথমিক</a:t>
            </a:r>
            <a:r>
              <a:rPr lang="en-US" sz="3200" b="1" dirty="0">
                <a:solidFill>
                  <a:schemeClr val="bg1"/>
                </a:solidFill>
                <a:latin typeface="Kalpurush" panose="02000600000000000000" pitchFamily="2" charset="0"/>
                <a:ea typeface="DM Sans"/>
                <a:cs typeface="Kalpurush" panose="02000600000000000000" pitchFamily="2" charset="0"/>
                <a:sym typeface="DM Sans"/>
              </a:rPr>
              <a:t> </a:t>
            </a:r>
            <a:r>
              <a:rPr lang="en-US" sz="3200" b="1" dirty="0" err="1">
                <a:solidFill>
                  <a:schemeClr val="bg1"/>
                </a:solidFill>
                <a:latin typeface="Kalpurush" panose="02000600000000000000" pitchFamily="2" charset="0"/>
                <a:ea typeface="DM Sans"/>
                <a:cs typeface="Kalpurush" panose="02000600000000000000" pitchFamily="2" charset="0"/>
                <a:sym typeface="DM Sans"/>
              </a:rPr>
              <a:t>বিদ‌্যালয়</a:t>
            </a:r>
            <a:endParaRPr lang="en-US" sz="3200" b="1" dirty="0">
              <a:solidFill>
                <a:schemeClr val="bg1"/>
              </a:solidFill>
              <a:latin typeface="Kalpurush" panose="02000600000000000000" pitchFamily="2" charset="0"/>
              <a:ea typeface="DM Sans"/>
              <a:cs typeface="Kalpurush" panose="02000600000000000000" pitchFamily="2" charset="0"/>
              <a:sym typeface="DM Sans"/>
            </a:endParaRPr>
          </a:p>
          <a:p>
            <a:pPr>
              <a:lnSpc>
                <a:spcPct val="150000"/>
              </a:lnSpc>
            </a:pPr>
            <a:r>
              <a:rPr lang="en-US" sz="3200" b="1" dirty="0" err="1">
                <a:solidFill>
                  <a:schemeClr val="bg1"/>
                </a:solidFill>
                <a:latin typeface="Kalpurush" panose="02000600000000000000" pitchFamily="2" charset="0"/>
                <a:ea typeface="DM Sans"/>
                <a:cs typeface="Kalpurush" panose="02000600000000000000" pitchFamily="2" charset="0"/>
                <a:sym typeface="DM Sans"/>
              </a:rPr>
              <a:t>রামগঞ্জ</a:t>
            </a:r>
            <a:r>
              <a:rPr lang="en-US" sz="3200" b="1" dirty="0">
                <a:solidFill>
                  <a:schemeClr val="bg1"/>
                </a:solidFill>
                <a:latin typeface="Kalpurush" panose="02000600000000000000" pitchFamily="2" charset="0"/>
                <a:ea typeface="DM Sans"/>
                <a:cs typeface="Kalpurush" panose="02000600000000000000" pitchFamily="2" charset="0"/>
                <a:sym typeface="DM Sans"/>
              </a:rPr>
              <a:t>, </a:t>
            </a:r>
            <a:r>
              <a:rPr lang="en-US" sz="3200" b="1" dirty="0" err="1">
                <a:solidFill>
                  <a:schemeClr val="bg1"/>
                </a:solidFill>
                <a:latin typeface="Kalpurush" panose="02000600000000000000" pitchFamily="2" charset="0"/>
                <a:ea typeface="DM Sans"/>
                <a:cs typeface="Kalpurush" panose="02000600000000000000" pitchFamily="2" charset="0"/>
                <a:sym typeface="DM Sans"/>
              </a:rPr>
              <a:t>লক্ষ্মীপুর</a:t>
            </a:r>
            <a:r>
              <a:rPr lang="en-US" sz="3200" b="1" dirty="0">
                <a:solidFill>
                  <a:schemeClr val="bg1"/>
                </a:solidFill>
                <a:latin typeface="Kalpurush" panose="02000600000000000000" pitchFamily="2" charset="0"/>
                <a:ea typeface="DM Sans"/>
                <a:cs typeface="Kalpurush" panose="02000600000000000000" pitchFamily="2" charset="0"/>
                <a:sym typeface="DM Sans"/>
              </a:rPr>
              <a:t>।</a:t>
            </a:r>
          </a:p>
          <a:p>
            <a:pPr algn="ctr"/>
            <a:endParaRPr lang="en-US" sz="3200" b="1" dirty="0">
              <a:solidFill>
                <a:schemeClr val="bg1"/>
              </a:solidFill>
              <a:latin typeface="Kalpurush" panose="02000600000000000000" pitchFamily="2" charset="0"/>
              <a:cs typeface="Kalpurush" panose="02000600000000000000" pitchFamily="2" charset="0"/>
            </a:endParaRPr>
          </a:p>
        </p:txBody>
      </p:sp>
      <p:sp>
        <p:nvSpPr>
          <p:cNvPr id="75" name="Freeform 18">
            <a:extLst>
              <a:ext uri="{FF2B5EF4-FFF2-40B4-BE49-F238E27FC236}">
                <a16:creationId xmlns:a16="http://schemas.microsoft.com/office/drawing/2014/main" id="{58309C29-8064-3581-D363-E80DDABB507A}"/>
              </a:ext>
            </a:extLst>
          </p:cNvPr>
          <p:cNvSpPr/>
          <p:nvPr/>
        </p:nvSpPr>
        <p:spPr>
          <a:xfrm>
            <a:off x="-3923561" y="5600699"/>
            <a:ext cx="6057161" cy="5681827"/>
          </a:xfrm>
          <a:custGeom>
            <a:avLst/>
            <a:gdLst/>
            <a:ahLst/>
            <a:cxnLst/>
            <a:rect l="l" t="t" r="r" b="b"/>
            <a:pathLst>
              <a:path w="1438903" h="1423296">
                <a:moveTo>
                  <a:pt x="0" y="0"/>
                </a:moveTo>
                <a:lnTo>
                  <a:pt x="1438902" y="0"/>
                </a:lnTo>
                <a:lnTo>
                  <a:pt x="1438902" y="1423296"/>
                </a:lnTo>
                <a:lnTo>
                  <a:pt x="0" y="1423296"/>
                </a:lnTo>
                <a:lnTo>
                  <a:pt x="0" y="0"/>
                </a:lnTo>
                <a:close/>
              </a:path>
            </a:pathLst>
          </a:custGeom>
          <a:blipFill>
            <a:blip r:embed="rId7"/>
            <a:stretch>
              <a:fillRect l="-10492" t="-15642" r="-17663" b="-13918"/>
            </a:stretch>
          </a:blipFill>
        </p:spPr>
        <p:txBody>
          <a:bodyPr/>
          <a:lstStyle/>
          <a:p>
            <a:endParaRPr lang="en-US"/>
          </a:p>
        </p:txBody>
      </p:sp>
      <p:sp>
        <p:nvSpPr>
          <p:cNvPr id="5" name="Freeform 20">
            <a:extLst>
              <a:ext uri="{FF2B5EF4-FFF2-40B4-BE49-F238E27FC236}">
                <a16:creationId xmlns:a16="http://schemas.microsoft.com/office/drawing/2014/main" id="{A4464224-3789-C77E-1027-347BA80548BD}"/>
              </a:ext>
            </a:extLst>
          </p:cNvPr>
          <p:cNvSpPr/>
          <p:nvPr/>
        </p:nvSpPr>
        <p:spPr>
          <a:xfrm rot="17588570">
            <a:off x="349008" y="134961"/>
            <a:ext cx="3323638" cy="2732876"/>
          </a:xfrm>
          <a:custGeom>
            <a:avLst/>
            <a:gdLst/>
            <a:ahLst/>
            <a:cxnLst/>
            <a:rect l="l" t="t" r="r" b="b"/>
            <a:pathLst>
              <a:path w="1707295" h="1266503">
                <a:moveTo>
                  <a:pt x="0" y="0"/>
                </a:moveTo>
                <a:lnTo>
                  <a:pt x="1707296" y="0"/>
                </a:lnTo>
                <a:lnTo>
                  <a:pt x="1707296" y="1266503"/>
                </a:lnTo>
                <a:lnTo>
                  <a:pt x="0" y="126650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1000"/>
                                        <p:tgtEl>
                                          <p:spTgt spid="71"/>
                                        </p:tgtEl>
                                      </p:cBhvr>
                                    </p:animEffect>
                                    <p:anim calcmode="lin" valueType="num">
                                      <p:cBhvr>
                                        <p:cTn id="8" dur="1000" fill="hold"/>
                                        <p:tgtEl>
                                          <p:spTgt spid="71"/>
                                        </p:tgtEl>
                                        <p:attrNameLst>
                                          <p:attrName>ppt_x</p:attrName>
                                        </p:attrNameLst>
                                      </p:cBhvr>
                                      <p:tavLst>
                                        <p:tav tm="0">
                                          <p:val>
                                            <p:strVal val="#ppt_x"/>
                                          </p:val>
                                        </p:tav>
                                        <p:tav tm="100000">
                                          <p:val>
                                            <p:strVal val="#ppt_x"/>
                                          </p:val>
                                        </p:tav>
                                      </p:tavLst>
                                    </p:anim>
                                    <p:anim calcmode="lin" valueType="num">
                                      <p:cBhvr>
                                        <p:cTn id="9" dur="1000" fill="hold"/>
                                        <p:tgtEl>
                                          <p:spTgt spid="7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3"/>
                                        </p:tgtEl>
                                        <p:attrNameLst>
                                          <p:attrName>style.visibility</p:attrName>
                                        </p:attrNameLst>
                                      </p:cBhvr>
                                      <p:to>
                                        <p:strVal val="visible"/>
                                      </p:to>
                                    </p:set>
                                    <p:animEffect transition="in" filter="fade">
                                      <p:cBhvr>
                                        <p:cTn id="12" dur="1000"/>
                                        <p:tgtEl>
                                          <p:spTgt spid="73"/>
                                        </p:tgtEl>
                                      </p:cBhvr>
                                    </p:animEffect>
                                    <p:anim calcmode="lin" valueType="num">
                                      <p:cBhvr>
                                        <p:cTn id="13" dur="1000" fill="hold"/>
                                        <p:tgtEl>
                                          <p:spTgt spid="73"/>
                                        </p:tgtEl>
                                        <p:attrNameLst>
                                          <p:attrName>ppt_x</p:attrName>
                                        </p:attrNameLst>
                                      </p:cBhvr>
                                      <p:tavLst>
                                        <p:tav tm="0">
                                          <p:val>
                                            <p:strVal val="#ppt_x"/>
                                          </p:val>
                                        </p:tav>
                                        <p:tav tm="100000">
                                          <p:val>
                                            <p:strVal val="#ppt_x"/>
                                          </p:val>
                                        </p:tav>
                                      </p:tavLst>
                                    </p:anim>
                                    <p:anim calcmode="lin" valueType="num">
                                      <p:cBhvr>
                                        <p:cTn id="14" dur="1000" fill="hold"/>
                                        <p:tgtEl>
                                          <p:spTgt spid="7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32537-0855-5AE0-90BC-F510ED99F270}"/>
            </a:ext>
          </a:extLst>
        </p:cNvPr>
        <p:cNvGrpSpPr/>
        <p:nvPr/>
      </p:nvGrpSpPr>
      <p:grpSpPr>
        <a:xfrm>
          <a:off x="0" y="0"/>
          <a:ext cx="0" cy="0"/>
          <a:chOff x="0" y="0"/>
          <a:chExt cx="0" cy="0"/>
        </a:xfrm>
      </p:grpSpPr>
      <p:sp>
        <p:nvSpPr>
          <p:cNvPr id="64" name="Freeform 21">
            <a:extLst>
              <a:ext uri="{FF2B5EF4-FFF2-40B4-BE49-F238E27FC236}">
                <a16:creationId xmlns:a16="http://schemas.microsoft.com/office/drawing/2014/main" id="{7EDC8450-1873-30D3-DCFA-859367043F77}"/>
              </a:ext>
            </a:extLst>
          </p:cNvPr>
          <p:cNvSpPr/>
          <p:nvPr/>
        </p:nvSpPr>
        <p:spPr>
          <a:xfrm>
            <a:off x="1143000" y="7528597"/>
            <a:ext cx="1910316" cy="1918085"/>
          </a:xfrm>
          <a:custGeom>
            <a:avLst/>
            <a:gdLst/>
            <a:ahLst/>
            <a:cxnLst/>
            <a:rect l="l" t="t" r="r" b="b"/>
            <a:pathLst>
              <a:path w="551737" h="558721">
                <a:moveTo>
                  <a:pt x="0" y="0"/>
                </a:moveTo>
                <a:lnTo>
                  <a:pt x="551737" y="0"/>
                </a:lnTo>
                <a:lnTo>
                  <a:pt x="551737" y="558720"/>
                </a:lnTo>
                <a:lnTo>
                  <a:pt x="0" y="558720"/>
                </a:lnTo>
                <a:lnTo>
                  <a:pt x="0" y="0"/>
                </a:lnTo>
                <a:close/>
              </a:path>
            </a:pathLst>
          </a:custGeom>
          <a:blipFill>
            <a:blip r:embed="rId2"/>
            <a:stretch>
              <a:fillRect/>
            </a:stretch>
          </a:blipFill>
        </p:spPr>
        <p:txBody>
          <a:bodyPr/>
          <a:lstStyle/>
          <a:p>
            <a:endParaRPr lang="en-US"/>
          </a:p>
        </p:txBody>
      </p:sp>
      <p:sp>
        <p:nvSpPr>
          <p:cNvPr id="66" name="Freeform 23">
            <a:extLst>
              <a:ext uri="{FF2B5EF4-FFF2-40B4-BE49-F238E27FC236}">
                <a16:creationId xmlns:a16="http://schemas.microsoft.com/office/drawing/2014/main" id="{934F02A2-B724-86E1-ED33-C5EB45BBD288}"/>
              </a:ext>
            </a:extLst>
          </p:cNvPr>
          <p:cNvSpPr/>
          <p:nvPr/>
        </p:nvSpPr>
        <p:spPr>
          <a:xfrm rot="20191364">
            <a:off x="160070" y="34556"/>
            <a:ext cx="3876175" cy="3927259"/>
          </a:xfrm>
          <a:custGeom>
            <a:avLst/>
            <a:gdLst/>
            <a:ahLst/>
            <a:cxnLst/>
            <a:rect l="l" t="t" r="r" b="b"/>
            <a:pathLst>
              <a:path w="945985" h="945985">
                <a:moveTo>
                  <a:pt x="0" y="0"/>
                </a:moveTo>
                <a:lnTo>
                  <a:pt x="945984" y="0"/>
                </a:lnTo>
                <a:lnTo>
                  <a:pt x="945984" y="945984"/>
                </a:lnTo>
                <a:lnTo>
                  <a:pt x="0" y="945984"/>
                </a:lnTo>
                <a:lnTo>
                  <a:pt x="0" y="0"/>
                </a:lnTo>
                <a:close/>
              </a:path>
            </a:pathLst>
          </a:custGeom>
          <a:blipFill>
            <a:blip r:embed="rId3"/>
            <a:stretch>
              <a:fillRect/>
            </a:stretch>
          </a:blipFill>
        </p:spPr>
        <p:txBody>
          <a:bodyPr/>
          <a:lstStyle/>
          <a:p>
            <a:endParaRPr lang="en-US" dirty="0"/>
          </a:p>
        </p:txBody>
      </p:sp>
      <p:sp>
        <p:nvSpPr>
          <p:cNvPr id="4" name="Freeform 18">
            <a:extLst>
              <a:ext uri="{FF2B5EF4-FFF2-40B4-BE49-F238E27FC236}">
                <a16:creationId xmlns:a16="http://schemas.microsoft.com/office/drawing/2014/main" id="{9AF81818-9E5F-3F3F-8A53-E05470243DE8}"/>
              </a:ext>
            </a:extLst>
          </p:cNvPr>
          <p:cNvSpPr/>
          <p:nvPr/>
        </p:nvSpPr>
        <p:spPr>
          <a:xfrm>
            <a:off x="13259282" y="7962900"/>
            <a:ext cx="6781800" cy="6858000"/>
          </a:xfrm>
          <a:custGeom>
            <a:avLst/>
            <a:gdLst/>
            <a:ahLst/>
            <a:cxnLst/>
            <a:rect l="l" t="t" r="r" b="b"/>
            <a:pathLst>
              <a:path w="1438903" h="1423296">
                <a:moveTo>
                  <a:pt x="0" y="0"/>
                </a:moveTo>
                <a:lnTo>
                  <a:pt x="1438902" y="0"/>
                </a:lnTo>
                <a:lnTo>
                  <a:pt x="1438902" y="1423296"/>
                </a:lnTo>
                <a:lnTo>
                  <a:pt x="0" y="1423296"/>
                </a:lnTo>
                <a:lnTo>
                  <a:pt x="0" y="0"/>
                </a:lnTo>
                <a:close/>
              </a:path>
            </a:pathLst>
          </a:custGeom>
          <a:blipFill>
            <a:blip r:embed="rId4"/>
            <a:stretch>
              <a:fillRect l="-10492" t="-15642" r="-17663" b="-13918"/>
            </a:stretch>
          </a:blipFill>
        </p:spPr>
        <p:txBody>
          <a:bodyPr/>
          <a:lstStyle/>
          <a:p>
            <a:endParaRPr lang="en-US"/>
          </a:p>
        </p:txBody>
      </p:sp>
      <p:sp>
        <p:nvSpPr>
          <p:cNvPr id="6" name="TextBox 34">
            <a:extLst>
              <a:ext uri="{FF2B5EF4-FFF2-40B4-BE49-F238E27FC236}">
                <a16:creationId xmlns:a16="http://schemas.microsoft.com/office/drawing/2014/main" id="{0FD740BC-2DE7-8114-A9C6-F641C4573427}"/>
              </a:ext>
            </a:extLst>
          </p:cNvPr>
          <p:cNvSpPr txBox="1"/>
          <p:nvPr/>
        </p:nvSpPr>
        <p:spPr>
          <a:xfrm>
            <a:off x="4964924" y="800100"/>
            <a:ext cx="8358153" cy="1615827"/>
          </a:xfrm>
          <a:prstGeom prst="rect">
            <a:avLst/>
          </a:prstGeom>
        </p:spPr>
        <p:txBody>
          <a:bodyPr lIns="0" tIns="0" rIns="0" bIns="0" rtlCol="0" anchor="t">
            <a:spAutoFit/>
          </a:bodyPr>
          <a:lstStyle/>
          <a:p>
            <a:pPr algn="ctr">
              <a:lnSpc>
                <a:spcPts val="12599"/>
              </a:lnSpc>
            </a:pPr>
            <a:r>
              <a:rPr lang="en-US" sz="9000" dirty="0" err="1">
                <a:solidFill>
                  <a:srgbClr val="FFF6E5"/>
                </a:solidFill>
                <a:latin typeface="Kalpurush" panose="02000600000000000000" pitchFamily="2" charset="0"/>
                <a:ea typeface="Greenth Grunge"/>
                <a:cs typeface="Kalpurush" panose="02000600000000000000" pitchFamily="2" charset="0"/>
                <a:sym typeface="Greenth Grunge"/>
              </a:rPr>
              <a:t>শিখনফল</a:t>
            </a:r>
            <a:endParaRPr lang="en-US" sz="9000" dirty="0">
              <a:solidFill>
                <a:srgbClr val="FFF6E5"/>
              </a:solidFill>
              <a:latin typeface="Kalpurush" panose="02000600000000000000" pitchFamily="2" charset="0"/>
              <a:ea typeface="Greenth Grunge"/>
              <a:cs typeface="Kalpurush" panose="02000600000000000000" pitchFamily="2" charset="0"/>
              <a:sym typeface="Greenth Grunge"/>
            </a:endParaRPr>
          </a:p>
        </p:txBody>
      </p:sp>
      <p:sp>
        <p:nvSpPr>
          <p:cNvPr id="9" name="TextBox 33">
            <a:extLst>
              <a:ext uri="{FF2B5EF4-FFF2-40B4-BE49-F238E27FC236}">
                <a16:creationId xmlns:a16="http://schemas.microsoft.com/office/drawing/2014/main" id="{9E3A268B-AF34-502D-C937-60556C2A1D2B}"/>
              </a:ext>
            </a:extLst>
          </p:cNvPr>
          <p:cNvSpPr txBox="1"/>
          <p:nvPr/>
        </p:nvSpPr>
        <p:spPr>
          <a:xfrm>
            <a:off x="4800600" y="6480940"/>
            <a:ext cx="9562695" cy="1077218"/>
          </a:xfrm>
          <a:prstGeom prst="rect">
            <a:avLst/>
          </a:prstGeom>
        </p:spPr>
        <p:txBody>
          <a:bodyPr wrap="square" lIns="0" tIns="0" rIns="0" bIns="0" rtlCol="0" anchor="t">
            <a:spAutoFit/>
          </a:bodyPr>
          <a:lstStyle/>
          <a:p>
            <a:pPr algn="l">
              <a:lnSpc>
                <a:spcPct val="200000"/>
              </a:lnSpc>
              <a:spcBef>
                <a:spcPct val="0"/>
              </a:spcBef>
            </a:pPr>
            <a:r>
              <a:rPr lang="en-US" sz="4000" dirty="0" err="1">
                <a:solidFill>
                  <a:srgbClr val="FFF6E5"/>
                </a:solidFill>
                <a:latin typeface="Kalpurush" panose="02000600000000000000" pitchFamily="2" charset="0"/>
                <a:ea typeface="Clear Sans"/>
                <a:cs typeface="Kalpurush" panose="02000600000000000000" pitchFamily="2" charset="0"/>
                <a:sym typeface="Clear Sans"/>
              </a:rPr>
              <a:t>পদ্ধতি</a:t>
            </a:r>
            <a:r>
              <a:rPr lang="en-US" sz="4000" dirty="0">
                <a:solidFill>
                  <a:srgbClr val="FFF6E5"/>
                </a:solidFill>
                <a:latin typeface="Kalpurush" panose="02000600000000000000" pitchFamily="2" charset="0"/>
                <a:ea typeface="Clear Sans"/>
                <a:cs typeface="Kalpurush" panose="02000600000000000000" pitchFamily="2" charset="0"/>
                <a:sym typeface="Clear Sans"/>
              </a:rPr>
              <a:t> ও </a:t>
            </a:r>
            <a:r>
              <a:rPr lang="en-US" sz="4000" dirty="0" err="1">
                <a:solidFill>
                  <a:srgbClr val="FFF6E5"/>
                </a:solidFill>
                <a:latin typeface="Kalpurush" panose="02000600000000000000" pitchFamily="2" charset="0"/>
                <a:ea typeface="Clear Sans"/>
                <a:cs typeface="Kalpurush" panose="02000600000000000000" pitchFamily="2" charset="0"/>
                <a:sym typeface="Clear Sans"/>
              </a:rPr>
              <a:t>কৌশলঃ</a:t>
            </a:r>
            <a:r>
              <a:rPr lang="en-US" sz="4000" dirty="0">
                <a:solidFill>
                  <a:srgbClr val="FFF6E5"/>
                </a:solidFill>
                <a:latin typeface="Kalpurush" panose="02000600000000000000" pitchFamily="2" charset="0"/>
                <a:ea typeface="Clear Sans"/>
                <a:cs typeface="Kalpurush" panose="02000600000000000000" pitchFamily="2" charset="0"/>
                <a:sym typeface="Clear Sans"/>
              </a:rPr>
              <a:t> </a:t>
            </a:r>
            <a:r>
              <a:rPr lang="en-US" sz="4000" dirty="0" err="1">
                <a:solidFill>
                  <a:srgbClr val="FFF6E5"/>
                </a:solidFill>
                <a:latin typeface="Kalpurush" panose="02000600000000000000" pitchFamily="2" charset="0"/>
                <a:ea typeface="Clear Sans"/>
                <a:cs typeface="Kalpurush" panose="02000600000000000000" pitchFamily="2" charset="0"/>
                <a:sym typeface="Clear Sans"/>
              </a:rPr>
              <a:t>একক</a:t>
            </a:r>
            <a:r>
              <a:rPr lang="en-US" sz="4000" dirty="0">
                <a:solidFill>
                  <a:srgbClr val="FFF6E5"/>
                </a:solidFill>
                <a:latin typeface="Kalpurush" panose="02000600000000000000" pitchFamily="2" charset="0"/>
                <a:ea typeface="Clear Sans"/>
                <a:cs typeface="Kalpurush" panose="02000600000000000000" pitchFamily="2" charset="0"/>
                <a:sym typeface="Clear Sans"/>
              </a:rPr>
              <a:t> </a:t>
            </a:r>
            <a:r>
              <a:rPr lang="en-US" sz="4000" dirty="0" err="1">
                <a:solidFill>
                  <a:srgbClr val="FFF6E5"/>
                </a:solidFill>
                <a:latin typeface="Kalpurush" panose="02000600000000000000" pitchFamily="2" charset="0"/>
                <a:ea typeface="Clear Sans"/>
                <a:cs typeface="Kalpurush" panose="02000600000000000000" pitchFamily="2" charset="0"/>
                <a:sym typeface="Clear Sans"/>
              </a:rPr>
              <a:t>কাজ</a:t>
            </a:r>
            <a:r>
              <a:rPr lang="en-US" sz="4000" dirty="0">
                <a:solidFill>
                  <a:srgbClr val="FFF6E5"/>
                </a:solidFill>
                <a:latin typeface="Kalpurush" panose="02000600000000000000" pitchFamily="2" charset="0"/>
                <a:ea typeface="Clear Sans"/>
                <a:cs typeface="Kalpurush" panose="02000600000000000000" pitchFamily="2" charset="0"/>
                <a:sym typeface="Clear Sans"/>
              </a:rPr>
              <a:t>, </a:t>
            </a:r>
            <a:r>
              <a:rPr lang="en-US" sz="4000" dirty="0" err="1">
                <a:solidFill>
                  <a:srgbClr val="FFF6E5"/>
                </a:solidFill>
                <a:latin typeface="Kalpurush" panose="02000600000000000000" pitchFamily="2" charset="0"/>
                <a:ea typeface="Clear Sans"/>
                <a:cs typeface="Kalpurush" panose="02000600000000000000" pitchFamily="2" charset="0"/>
                <a:sym typeface="Clear Sans"/>
              </a:rPr>
              <a:t>আলোচনা</a:t>
            </a:r>
            <a:r>
              <a:rPr lang="en-US" sz="4000" dirty="0">
                <a:solidFill>
                  <a:srgbClr val="FFF6E5"/>
                </a:solidFill>
                <a:latin typeface="Kalpurush" panose="02000600000000000000" pitchFamily="2" charset="0"/>
                <a:ea typeface="Clear Sans"/>
                <a:cs typeface="Kalpurush" panose="02000600000000000000" pitchFamily="2" charset="0"/>
                <a:sym typeface="Clear Sans"/>
              </a:rPr>
              <a:t>, </a:t>
            </a:r>
            <a:r>
              <a:rPr lang="en-US" sz="4000" dirty="0" err="1">
                <a:solidFill>
                  <a:srgbClr val="FFF6E5"/>
                </a:solidFill>
                <a:latin typeface="Kalpurush" panose="02000600000000000000" pitchFamily="2" charset="0"/>
                <a:ea typeface="Clear Sans"/>
                <a:cs typeface="Kalpurush" panose="02000600000000000000" pitchFamily="2" charset="0"/>
                <a:sym typeface="Clear Sans"/>
              </a:rPr>
              <a:t>উপস্থাপন</a:t>
            </a:r>
            <a:r>
              <a:rPr lang="en-US" sz="4000" dirty="0">
                <a:solidFill>
                  <a:srgbClr val="FFF6E5"/>
                </a:solidFill>
                <a:latin typeface="Kalpurush" panose="02000600000000000000" pitchFamily="2" charset="0"/>
                <a:ea typeface="Clear Sans"/>
                <a:cs typeface="Kalpurush" panose="02000600000000000000" pitchFamily="2" charset="0"/>
                <a:sym typeface="Clear Sans"/>
              </a:rPr>
              <a:t>। </a:t>
            </a:r>
          </a:p>
        </p:txBody>
      </p:sp>
      <p:sp>
        <p:nvSpPr>
          <p:cNvPr id="10" name="TextBox 18">
            <a:extLst>
              <a:ext uri="{FF2B5EF4-FFF2-40B4-BE49-F238E27FC236}">
                <a16:creationId xmlns:a16="http://schemas.microsoft.com/office/drawing/2014/main" id="{A5F57008-8FD0-EA64-38F6-9E89ED8883BF}"/>
              </a:ext>
            </a:extLst>
          </p:cNvPr>
          <p:cNvSpPr txBox="1"/>
          <p:nvPr/>
        </p:nvSpPr>
        <p:spPr>
          <a:xfrm>
            <a:off x="4584482" y="3886479"/>
            <a:ext cx="9055318" cy="2031325"/>
          </a:xfrm>
          <a:prstGeom prst="rect">
            <a:avLst/>
          </a:prstGeom>
        </p:spPr>
        <p:txBody>
          <a:bodyPr wrap="square" lIns="0" tIns="0" rIns="0" bIns="0" rtlCol="0" anchor="t">
            <a:spAutoFit/>
          </a:bodyPr>
          <a:lstStyle/>
          <a:p>
            <a:pPr algn="ctr">
              <a:spcBef>
                <a:spcPct val="0"/>
              </a:spcBef>
            </a:pPr>
            <a:r>
              <a:rPr lang="en-US" sz="4400" dirty="0">
                <a:solidFill>
                  <a:srgbClr val="FFF6E5"/>
                </a:solidFill>
                <a:latin typeface="Kalpurush" panose="02000600000000000000" pitchFamily="2" charset="0"/>
                <a:ea typeface="Clear Sans"/>
                <a:cs typeface="Kalpurush" panose="02000600000000000000" pitchFamily="2" charset="0"/>
                <a:sym typeface="Clear Sans"/>
              </a:rPr>
              <a:t>৬.১.৫ </a:t>
            </a:r>
            <a:r>
              <a:rPr lang="en-US" sz="4400" dirty="0" err="1">
                <a:solidFill>
                  <a:srgbClr val="FFF6E5"/>
                </a:solidFill>
                <a:latin typeface="Kalpurush" panose="02000600000000000000" pitchFamily="2" charset="0"/>
                <a:ea typeface="Clear Sans"/>
                <a:cs typeface="Kalpurush" panose="02000600000000000000" pitchFamily="2" charset="0"/>
                <a:sym typeface="Clear Sans"/>
              </a:rPr>
              <a:t>প্রতি</a:t>
            </a:r>
            <a:r>
              <a:rPr lang="en-US" sz="4400" dirty="0">
                <a:solidFill>
                  <a:srgbClr val="FFF6E5"/>
                </a:solidFill>
                <a:latin typeface="Kalpurush" panose="02000600000000000000" pitchFamily="2" charset="0"/>
                <a:ea typeface="Clear Sans"/>
                <a:cs typeface="Kalpurush" panose="02000600000000000000" pitchFamily="2" charset="0"/>
                <a:sym typeface="Clear Sans"/>
              </a:rPr>
              <a:t> </a:t>
            </a:r>
            <a:r>
              <a:rPr lang="en-US" sz="4400" dirty="0" err="1">
                <a:solidFill>
                  <a:srgbClr val="FFF6E5"/>
                </a:solidFill>
                <a:latin typeface="Kalpurush" panose="02000600000000000000" pitchFamily="2" charset="0"/>
                <a:ea typeface="Clear Sans"/>
                <a:cs typeface="Kalpurush" panose="02000600000000000000" pitchFamily="2" charset="0"/>
                <a:sym typeface="Clear Sans"/>
              </a:rPr>
              <a:t>মাসে</a:t>
            </a:r>
            <a:r>
              <a:rPr lang="en-US" sz="4400" dirty="0">
                <a:solidFill>
                  <a:srgbClr val="FFF6E5"/>
                </a:solidFill>
                <a:latin typeface="Kalpurush" panose="02000600000000000000" pitchFamily="2" charset="0"/>
                <a:ea typeface="Clear Sans"/>
                <a:cs typeface="Kalpurush" panose="02000600000000000000" pitchFamily="2" charset="0"/>
                <a:sym typeface="Clear Sans"/>
              </a:rPr>
              <a:t> </a:t>
            </a:r>
            <a:r>
              <a:rPr lang="en-US" sz="4400" dirty="0" err="1">
                <a:solidFill>
                  <a:srgbClr val="FFF6E5"/>
                </a:solidFill>
                <a:latin typeface="Kalpurush" panose="02000600000000000000" pitchFamily="2" charset="0"/>
                <a:ea typeface="Clear Sans"/>
                <a:cs typeface="Kalpurush" panose="02000600000000000000" pitchFamily="2" charset="0"/>
                <a:sym typeface="Clear Sans"/>
              </a:rPr>
              <a:t>চাঁদের</a:t>
            </a:r>
            <a:r>
              <a:rPr lang="en-US" sz="4400" dirty="0">
                <a:solidFill>
                  <a:srgbClr val="FFF6E5"/>
                </a:solidFill>
                <a:latin typeface="Kalpurush" panose="02000600000000000000" pitchFamily="2" charset="0"/>
                <a:ea typeface="Clear Sans"/>
                <a:cs typeface="Kalpurush" panose="02000600000000000000" pitchFamily="2" charset="0"/>
                <a:sym typeface="Clear Sans"/>
              </a:rPr>
              <a:t> </a:t>
            </a:r>
            <a:r>
              <a:rPr lang="en-US" sz="4400" dirty="0" err="1">
                <a:solidFill>
                  <a:srgbClr val="FFF6E5"/>
                </a:solidFill>
                <a:latin typeface="Kalpurush" panose="02000600000000000000" pitchFamily="2" charset="0"/>
                <a:ea typeface="Clear Sans"/>
                <a:cs typeface="Kalpurush" panose="02000600000000000000" pitchFamily="2" charset="0"/>
                <a:sym typeface="Clear Sans"/>
              </a:rPr>
              <a:t>বিভিন্ন</a:t>
            </a:r>
            <a:r>
              <a:rPr lang="en-US" sz="4400" dirty="0">
                <a:solidFill>
                  <a:srgbClr val="FFF6E5"/>
                </a:solidFill>
                <a:latin typeface="Kalpurush" panose="02000600000000000000" pitchFamily="2" charset="0"/>
                <a:ea typeface="Clear Sans"/>
                <a:cs typeface="Kalpurush" panose="02000600000000000000" pitchFamily="2" charset="0"/>
                <a:sym typeface="Clear Sans"/>
              </a:rPr>
              <a:t> </a:t>
            </a:r>
            <a:r>
              <a:rPr lang="en-US" sz="4400" dirty="0" err="1">
                <a:solidFill>
                  <a:srgbClr val="FFF6E5"/>
                </a:solidFill>
                <a:latin typeface="Kalpurush" panose="02000600000000000000" pitchFamily="2" charset="0"/>
                <a:ea typeface="Clear Sans"/>
                <a:cs typeface="Kalpurush" panose="02000600000000000000" pitchFamily="2" charset="0"/>
                <a:sym typeface="Clear Sans"/>
              </a:rPr>
              <a:t>দশা</a:t>
            </a:r>
            <a:r>
              <a:rPr lang="en-US" sz="4400" dirty="0">
                <a:solidFill>
                  <a:srgbClr val="FFF6E5"/>
                </a:solidFill>
                <a:latin typeface="Kalpurush" panose="02000600000000000000" pitchFamily="2" charset="0"/>
                <a:ea typeface="Clear Sans"/>
                <a:cs typeface="Kalpurush" panose="02000600000000000000" pitchFamily="2" charset="0"/>
                <a:sym typeface="Clear Sans"/>
              </a:rPr>
              <a:t> </a:t>
            </a:r>
            <a:r>
              <a:rPr lang="en-US" sz="4400" dirty="0" err="1">
                <a:solidFill>
                  <a:srgbClr val="FFF6E5"/>
                </a:solidFill>
                <a:latin typeface="Kalpurush" panose="02000600000000000000" pitchFamily="2" charset="0"/>
                <a:ea typeface="Clear Sans"/>
                <a:cs typeface="Kalpurush" panose="02000600000000000000" pitchFamily="2" charset="0"/>
                <a:sym typeface="Clear Sans"/>
              </a:rPr>
              <a:t>পরিবর্তন</a:t>
            </a:r>
            <a:r>
              <a:rPr lang="en-US" sz="4400" dirty="0">
                <a:solidFill>
                  <a:srgbClr val="FFF6E5"/>
                </a:solidFill>
                <a:latin typeface="Kalpurush" panose="02000600000000000000" pitchFamily="2" charset="0"/>
                <a:ea typeface="Clear Sans"/>
                <a:cs typeface="Kalpurush" panose="02000600000000000000" pitchFamily="2" charset="0"/>
                <a:sym typeface="Clear Sans"/>
              </a:rPr>
              <a:t> </a:t>
            </a:r>
            <a:r>
              <a:rPr lang="en-US" sz="4400" dirty="0" err="1">
                <a:solidFill>
                  <a:srgbClr val="FFF6E5"/>
                </a:solidFill>
                <a:latin typeface="Kalpurush" panose="02000600000000000000" pitchFamily="2" charset="0"/>
                <a:ea typeface="Clear Sans"/>
                <a:cs typeface="Kalpurush" panose="02000600000000000000" pitchFamily="2" charset="0"/>
                <a:sym typeface="Clear Sans"/>
              </a:rPr>
              <a:t>বা</a:t>
            </a:r>
            <a:r>
              <a:rPr lang="en-US" sz="4400" dirty="0">
                <a:solidFill>
                  <a:srgbClr val="FFF6E5"/>
                </a:solidFill>
                <a:latin typeface="Kalpurush" panose="02000600000000000000" pitchFamily="2" charset="0"/>
                <a:ea typeface="Clear Sans"/>
                <a:cs typeface="Kalpurush" panose="02000600000000000000" pitchFamily="2" charset="0"/>
                <a:sym typeface="Clear Sans"/>
              </a:rPr>
              <a:t> </a:t>
            </a:r>
            <a:r>
              <a:rPr lang="en-US" sz="4400" dirty="0" err="1">
                <a:solidFill>
                  <a:srgbClr val="FFF6E5"/>
                </a:solidFill>
                <a:latin typeface="Kalpurush" panose="02000600000000000000" pitchFamily="2" charset="0"/>
                <a:ea typeface="Clear Sans"/>
                <a:cs typeface="Kalpurush" panose="02000600000000000000" pitchFamily="2" charset="0"/>
                <a:sym typeface="Clear Sans"/>
              </a:rPr>
              <a:t>চাঁদের</a:t>
            </a:r>
            <a:r>
              <a:rPr lang="en-US" sz="4400" dirty="0">
                <a:solidFill>
                  <a:srgbClr val="FFF6E5"/>
                </a:solidFill>
                <a:latin typeface="Kalpurush" panose="02000600000000000000" pitchFamily="2" charset="0"/>
                <a:ea typeface="Clear Sans"/>
                <a:cs typeface="Kalpurush" panose="02000600000000000000" pitchFamily="2" charset="0"/>
                <a:sym typeface="Clear Sans"/>
              </a:rPr>
              <a:t> </a:t>
            </a:r>
            <a:r>
              <a:rPr lang="en-US" sz="4400" dirty="0" err="1">
                <a:solidFill>
                  <a:srgbClr val="FFF6E5"/>
                </a:solidFill>
                <a:latin typeface="Kalpurush" panose="02000600000000000000" pitchFamily="2" charset="0"/>
                <a:ea typeface="Clear Sans"/>
                <a:cs typeface="Kalpurush" panose="02000600000000000000" pitchFamily="2" charset="0"/>
                <a:sym typeface="Clear Sans"/>
              </a:rPr>
              <a:t>আকার</a:t>
            </a:r>
            <a:r>
              <a:rPr lang="en-US" sz="4400" dirty="0">
                <a:solidFill>
                  <a:srgbClr val="FFF6E5"/>
                </a:solidFill>
                <a:latin typeface="Kalpurush" panose="02000600000000000000" pitchFamily="2" charset="0"/>
                <a:ea typeface="Clear Sans"/>
                <a:cs typeface="Kalpurush" panose="02000600000000000000" pitchFamily="2" charset="0"/>
                <a:sym typeface="Clear Sans"/>
              </a:rPr>
              <a:t> </a:t>
            </a:r>
            <a:r>
              <a:rPr lang="en-US" sz="4400" dirty="0" err="1">
                <a:solidFill>
                  <a:srgbClr val="FFF6E5"/>
                </a:solidFill>
                <a:latin typeface="Kalpurush" panose="02000600000000000000" pitchFamily="2" charset="0"/>
                <a:ea typeface="Clear Sans"/>
                <a:cs typeface="Kalpurush" panose="02000600000000000000" pitchFamily="2" charset="0"/>
                <a:sym typeface="Clear Sans"/>
              </a:rPr>
              <a:t>পরিবর্তন</a:t>
            </a:r>
            <a:r>
              <a:rPr lang="en-US" sz="4400" dirty="0">
                <a:solidFill>
                  <a:srgbClr val="FFF6E5"/>
                </a:solidFill>
                <a:latin typeface="Kalpurush" panose="02000600000000000000" pitchFamily="2" charset="0"/>
                <a:ea typeface="Clear Sans"/>
                <a:cs typeface="Kalpurush" panose="02000600000000000000" pitchFamily="2" charset="0"/>
                <a:sym typeface="Clear Sans"/>
              </a:rPr>
              <a:t> </a:t>
            </a:r>
            <a:r>
              <a:rPr lang="en-US" sz="4400" dirty="0" err="1">
                <a:solidFill>
                  <a:srgbClr val="FFF6E5"/>
                </a:solidFill>
                <a:latin typeface="Kalpurush" panose="02000600000000000000" pitchFamily="2" charset="0"/>
                <a:ea typeface="Clear Sans"/>
                <a:cs typeface="Kalpurush" panose="02000600000000000000" pitchFamily="2" charset="0"/>
                <a:sym typeface="Clear Sans"/>
              </a:rPr>
              <a:t>পর্যবেক্ষণ</a:t>
            </a:r>
            <a:r>
              <a:rPr lang="en-US" sz="4400" dirty="0">
                <a:solidFill>
                  <a:srgbClr val="FFF6E5"/>
                </a:solidFill>
                <a:latin typeface="Kalpurush" panose="02000600000000000000" pitchFamily="2" charset="0"/>
                <a:ea typeface="Clear Sans"/>
                <a:cs typeface="Kalpurush" panose="02000600000000000000" pitchFamily="2" charset="0"/>
                <a:sym typeface="Clear Sans"/>
              </a:rPr>
              <a:t> </a:t>
            </a:r>
            <a:r>
              <a:rPr lang="en-US" sz="4400" dirty="0" err="1">
                <a:solidFill>
                  <a:srgbClr val="FFF6E5"/>
                </a:solidFill>
                <a:latin typeface="Kalpurush" panose="02000600000000000000" pitchFamily="2" charset="0"/>
                <a:ea typeface="Clear Sans"/>
                <a:cs typeface="Kalpurush" panose="02000600000000000000" pitchFamily="2" charset="0"/>
                <a:sym typeface="Clear Sans"/>
              </a:rPr>
              <a:t>করে</a:t>
            </a:r>
            <a:r>
              <a:rPr lang="en-US" sz="4400" dirty="0">
                <a:solidFill>
                  <a:srgbClr val="FFF6E5"/>
                </a:solidFill>
                <a:latin typeface="Kalpurush" panose="02000600000000000000" pitchFamily="2" charset="0"/>
                <a:ea typeface="Clear Sans"/>
                <a:cs typeface="Kalpurush" panose="02000600000000000000" pitchFamily="2" charset="0"/>
                <a:sym typeface="Clear Sans"/>
              </a:rPr>
              <a:t> </a:t>
            </a:r>
            <a:r>
              <a:rPr lang="en-US" sz="4400" dirty="0" err="1">
                <a:solidFill>
                  <a:srgbClr val="FFF6E5"/>
                </a:solidFill>
                <a:latin typeface="Kalpurush" panose="02000600000000000000" pitchFamily="2" charset="0"/>
                <a:ea typeface="Clear Sans"/>
                <a:cs typeface="Kalpurush" panose="02000600000000000000" pitchFamily="2" charset="0"/>
                <a:sym typeface="Clear Sans"/>
              </a:rPr>
              <a:t>চিত্র</a:t>
            </a:r>
            <a:r>
              <a:rPr lang="en-US" sz="4400" dirty="0">
                <a:solidFill>
                  <a:srgbClr val="FFF6E5"/>
                </a:solidFill>
                <a:latin typeface="Kalpurush" panose="02000600000000000000" pitchFamily="2" charset="0"/>
                <a:ea typeface="Clear Sans"/>
                <a:cs typeface="Kalpurush" panose="02000600000000000000" pitchFamily="2" charset="0"/>
                <a:sym typeface="Clear Sans"/>
              </a:rPr>
              <a:t> </a:t>
            </a:r>
            <a:r>
              <a:rPr lang="en-US" sz="4400" dirty="0" err="1">
                <a:solidFill>
                  <a:srgbClr val="FFF6E5"/>
                </a:solidFill>
                <a:latin typeface="Kalpurush" panose="02000600000000000000" pitchFamily="2" charset="0"/>
                <a:ea typeface="Clear Sans"/>
                <a:cs typeface="Kalpurush" panose="02000600000000000000" pitchFamily="2" charset="0"/>
                <a:sym typeface="Clear Sans"/>
              </a:rPr>
              <a:t>আঁকতে</a:t>
            </a:r>
            <a:r>
              <a:rPr lang="en-US" sz="4400" dirty="0">
                <a:solidFill>
                  <a:srgbClr val="FFF6E5"/>
                </a:solidFill>
                <a:latin typeface="Kalpurush" panose="02000600000000000000" pitchFamily="2" charset="0"/>
                <a:ea typeface="Clear Sans"/>
                <a:cs typeface="Kalpurush" panose="02000600000000000000" pitchFamily="2" charset="0"/>
                <a:sym typeface="Clear Sans"/>
              </a:rPr>
              <a:t> </a:t>
            </a:r>
            <a:r>
              <a:rPr lang="en-US" sz="4400" dirty="0" err="1">
                <a:solidFill>
                  <a:srgbClr val="FFF6E5"/>
                </a:solidFill>
                <a:latin typeface="Kalpurush" panose="02000600000000000000" pitchFamily="2" charset="0"/>
                <a:ea typeface="Clear Sans"/>
                <a:cs typeface="Kalpurush" panose="02000600000000000000" pitchFamily="2" charset="0"/>
                <a:sym typeface="Clear Sans"/>
              </a:rPr>
              <a:t>পারবে</a:t>
            </a:r>
            <a:endParaRPr lang="en-US" sz="4400" dirty="0">
              <a:solidFill>
                <a:srgbClr val="FFF6E5"/>
              </a:solidFill>
              <a:latin typeface="Kalpurush" panose="02000600000000000000" pitchFamily="2" charset="0"/>
              <a:ea typeface="Clear Sans"/>
              <a:cs typeface="Kalpurush" panose="02000600000000000000" pitchFamily="2" charset="0"/>
              <a:sym typeface="Clear Sans"/>
            </a:endParaRPr>
          </a:p>
        </p:txBody>
      </p:sp>
      <p:sp>
        <p:nvSpPr>
          <p:cNvPr id="3" name="Freeform 20">
            <a:extLst>
              <a:ext uri="{FF2B5EF4-FFF2-40B4-BE49-F238E27FC236}">
                <a16:creationId xmlns:a16="http://schemas.microsoft.com/office/drawing/2014/main" id="{8C04F35A-F55B-EA08-2D56-E185A5E1AE1F}"/>
              </a:ext>
            </a:extLst>
          </p:cNvPr>
          <p:cNvSpPr/>
          <p:nvPr/>
        </p:nvSpPr>
        <p:spPr>
          <a:xfrm rot="17588570">
            <a:off x="14344795" y="-177606"/>
            <a:ext cx="3323638" cy="2732876"/>
          </a:xfrm>
          <a:custGeom>
            <a:avLst/>
            <a:gdLst/>
            <a:ahLst/>
            <a:cxnLst/>
            <a:rect l="l" t="t" r="r" b="b"/>
            <a:pathLst>
              <a:path w="1707295" h="1266503">
                <a:moveTo>
                  <a:pt x="0" y="0"/>
                </a:moveTo>
                <a:lnTo>
                  <a:pt x="1707296" y="0"/>
                </a:lnTo>
                <a:lnTo>
                  <a:pt x="1707296" y="1266503"/>
                </a:lnTo>
                <a:lnTo>
                  <a:pt x="0" y="126650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Tree>
    <p:extLst>
      <p:ext uri="{BB962C8B-B14F-4D97-AF65-F5344CB8AC3E}">
        <p14:creationId xmlns:p14="http://schemas.microsoft.com/office/powerpoint/2010/main" val="30368381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5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9F1AEA-5FF3-CD12-B467-8B961D050AF8}"/>
            </a:ext>
          </a:extLst>
        </p:cNvPr>
        <p:cNvGrpSpPr/>
        <p:nvPr/>
      </p:nvGrpSpPr>
      <p:grpSpPr>
        <a:xfrm>
          <a:off x="0" y="0"/>
          <a:ext cx="0" cy="0"/>
          <a:chOff x="0" y="0"/>
          <a:chExt cx="0" cy="0"/>
        </a:xfrm>
      </p:grpSpPr>
      <p:sp>
        <p:nvSpPr>
          <p:cNvPr id="4" name="Freeform 18">
            <a:extLst>
              <a:ext uri="{FF2B5EF4-FFF2-40B4-BE49-F238E27FC236}">
                <a16:creationId xmlns:a16="http://schemas.microsoft.com/office/drawing/2014/main" id="{40591FE9-2948-8E37-00C9-53F40864DE9E}"/>
              </a:ext>
            </a:extLst>
          </p:cNvPr>
          <p:cNvSpPr/>
          <p:nvPr/>
        </p:nvSpPr>
        <p:spPr>
          <a:xfrm>
            <a:off x="19888200" y="5518864"/>
            <a:ext cx="2984282" cy="2804506"/>
          </a:xfrm>
          <a:custGeom>
            <a:avLst/>
            <a:gdLst/>
            <a:ahLst/>
            <a:cxnLst/>
            <a:rect l="l" t="t" r="r" b="b"/>
            <a:pathLst>
              <a:path w="1438903" h="1423296">
                <a:moveTo>
                  <a:pt x="0" y="0"/>
                </a:moveTo>
                <a:lnTo>
                  <a:pt x="1438902" y="0"/>
                </a:lnTo>
                <a:lnTo>
                  <a:pt x="1438902" y="1423296"/>
                </a:lnTo>
                <a:lnTo>
                  <a:pt x="0" y="1423296"/>
                </a:lnTo>
                <a:lnTo>
                  <a:pt x="0" y="0"/>
                </a:lnTo>
                <a:close/>
              </a:path>
            </a:pathLst>
          </a:custGeom>
          <a:blipFill>
            <a:blip r:embed="rId2"/>
            <a:stretch>
              <a:fillRect l="-10492" t="-15642" r="-17663" b="-13918"/>
            </a:stretch>
          </a:blipFill>
        </p:spPr>
        <p:txBody>
          <a:bodyPr/>
          <a:lstStyle/>
          <a:p>
            <a:endParaRPr lang="en-US"/>
          </a:p>
        </p:txBody>
      </p:sp>
      <p:grpSp>
        <p:nvGrpSpPr>
          <p:cNvPr id="3" name="Group 6">
            <a:extLst>
              <a:ext uri="{FF2B5EF4-FFF2-40B4-BE49-F238E27FC236}">
                <a16:creationId xmlns:a16="http://schemas.microsoft.com/office/drawing/2014/main" id="{AC7A3EBE-E2F5-3E18-EF17-BDBA3249FE2F}"/>
              </a:ext>
            </a:extLst>
          </p:cNvPr>
          <p:cNvGrpSpPr/>
          <p:nvPr/>
        </p:nvGrpSpPr>
        <p:grpSpPr>
          <a:xfrm>
            <a:off x="6176100" y="2730302"/>
            <a:ext cx="5840725" cy="5003998"/>
            <a:chOff x="0" y="0"/>
            <a:chExt cx="1290468" cy="906508"/>
          </a:xfrm>
        </p:grpSpPr>
        <p:sp>
          <p:nvSpPr>
            <p:cNvPr id="5" name="Freeform 7">
              <a:extLst>
                <a:ext uri="{FF2B5EF4-FFF2-40B4-BE49-F238E27FC236}">
                  <a16:creationId xmlns:a16="http://schemas.microsoft.com/office/drawing/2014/main" id="{57825143-19CF-5C20-26D9-3C9A45740963}"/>
                </a:ext>
              </a:extLst>
            </p:cNvPr>
            <p:cNvSpPr/>
            <p:nvPr/>
          </p:nvSpPr>
          <p:spPr>
            <a:xfrm>
              <a:off x="0" y="0"/>
              <a:ext cx="1290468" cy="906508"/>
            </a:xfrm>
            <a:custGeom>
              <a:avLst/>
              <a:gdLst/>
              <a:ahLst/>
              <a:cxnLst/>
              <a:rect l="l" t="t" r="r" b="b"/>
              <a:pathLst>
                <a:path w="1290468" h="906508">
                  <a:moveTo>
                    <a:pt x="36342" y="0"/>
                  </a:moveTo>
                  <a:lnTo>
                    <a:pt x="1254127" y="0"/>
                  </a:lnTo>
                  <a:cubicBezTo>
                    <a:pt x="1274198" y="0"/>
                    <a:pt x="1290468" y="16271"/>
                    <a:pt x="1290468" y="36342"/>
                  </a:cubicBezTo>
                  <a:lnTo>
                    <a:pt x="1290468" y="870167"/>
                  </a:lnTo>
                  <a:cubicBezTo>
                    <a:pt x="1290468" y="890238"/>
                    <a:pt x="1274198" y="906508"/>
                    <a:pt x="1254127" y="906508"/>
                  </a:cubicBezTo>
                  <a:lnTo>
                    <a:pt x="36342" y="906508"/>
                  </a:lnTo>
                  <a:cubicBezTo>
                    <a:pt x="16271" y="906508"/>
                    <a:pt x="0" y="890238"/>
                    <a:pt x="0" y="870167"/>
                  </a:cubicBezTo>
                  <a:lnTo>
                    <a:pt x="0" y="36342"/>
                  </a:lnTo>
                  <a:cubicBezTo>
                    <a:pt x="0" y="16271"/>
                    <a:pt x="16271" y="0"/>
                    <a:pt x="36342" y="0"/>
                  </a:cubicBezTo>
                  <a:close/>
                </a:path>
              </a:pathLst>
            </a:custGeom>
            <a:solidFill>
              <a:srgbClr val="4C5E96">
                <a:alpha val="34902"/>
              </a:srgbClr>
            </a:solidFill>
            <a:ln cap="rnd">
              <a:noFill/>
              <a:prstDash val="solid"/>
              <a:round/>
            </a:ln>
          </p:spPr>
          <p:txBody>
            <a:bodyPr/>
            <a:lstStyle/>
            <a:p>
              <a:endParaRPr lang="en-US"/>
            </a:p>
          </p:txBody>
        </p:sp>
        <p:sp>
          <p:nvSpPr>
            <p:cNvPr id="7" name="TextBox 8">
              <a:extLst>
                <a:ext uri="{FF2B5EF4-FFF2-40B4-BE49-F238E27FC236}">
                  <a16:creationId xmlns:a16="http://schemas.microsoft.com/office/drawing/2014/main" id="{F19C8085-A56C-BD59-9157-418D953CC293}"/>
                </a:ext>
              </a:extLst>
            </p:cNvPr>
            <p:cNvSpPr txBox="1"/>
            <p:nvPr/>
          </p:nvSpPr>
          <p:spPr>
            <a:xfrm>
              <a:off x="0" y="104775"/>
              <a:ext cx="1290468" cy="801733"/>
            </a:xfrm>
            <a:prstGeom prst="rect">
              <a:avLst/>
            </a:prstGeom>
          </p:spPr>
          <p:txBody>
            <a:bodyPr lIns="50800" tIns="50800" rIns="50800" bIns="50800" rtlCol="0" anchor="ctr"/>
            <a:lstStyle/>
            <a:p>
              <a:pPr marL="0" lvl="0" indent="0" algn="ctr">
                <a:lnSpc>
                  <a:spcPts val="799"/>
                </a:lnSpc>
                <a:spcBef>
                  <a:spcPct val="0"/>
                </a:spcBef>
              </a:pPr>
              <a:endParaRPr/>
            </a:p>
          </p:txBody>
        </p:sp>
      </p:grpSp>
      <p:grpSp>
        <p:nvGrpSpPr>
          <p:cNvPr id="8" name="Group 9">
            <a:extLst>
              <a:ext uri="{FF2B5EF4-FFF2-40B4-BE49-F238E27FC236}">
                <a16:creationId xmlns:a16="http://schemas.microsoft.com/office/drawing/2014/main" id="{F53FCF46-2039-D0BC-8426-5A5D16DDE91F}"/>
              </a:ext>
            </a:extLst>
          </p:cNvPr>
          <p:cNvGrpSpPr/>
          <p:nvPr/>
        </p:nvGrpSpPr>
        <p:grpSpPr>
          <a:xfrm>
            <a:off x="740961" y="2730302"/>
            <a:ext cx="4897839" cy="5003998"/>
            <a:chOff x="0" y="0"/>
            <a:chExt cx="1289966" cy="906508"/>
          </a:xfrm>
        </p:grpSpPr>
        <p:sp>
          <p:nvSpPr>
            <p:cNvPr id="11" name="Freeform 10">
              <a:extLst>
                <a:ext uri="{FF2B5EF4-FFF2-40B4-BE49-F238E27FC236}">
                  <a16:creationId xmlns:a16="http://schemas.microsoft.com/office/drawing/2014/main" id="{60B06F77-156D-D6E1-5C5F-4DB83FD1046E}"/>
                </a:ext>
              </a:extLst>
            </p:cNvPr>
            <p:cNvSpPr/>
            <p:nvPr/>
          </p:nvSpPr>
          <p:spPr>
            <a:xfrm>
              <a:off x="0" y="0"/>
              <a:ext cx="1289966" cy="906508"/>
            </a:xfrm>
            <a:custGeom>
              <a:avLst/>
              <a:gdLst/>
              <a:ahLst/>
              <a:cxnLst/>
              <a:rect l="l" t="t" r="r" b="b"/>
              <a:pathLst>
                <a:path w="1289966" h="906508">
                  <a:moveTo>
                    <a:pt x="36356" y="0"/>
                  </a:moveTo>
                  <a:lnTo>
                    <a:pt x="1253610" y="0"/>
                  </a:lnTo>
                  <a:cubicBezTo>
                    <a:pt x="1273689" y="0"/>
                    <a:pt x="1289966" y="16277"/>
                    <a:pt x="1289966" y="36356"/>
                  </a:cubicBezTo>
                  <a:lnTo>
                    <a:pt x="1289966" y="870153"/>
                  </a:lnTo>
                  <a:cubicBezTo>
                    <a:pt x="1289966" y="890231"/>
                    <a:pt x="1273689" y="906508"/>
                    <a:pt x="1253610" y="906508"/>
                  </a:cubicBezTo>
                  <a:lnTo>
                    <a:pt x="36356" y="906508"/>
                  </a:lnTo>
                  <a:cubicBezTo>
                    <a:pt x="16277" y="906508"/>
                    <a:pt x="0" y="890231"/>
                    <a:pt x="0" y="870153"/>
                  </a:cubicBezTo>
                  <a:lnTo>
                    <a:pt x="0" y="36356"/>
                  </a:lnTo>
                  <a:cubicBezTo>
                    <a:pt x="0" y="16277"/>
                    <a:pt x="16277" y="0"/>
                    <a:pt x="36356" y="0"/>
                  </a:cubicBezTo>
                  <a:close/>
                </a:path>
              </a:pathLst>
            </a:custGeom>
            <a:solidFill>
              <a:srgbClr val="4C5E96">
                <a:alpha val="34902"/>
              </a:srgbClr>
            </a:solidFill>
            <a:ln cap="rnd">
              <a:noFill/>
              <a:prstDash val="solid"/>
              <a:round/>
            </a:ln>
          </p:spPr>
          <p:txBody>
            <a:bodyPr/>
            <a:lstStyle/>
            <a:p>
              <a:endParaRPr lang="en-US"/>
            </a:p>
          </p:txBody>
        </p:sp>
        <p:sp>
          <p:nvSpPr>
            <p:cNvPr id="12" name="TextBox 11">
              <a:extLst>
                <a:ext uri="{FF2B5EF4-FFF2-40B4-BE49-F238E27FC236}">
                  <a16:creationId xmlns:a16="http://schemas.microsoft.com/office/drawing/2014/main" id="{6131D274-436B-4FBF-FCF0-86FC2CF97681}"/>
                </a:ext>
              </a:extLst>
            </p:cNvPr>
            <p:cNvSpPr txBox="1"/>
            <p:nvPr/>
          </p:nvSpPr>
          <p:spPr>
            <a:xfrm>
              <a:off x="0" y="104775"/>
              <a:ext cx="1289966" cy="801733"/>
            </a:xfrm>
            <a:prstGeom prst="rect">
              <a:avLst/>
            </a:prstGeom>
          </p:spPr>
          <p:txBody>
            <a:bodyPr lIns="50800" tIns="50800" rIns="50800" bIns="50800" rtlCol="0" anchor="ctr"/>
            <a:lstStyle/>
            <a:p>
              <a:pPr marL="0" lvl="0" indent="0" algn="ctr">
                <a:lnSpc>
                  <a:spcPts val="799"/>
                </a:lnSpc>
                <a:spcBef>
                  <a:spcPct val="0"/>
                </a:spcBef>
              </a:pPr>
              <a:endParaRPr/>
            </a:p>
          </p:txBody>
        </p:sp>
      </p:grpSp>
      <p:grpSp>
        <p:nvGrpSpPr>
          <p:cNvPr id="13" name="Group 12">
            <a:extLst>
              <a:ext uri="{FF2B5EF4-FFF2-40B4-BE49-F238E27FC236}">
                <a16:creationId xmlns:a16="http://schemas.microsoft.com/office/drawing/2014/main" id="{4E5513D8-FC57-57DA-D2D3-1C7B322C4351}"/>
              </a:ext>
            </a:extLst>
          </p:cNvPr>
          <p:cNvGrpSpPr/>
          <p:nvPr/>
        </p:nvGrpSpPr>
        <p:grpSpPr>
          <a:xfrm>
            <a:off x="12702626" y="2730302"/>
            <a:ext cx="4899574" cy="5003998"/>
            <a:chOff x="0" y="0"/>
            <a:chExt cx="1290423" cy="906508"/>
          </a:xfrm>
        </p:grpSpPr>
        <p:sp>
          <p:nvSpPr>
            <p:cNvPr id="14" name="Freeform 13">
              <a:extLst>
                <a:ext uri="{FF2B5EF4-FFF2-40B4-BE49-F238E27FC236}">
                  <a16:creationId xmlns:a16="http://schemas.microsoft.com/office/drawing/2014/main" id="{9742FC2A-F1B7-8F2D-5DAF-BDACD8C53B07}"/>
                </a:ext>
              </a:extLst>
            </p:cNvPr>
            <p:cNvSpPr/>
            <p:nvPr/>
          </p:nvSpPr>
          <p:spPr>
            <a:xfrm>
              <a:off x="0" y="0"/>
              <a:ext cx="1290423" cy="906508"/>
            </a:xfrm>
            <a:custGeom>
              <a:avLst/>
              <a:gdLst/>
              <a:ahLst/>
              <a:cxnLst/>
              <a:rect l="l" t="t" r="r" b="b"/>
              <a:pathLst>
                <a:path w="1290423" h="906508">
                  <a:moveTo>
                    <a:pt x="36343" y="0"/>
                  </a:moveTo>
                  <a:lnTo>
                    <a:pt x="1254080" y="0"/>
                  </a:lnTo>
                  <a:cubicBezTo>
                    <a:pt x="1274152" y="0"/>
                    <a:pt x="1290423" y="16271"/>
                    <a:pt x="1290423" y="36343"/>
                  </a:cubicBezTo>
                  <a:lnTo>
                    <a:pt x="1290423" y="870165"/>
                  </a:lnTo>
                  <a:cubicBezTo>
                    <a:pt x="1290423" y="890237"/>
                    <a:pt x="1274152" y="906508"/>
                    <a:pt x="1254080" y="906508"/>
                  </a:cubicBezTo>
                  <a:lnTo>
                    <a:pt x="36343" y="906508"/>
                  </a:lnTo>
                  <a:cubicBezTo>
                    <a:pt x="16271" y="906508"/>
                    <a:pt x="0" y="890237"/>
                    <a:pt x="0" y="870165"/>
                  </a:cubicBezTo>
                  <a:lnTo>
                    <a:pt x="0" y="36343"/>
                  </a:lnTo>
                  <a:cubicBezTo>
                    <a:pt x="0" y="16271"/>
                    <a:pt x="16271" y="0"/>
                    <a:pt x="36343" y="0"/>
                  </a:cubicBezTo>
                  <a:close/>
                </a:path>
              </a:pathLst>
            </a:custGeom>
            <a:solidFill>
              <a:srgbClr val="4C5E96">
                <a:alpha val="34902"/>
              </a:srgbClr>
            </a:solidFill>
            <a:ln cap="rnd">
              <a:noFill/>
              <a:prstDash val="solid"/>
              <a:round/>
            </a:ln>
          </p:spPr>
          <p:txBody>
            <a:bodyPr/>
            <a:lstStyle/>
            <a:p>
              <a:endParaRPr lang="en-US"/>
            </a:p>
          </p:txBody>
        </p:sp>
        <p:sp>
          <p:nvSpPr>
            <p:cNvPr id="15" name="TextBox 14">
              <a:extLst>
                <a:ext uri="{FF2B5EF4-FFF2-40B4-BE49-F238E27FC236}">
                  <a16:creationId xmlns:a16="http://schemas.microsoft.com/office/drawing/2014/main" id="{0CE613B7-2CC0-5512-BC23-011FF6EDE771}"/>
                </a:ext>
              </a:extLst>
            </p:cNvPr>
            <p:cNvSpPr txBox="1"/>
            <p:nvPr/>
          </p:nvSpPr>
          <p:spPr>
            <a:xfrm>
              <a:off x="0" y="104775"/>
              <a:ext cx="1290423" cy="801733"/>
            </a:xfrm>
            <a:prstGeom prst="rect">
              <a:avLst/>
            </a:prstGeom>
          </p:spPr>
          <p:txBody>
            <a:bodyPr lIns="50800" tIns="50800" rIns="50800" bIns="50800" rtlCol="0" anchor="ctr"/>
            <a:lstStyle/>
            <a:p>
              <a:pPr marL="0" lvl="0" indent="0" algn="ctr">
                <a:lnSpc>
                  <a:spcPts val="799"/>
                </a:lnSpc>
                <a:spcBef>
                  <a:spcPct val="0"/>
                </a:spcBef>
              </a:pPr>
              <a:endParaRPr/>
            </a:p>
          </p:txBody>
        </p:sp>
      </p:grpSp>
      <p:sp>
        <p:nvSpPr>
          <p:cNvPr id="16" name="TextBox 16">
            <a:extLst>
              <a:ext uri="{FF2B5EF4-FFF2-40B4-BE49-F238E27FC236}">
                <a16:creationId xmlns:a16="http://schemas.microsoft.com/office/drawing/2014/main" id="{8D19F70D-00EA-91B9-1A84-84A47D223B3E}"/>
              </a:ext>
            </a:extLst>
          </p:cNvPr>
          <p:cNvSpPr txBox="1"/>
          <p:nvPr/>
        </p:nvSpPr>
        <p:spPr>
          <a:xfrm>
            <a:off x="457200" y="3991808"/>
            <a:ext cx="5105399" cy="984885"/>
          </a:xfrm>
          <a:prstGeom prst="rect">
            <a:avLst/>
          </a:prstGeom>
        </p:spPr>
        <p:txBody>
          <a:bodyPr wrap="square" lIns="0" tIns="0" rIns="0" bIns="0" rtlCol="0" anchor="t">
            <a:spAutoFit/>
          </a:bodyPr>
          <a:lstStyle/>
          <a:p>
            <a:pPr marL="571500" indent="-571500" algn="ctr">
              <a:spcBef>
                <a:spcPct val="0"/>
              </a:spcBef>
              <a:buFont typeface="Wingdings" panose="05000000000000000000" pitchFamily="2" charset="2"/>
              <a:buChar char="q"/>
            </a:pP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তোমরা</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কী</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বলতে</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পারবে</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উপগ্রহ</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কী</a:t>
            </a:r>
            <a:r>
              <a:rPr lang="en-US" sz="3200" dirty="0">
                <a:solidFill>
                  <a:srgbClr val="FFF6E5"/>
                </a:solidFill>
                <a:latin typeface="Kalpurush" panose="02000600000000000000" pitchFamily="2" charset="0"/>
                <a:ea typeface="Clear Sans"/>
                <a:cs typeface="Kalpurush" panose="02000600000000000000" pitchFamily="2" charset="0"/>
                <a:sym typeface="Clear Sans"/>
              </a:rPr>
              <a:t>?</a:t>
            </a:r>
          </a:p>
        </p:txBody>
      </p:sp>
      <p:sp>
        <p:nvSpPr>
          <p:cNvPr id="21" name="TextBox 34">
            <a:extLst>
              <a:ext uri="{FF2B5EF4-FFF2-40B4-BE49-F238E27FC236}">
                <a16:creationId xmlns:a16="http://schemas.microsoft.com/office/drawing/2014/main" id="{936AFA72-6AC2-6DF9-D793-4FBFF508C452}"/>
              </a:ext>
            </a:extLst>
          </p:cNvPr>
          <p:cNvSpPr txBox="1"/>
          <p:nvPr/>
        </p:nvSpPr>
        <p:spPr>
          <a:xfrm>
            <a:off x="4964924" y="342900"/>
            <a:ext cx="8358153" cy="1442703"/>
          </a:xfrm>
          <a:prstGeom prst="rect">
            <a:avLst/>
          </a:prstGeom>
        </p:spPr>
        <p:txBody>
          <a:bodyPr lIns="0" tIns="0" rIns="0" bIns="0" rtlCol="0" anchor="t">
            <a:spAutoFit/>
          </a:bodyPr>
          <a:lstStyle/>
          <a:p>
            <a:pPr algn="ctr">
              <a:lnSpc>
                <a:spcPts val="12599"/>
              </a:lnSpc>
            </a:pPr>
            <a:r>
              <a:rPr lang="en-US" sz="6000" dirty="0" err="1">
                <a:solidFill>
                  <a:srgbClr val="FFF6E5"/>
                </a:solidFill>
                <a:latin typeface="Kalpurush" panose="02000600000000000000" pitchFamily="2" charset="0"/>
                <a:ea typeface="Greenth Grunge"/>
                <a:cs typeface="Kalpurush" panose="02000600000000000000" pitchFamily="2" charset="0"/>
                <a:sym typeface="Greenth Grunge"/>
              </a:rPr>
              <a:t>দেখি</a:t>
            </a:r>
            <a:r>
              <a:rPr lang="en-US" sz="6000" dirty="0">
                <a:solidFill>
                  <a:srgbClr val="FFF6E5"/>
                </a:solidFill>
                <a:latin typeface="Kalpurush" panose="02000600000000000000" pitchFamily="2" charset="0"/>
                <a:ea typeface="Greenth Grunge"/>
                <a:cs typeface="Kalpurush" panose="02000600000000000000" pitchFamily="2" charset="0"/>
                <a:sym typeface="Greenth Grunge"/>
              </a:rPr>
              <a:t> </a:t>
            </a:r>
            <a:r>
              <a:rPr lang="en-US" sz="6000" dirty="0" err="1">
                <a:solidFill>
                  <a:srgbClr val="FFF6E5"/>
                </a:solidFill>
                <a:latin typeface="Kalpurush" panose="02000600000000000000" pitchFamily="2" charset="0"/>
                <a:ea typeface="Greenth Grunge"/>
                <a:cs typeface="Kalpurush" panose="02000600000000000000" pitchFamily="2" charset="0"/>
                <a:sym typeface="Greenth Grunge"/>
              </a:rPr>
              <a:t>পারি</a:t>
            </a:r>
            <a:r>
              <a:rPr lang="en-US" sz="6000" dirty="0">
                <a:solidFill>
                  <a:srgbClr val="FFF6E5"/>
                </a:solidFill>
                <a:latin typeface="Kalpurush" panose="02000600000000000000" pitchFamily="2" charset="0"/>
                <a:ea typeface="Greenth Grunge"/>
                <a:cs typeface="Kalpurush" panose="02000600000000000000" pitchFamily="2" charset="0"/>
                <a:sym typeface="Greenth Grunge"/>
              </a:rPr>
              <a:t> </a:t>
            </a:r>
            <a:r>
              <a:rPr lang="en-US" sz="6000" dirty="0" err="1">
                <a:solidFill>
                  <a:srgbClr val="FFF6E5"/>
                </a:solidFill>
                <a:latin typeface="Kalpurush" panose="02000600000000000000" pitchFamily="2" charset="0"/>
                <a:ea typeface="Greenth Grunge"/>
                <a:cs typeface="Kalpurush" panose="02000600000000000000" pitchFamily="2" charset="0"/>
                <a:sym typeface="Greenth Grunge"/>
              </a:rPr>
              <a:t>কিনা</a:t>
            </a:r>
            <a:endParaRPr lang="en-US" sz="6000" dirty="0">
              <a:solidFill>
                <a:srgbClr val="FFF6E5"/>
              </a:solidFill>
              <a:latin typeface="Kalpurush" panose="02000600000000000000" pitchFamily="2" charset="0"/>
              <a:ea typeface="Greenth Grunge"/>
              <a:cs typeface="Kalpurush" panose="02000600000000000000" pitchFamily="2" charset="0"/>
              <a:sym typeface="Greenth Grunge"/>
            </a:endParaRPr>
          </a:p>
        </p:txBody>
      </p:sp>
      <p:sp>
        <p:nvSpPr>
          <p:cNvPr id="22" name="TextBox 16">
            <a:extLst>
              <a:ext uri="{FF2B5EF4-FFF2-40B4-BE49-F238E27FC236}">
                <a16:creationId xmlns:a16="http://schemas.microsoft.com/office/drawing/2014/main" id="{7E7F15E5-1778-E7D1-0E82-7F86BE275A45}"/>
              </a:ext>
            </a:extLst>
          </p:cNvPr>
          <p:cNvSpPr txBox="1"/>
          <p:nvPr/>
        </p:nvSpPr>
        <p:spPr>
          <a:xfrm>
            <a:off x="6042574" y="3924300"/>
            <a:ext cx="5974251" cy="984885"/>
          </a:xfrm>
          <a:prstGeom prst="rect">
            <a:avLst/>
          </a:prstGeom>
        </p:spPr>
        <p:txBody>
          <a:bodyPr wrap="square" lIns="0" tIns="0" rIns="0" bIns="0" rtlCol="0" anchor="t">
            <a:spAutoFit/>
          </a:bodyPr>
          <a:lstStyle/>
          <a:p>
            <a:pPr marL="571500" indent="-571500" algn="ctr">
              <a:spcBef>
                <a:spcPct val="0"/>
              </a:spcBef>
              <a:buFont typeface="Wingdings" panose="05000000000000000000" pitchFamily="2" charset="2"/>
              <a:buChar char="q"/>
            </a:pP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প্রাকৃতিক</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উপগ্রহ</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আর</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কৃত্রিম</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উপগ্রহের</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মধ‌্যে</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পার্থক‌্য</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কী</a:t>
            </a:r>
            <a:r>
              <a:rPr lang="en-US" sz="3200" dirty="0">
                <a:solidFill>
                  <a:srgbClr val="FFF6E5"/>
                </a:solidFill>
                <a:latin typeface="Kalpurush" panose="02000600000000000000" pitchFamily="2" charset="0"/>
                <a:ea typeface="Clear Sans"/>
                <a:cs typeface="Kalpurush" panose="02000600000000000000" pitchFamily="2" charset="0"/>
                <a:sym typeface="Clear Sans"/>
              </a:rPr>
              <a:t>?</a:t>
            </a:r>
          </a:p>
        </p:txBody>
      </p:sp>
      <p:sp>
        <p:nvSpPr>
          <p:cNvPr id="23" name="TextBox 16">
            <a:extLst>
              <a:ext uri="{FF2B5EF4-FFF2-40B4-BE49-F238E27FC236}">
                <a16:creationId xmlns:a16="http://schemas.microsoft.com/office/drawing/2014/main" id="{C166304C-4111-020B-AE0E-BD356BD8AB76}"/>
              </a:ext>
            </a:extLst>
          </p:cNvPr>
          <p:cNvSpPr txBox="1"/>
          <p:nvPr/>
        </p:nvSpPr>
        <p:spPr>
          <a:xfrm>
            <a:off x="12496800" y="3991808"/>
            <a:ext cx="5105399" cy="984885"/>
          </a:xfrm>
          <a:prstGeom prst="rect">
            <a:avLst/>
          </a:prstGeom>
        </p:spPr>
        <p:txBody>
          <a:bodyPr wrap="square" lIns="0" tIns="0" rIns="0" bIns="0" rtlCol="0" anchor="t">
            <a:spAutoFit/>
          </a:bodyPr>
          <a:lstStyle/>
          <a:p>
            <a:pPr marL="571500" indent="-571500" algn="ctr">
              <a:spcBef>
                <a:spcPct val="0"/>
              </a:spcBef>
              <a:buFont typeface="Wingdings" panose="05000000000000000000" pitchFamily="2" charset="2"/>
              <a:buChar char="q"/>
            </a:pP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চাঁদ</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কী</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প্রাকৃতিক</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নকি</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কৃত্রিম</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উপগ্রহ</a:t>
            </a:r>
            <a:r>
              <a:rPr lang="en-US" sz="3200" dirty="0">
                <a:solidFill>
                  <a:srgbClr val="FFF6E5"/>
                </a:solidFill>
                <a:latin typeface="Kalpurush" panose="02000600000000000000" pitchFamily="2" charset="0"/>
                <a:ea typeface="Clear Sans"/>
                <a:cs typeface="Kalpurush" panose="02000600000000000000" pitchFamily="2" charset="0"/>
                <a:sym typeface="Clear Sans"/>
              </a:rPr>
              <a:t>?</a:t>
            </a:r>
          </a:p>
        </p:txBody>
      </p:sp>
      <p:sp>
        <p:nvSpPr>
          <p:cNvPr id="25" name="Freeform 20">
            <a:extLst>
              <a:ext uri="{FF2B5EF4-FFF2-40B4-BE49-F238E27FC236}">
                <a16:creationId xmlns:a16="http://schemas.microsoft.com/office/drawing/2014/main" id="{5BC4597F-AA70-9D75-A307-191DFC5C4F40}"/>
              </a:ext>
            </a:extLst>
          </p:cNvPr>
          <p:cNvSpPr/>
          <p:nvPr/>
        </p:nvSpPr>
        <p:spPr>
          <a:xfrm rot="-1842507">
            <a:off x="7896573" y="1631634"/>
            <a:ext cx="2548280" cy="1767626"/>
          </a:xfrm>
          <a:custGeom>
            <a:avLst/>
            <a:gdLst/>
            <a:ahLst/>
            <a:cxnLst/>
            <a:rect l="l" t="t" r="r" b="b"/>
            <a:pathLst>
              <a:path w="1707295" h="1266503">
                <a:moveTo>
                  <a:pt x="0" y="0"/>
                </a:moveTo>
                <a:lnTo>
                  <a:pt x="1707296" y="0"/>
                </a:lnTo>
                <a:lnTo>
                  <a:pt x="1707296" y="1266503"/>
                </a:lnTo>
                <a:lnTo>
                  <a:pt x="0" y="126650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6" name="Freeform 23">
            <a:extLst>
              <a:ext uri="{FF2B5EF4-FFF2-40B4-BE49-F238E27FC236}">
                <a16:creationId xmlns:a16="http://schemas.microsoft.com/office/drawing/2014/main" id="{001C25D5-4A19-8A84-0563-1F328408A770}"/>
              </a:ext>
            </a:extLst>
          </p:cNvPr>
          <p:cNvSpPr/>
          <p:nvPr/>
        </p:nvSpPr>
        <p:spPr>
          <a:xfrm>
            <a:off x="2639846" y="1894694"/>
            <a:ext cx="1551154" cy="1496206"/>
          </a:xfrm>
          <a:custGeom>
            <a:avLst/>
            <a:gdLst/>
            <a:ahLst/>
            <a:cxnLst/>
            <a:rect l="l" t="t" r="r" b="b"/>
            <a:pathLst>
              <a:path w="945985" h="945985">
                <a:moveTo>
                  <a:pt x="0" y="0"/>
                </a:moveTo>
                <a:lnTo>
                  <a:pt x="945984" y="0"/>
                </a:lnTo>
                <a:lnTo>
                  <a:pt x="945984" y="945984"/>
                </a:lnTo>
                <a:lnTo>
                  <a:pt x="0" y="945984"/>
                </a:lnTo>
                <a:lnTo>
                  <a:pt x="0" y="0"/>
                </a:lnTo>
                <a:close/>
              </a:path>
            </a:pathLst>
          </a:custGeom>
          <a:blipFill>
            <a:blip r:embed="rId4"/>
            <a:stretch>
              <a:fillRect/>
            </a:stretch>
          </a:blipFill>
        </p:spPr>
        <p:txBody>
          <a:bodyPr/>
          <a:lstStyle/>
          <a:p>
            <a:endParaRPr lang="en-US" dirty="0"/>
          </a:p>
        </p:txBody>
      </p:sp>
      <p:sp>
        <p:nvSpPr>
          <p:cNvPr id="64" name="Freeform 21">
            <a:extLst>
              <a:ext uri="{FF2B5EF4-FFF2-40B4-BE49-F238E27FC236}">
                <a16:creationId xmlns:a16="http://schemas.microsoft.com/office/drawing/2014/main" id="{F3497293-C6F7-CFAD-1CDE-44A80ED02CB9}"/>
              </a:ext>
            </a:extLst>
          </p:cNvPr>
          <p:cNvSpPr/>
          <p:nvPr/>
        </p:nvSpPr>
        <p:spPr>
          <a:xfrm>
            <a:off x="14548107" y="1871254"/>
            <a:ext cx="1573487" cy="1519646"/>
          </a:xfrm>
          <a:custGeom>
            <a:avLst/>
            <a:gdLst/>
            <a:ahLst/>
            <a:cxnLst/>
            <a:rect l="l" t="t" r="r" b="b"/>
            <a:pathLst>
              <a:path w="551737" h="558721">
                <a:moveTo>
                  <a:pt x="0" y="0"/>
                </a:moveTo>
                <a:lnTo>
                  <a:pt x="551737" y="0"/>
                </a:lnTo>
                <a:lnTo>
                  <a:pt x="551737" y="558720"/>
                </a:lnTo>
                <a:lnTo>
                  <a:pt x="0" y="558720"/>
                </a:lnTo>
                <a:lnTo>
                  <a:pt x="0" y="0"/>
                </a:lnTo>
                <a:close/>
              </a:path>
            </a:pathLst>
          </a:custGeom>
          <a:blipFill>
            <a:blip r:embed="rId5"/>
            <a:stretch>
              <a:fillRect/>
            </a:stretch>
          </a:blipFill>
        </p:spPr>
        <p:txBody>
          <a:bodyPr/>
          <a:lstStyle/>
          <a:p>
            <a:endParaRPr lang="en-US"/>
          </a:p>
        </p:txBody>
      </p:sp>
      <p:sp>
        <p:nvSpPr>
          <p:cNvPr id="6" name="TextBox 16">
            <a:extLst>
              <a:ext uri="{FF2B5EF4-FFF2-40B4-BE49-F238E27FC236}">
                <a16:creationId xmlns:a16="http://schemas.microsoft.com/office/drawing/2014/main" id="{394CFBD9-13A1-A14C-9765-F2771F9EB578}"/>
              </a:ext>
            </a:extLst>
          </p:cNvPr>
          <p:cNvSpPr txBox="1"/>
          <p:nvPr/>
        </p:nvSpPr>
        <p:spPr>
          <a:xfrm>
            <a:off x="914400" y="5600700"/>
            <a:ext cx="4648199" cy="984885"/>
          </a:xfrm>
          <a:prstGeom prst="rect">
            <a:avLst/>
          </a:prstGeom>
        </p:spPr>
        <p:txBody>
          <a:bodyPr wrap="square" lIns="0" tIns="0" rIns="0" bIns="0" rtlCol="0" anchor="t">
            <a:spAutoFit/>
          </a:bodyPr>
          <a:lstStyle/>
          <a:p>
            <a:pPr algn="ctr">
              <a:spcBef>
                <a:spcPct val="0"/>
              </a:spcBef>
            </a:pPr>
            <a:r>
              <a:rPr lang="en-US" sz="3200" b="1" dirty="0" err="1">
                <a:solidFill>
                  <a:srgbClr val="FFFF00"/>
                </a:solidFill>
                <a:latin typeface="Kalpurush" panose="02000600000000000000" pitchFamily="2" charset="0"/>
                <a:ea typeface="Clear Sans"/>
                <a:cs typeface="Kalpurush" panose="02000600000000000000" pitchFamily="2" charset="0"/>
                <a:sym typeface="Clear Sans"/>
              </a:rPr>
              <a:t>উঃ</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as-IN" sz="3200" dirty="0">
                <a:solidFill>
                  <a:srgbClr val="FFF6E5"/>
                </a:solidFill>
                <a:latin typeface="Kalpurush" panose="02000600000000000000" pitchFamily="2" charset="0"/>
                <a:ea typeface="Clear Sans"/>
                <a:cs typeface="Kalpurush" panose="02000600000000000000" pitchFamily="2" charset="0"/>
                <a:sym typeface="Clear Sans"/>
              </a:rPr>
              <a:t>উপগ্রহ হলো এমন বস্তু যা কোনো গ্রহের চারদিকে ঘোরে।</a:t>
            </a:r>
            <a:endParaRPr lang="en-US" sz="3200" dirty="0">
              <a:solidFill>
                <a:srgbClr val="FFF6E5"/>
              </a:solidFill>
              <a:latin typeface="Kalpurush" panose="02000600000000000000" pitchFamily="2" charset="0"/>
              <a:ea typeface="Clear Sans"/>
              <a:cs typeface="Kalpurush" panose="02000600000000000000" pitchFamily="2" charset="0"/>
              <a:sym typeface="Clear Sans"/>
            </a:endParaRPr>
          </a:p>
        </p:txBody>
      </p:sp>
      <p:sp>
        <p:nvSpPr>
          <p:cNvPr id="9" name="TextBox 16">
            <a:extLst>
              <a:ext uri="{FF2B5EF4-FFF2-40B4-BE49-F238E27FC236}">
                <a16:creationId xmlns:a16="http://schemas.microsoft.com/office/drawing/2014/main" id="{1651D100-2D1C-0BEB-DCD8-D21BB370508B}"/>
              </a:ext>
            </a:extLst>
          </p:cNvPr>
          <p:cNvSpPr txBox="1"/>
          <p:nvPr/>
        </p:nvSpPr>
        <p:spPr>
          <a:xfrm>
            <a:off x="6248400" y="5583773"/>
            <a:ext cx="5768425" cy="1477328"/>
          </a:xfrm>
          <a:prstGeom prst="rect">
            <a:avLst/>
          </a:prstGeom>
        </p:spPr>
        <p:txBody>
          <a:bodyPr wrap="square" lIns="0" tIns="0" rIns="0" bIns="0" rtlCol="0" anchor="t">
            <a:spAutoFit/>
          </a:bodyPr>
          <a:lstStyle/>
          <a:p>
            <a:pPr algn="ctr">
              <a:spcBef>
                <a:spcPct val="0"/>
              </a:spcBef>
            </a:pPr>
            <a:r>
              <a:rPr lang="en-US" sz="3200" b="1" dirty="0" err="1">
                <a:solidFill>
                  <a:srgbClr val="FFFF00"/>
                </a:solidFill>
                <a:latin typeface="Kalpurush" panose="02000600000000000000" pitchFamily="2" charset="0"/>
                <a:ea typeface="Clear Sans"/>
                <a:cs typeface="Kalpurush" panose="02000600000000000000" pitchFamily="2" charset="0"/>
                <a:sym typeface="Clear Sans"/>
              </a:rPr>
              <a:t>উঃ</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as-IN" sz="3200" dirty="0">
                <a:solidFill>
                  <a:srgbClr val="FFF6E5"/>
                </a:solidFill>
                <a:latin typeface="Kalpurush" panose="02000600000000000000" pitchFamily="2" charset="0"/>
                <a:ea typeface="Clear Sans"/>
                <a:cs typeface="Kalpurush" panose="02000600000000000000" pitchFamily="2" charset="0"/>
                <a:sym typeface="Clear Sans"/>
              </a:rPr>
              <a:t>প্রাকৃতিক উপগ্রহ প্রাকৃতিকভাবে তৈরি হয়েছে, অন্যদিকে কৃত্ৰিম উপগ্ৰহ মানুষ নিজে বানিয়ে আকাশে পাঠায়</a:t>
            </a:r>
            <a:endParaRPr lang="en-US" sz="3200" dirty="0">
              <a:solidFill>
                <a:srgbClr val="FFF6E5"/>
              </a:solidFill>
              <a:latin typeface="Kalpurush" panose="02000600000000000000" pitchFamily="2" charset="0"/>
              <a:ea typeface="Clear Sans"/>
              <a:cs typeface="Kalpurush" panose="02000600000000000000" pitchFamily="2" charset="0"/>
              <a:sym typeface="Clear Sans"/>
            </a:endParaRPr>
          </a:p>
        </p:txBody>
      </p:sp>
      <p:sp>
        <p:nvSpPr>
          <p:cNvPr id="10" name="TextBox 16">
            <a:extLst>
              <a:ext uri="{FF2B5EF4-FFF2-40B4-BE49-F238E27FC236}">
                <a16:creationId xmlns:a16="http://schemas.microsoft.com/office/drawing/2014/main" id="{023E5E08-C85D-407D-4EC7-3317470E4674}"/>
              </a:ext>
            </a:extLst>
          </p:cNvPr>
          <p:cNvSpPr txBox="1"/>
          <p:nvPr/>
        </p:nvSpPr>
        <p:spPr>
          <a:xfrm>
            <a:off x="12877800" y="5647372"/>
            <a:ext cx="4724399" cy="1477328"/>
          </a:xfrm>
          <a:prstGeom prst="rect">
            <a:avLst/>
          </a:prstGeom>
        </p:spPr>
        <p:txBody>
          <a:bodyPr wrap="square" lIns="0" tIns="0" rIns="0" bIns="0" rtlCol="0" anchor="t">
            <a:spAutoFit/>
          </a:bodyPr>
          <a:lstStyle/>
          <a:p>
            <a:pPr algn="ctr">
              <a:spcBef>
                <a:spcPct val="0"/>
              </a:spcBef>
            </a:pPr>
            <a:r>
              <a:rPr lang="en-US" sz="3200" b="1" dirty="0" err="1">
                <a:solidFill>
                  <a:srgbClr val="FFFF00"/>
                </a:solidFill>
                <a:latin typeface="Kalpurush" panose="02000600000000000000" pitchFamily="2" charset="0"/>
                <a:ea typeface="Clear Sans"/>
                <a:cs typeface="Kalpurush" panose="02000600000000000000" pitchFamily="2" charset="0"/>
                <a:sym typeface="Clear Sans"/>
              </a:rPr>
              <a:t>উঃ</a:t>
            </a:r>
            <a:r>
              <a:rPr lang="en-US" sz="3200" b="1" dirty="0">
                <a:solidFill>
                  <a:srgbClr val="FFF6E5"/>
                </a:solidFill>
                <a:latin typeface="Kalpurush" panose="02000600000000000000" pitchFamily="2" charset="0"/>
                <a:ea typeface="Clear Sans"/>
                <a:cs typeface="Kalpurush" panose="02000600000000000000" pitchFamily="2" charset="0"/>
                <a:sym typeface="Clear Sans"/>
              </a:rPr>
              <a:t> </a:t>
            </a:r>
            <a:r>
              <a:rPr lang="as-IN" sz="3200" dirty="0">
                <a:solidFill>
                  <a:srgbClr val="FFF6E5"/>
                </a:solidFill>
                <a:latin typeface="Kalpurush" panose="02000600000000000000" pitchFamily="2" charset="0"/>
                <a:ea typeface="Clear Sans"/>
                <a:cs typeface="Kalpurush" panose="02000600000000000000" pitchFamily="2" charset="0"/>
                <a:sym typeface="Clear Sans"/>
              </a:rPr>
              <a:t>চাঁদ একটি প্রাকৃতিক উপগ্রহ আর ‘বাংলাদেশ স্যাটেলাইট-১' একটি কৃত্রিম উপগ্রহ।</a:t>
            </a:r>
            <a:endParaRPr lang="en-US" sz="3200" dirty="0">
              <a:solidFill>
                <a:srgbClr val="FFF6E5"/>
              </a:solidFill>
              <a:latin typeface="Kalpurush" panose="02000600000000000000" pitchFamily="2" charset="0"/>
              <a:ea typeface="Clear Sans"/>
              <a:cs typeface="Kalpurush" panose="02000600000000000000" pitchFamily="2" charset="0"/>
              <a:sym typeface="Clear Sans"/>
            </a:endParaRPr>
          </a:p>
        </p:txBody>
      </p:sp>
      <p:sp>
        <p:nvSpPr>
          <p:cNvPr id="18" name="TextBox 34">
            <a:extLst>
              <a:ext uri="{FF2B5EF4-FFF2-40B4-BE49-F238E27FC236}">
                <a16:creationId xmlns:a16="http://schemas.microsoft.com/office/drawing/2014/main" id="{9641DC18-0CD8-76B2-CEB8-99A85A0E8637}"/>
              </a:ext>
            </a:extLst>
          </p:cNvPr>
          <p:cNvSpPr txBox="1"/>
          <p:nvPr/>
        </p:nvSpPr>
        <p:spPr>
          <a:xfrm>
            <a:off x="-1289819" y="8189634"/>
            <a:ext cx="14664785" cy="738664"/>
          </a:xfrm>
          <a:prstGeom prst="rect">
            <a:avLst/>
          </a:prstGeom>
        </p:spPr>
        <p:txBody>
          <a:bodyPr wrap="square" lIns="0" tIns="0" rIns="0" bIns="0" rtlCol="0" anchor="t">
            <a:spAutoFit/>
          </a:bodyPr>
          <a:lstStyle/>
          <a:p>
            <a:pPr algn="ctr"/>
            <a:r>
              <a:rPr lang="as-IN" sz="4800" b="1" dirty="0">
                <a:solidFill>
                  <a:srgbClr val="FFC000"/>
                </a:solidFill>
                <a:latin typeface="Kalpurush" panose="02000600000000000000" pitchFamily="2" charset="0"/>
                <a:ea typeface="Greenth Grunge"/>
                <a:cs typeface="Kalpurush" panose="02000600000000000000" pitchFamily="2" charset="0"/>
                <a:sym typeface="Greenth Grunge"/>
              </a:rPr>
              <a:t>আজকের পাঠের শিরোনাম ‘পৃথিবীর উপগ্রহ চাঁদ' </a:t>
            </a:r>
            <a:endParaRPr lang="en-US" sz="4800" b="1" dirty="0">
              <a:solidFill>
                <a:srgbClr val="FFC000"/>
              </a:solidFill>
              <a:latin typeface="Kalpurush" panose="02000600000000000000" pitchFamily="2" charset="0"/>
              <a:ea typeface="Greenth Grunge"/>
              <a:cs typeface="Kalpurush" panose="02000600000000000000" pitchFamily="2" charset="0"/>
              <a:sym typeface="Greenth Grunge"/>
            </a:endParaRPr>
          </a:p>
        </p:txBody>
      </p:sp>
      <p:sp>
        <p:nvSpPr>
          <p:cNvPr id="20" name="TextBox 19">
            <a:extLst>
              <a:ext uri="{FF2B5EF4-FFF2-40B4-BE49-F238E27FC236}">
                <a16:creationId xmlns:a16="http://schemas.microsoft.com/office/drawing/2014/main" id="{ECB70502-F6C2-13C2-F46F-2912E00B00DA}"/>
              </a:ext>
            </a:extLst>
          </p:cNvPr>
          <p:cNvSpPr txBox="1"/>
          <p:nvPr/>
        </p:nvSpPr>
        <p:spPr>
          <a:xfrm>
            <a:off x="5745794" y="9087045"/>
            <a:ext cx="7360606" cy="707886"/>
          </a:xfrm>
          <a:prstGeom prst="rect">
            <a:avLst/>
          </a:prstGeom>
          <a:noFill/>
        </p:spPr>
        <p:txBody>
          <a:bodyPr wrap="square">
            <a:spAutoFit/>
          </a:bodyPr>
          <a:lstStyle/>
          <a:p>
            <a:pPr>
              <a:spcBef>
                <a:spcPct val="0"/>
              </a:spcBef>
            </a:pPr>
            <a:r>
              <a:rPr lang="as-IN" sz="4000" b="1" dirty="0">
                <a:solidFill>
                  <a:schemeClr val="bg1"/>
                </a:solidFill>
                <a:latin typeface="Abadi" panose="020B0604020104020204" pitchFamily="34" charset="0"/>
                <a:ea typeface="Clear Sans"/>
                <a:cs typeface="Kalpurush" panose="02000600000000000000" pitchFamily="2" charset="0"/>
                <a:sym typeface="Clear Sans"/>
              </a:rPr>
              <a:t>?</a:t>
            </a:r>
            <a:r>
              <a:rPr lang="as-IN" sz="4000" dirty="0">
                <a:solidFill>
                  <a:schemeClr val="bg1"/>
                </a:solidFill>
                <a:latin typeface="Kalpurush" panose="02000600000000000000" pitchFamily="2" charset="0"/>
                <a:ea typeface="Clear Sans"/>
                <a:cs typeface="Kalpurush" panose="02000600000000000000" pitchFamily="2" charset="0"/>
                <a:sym typeface="Clear Sans"/>
              </a:rPr>
              <a:t> চাঁদের আকৃতি কীভাবে পরিবর্তিত হয়?</a:t>
            </a:r>
            <a:endParaRPr lang="en-US" sz="4000" dirty="0">
              <a:solidFill>
                <a:schemeClr val="bg1"/>
              </a:solidFill>
              <a:latin typeface="Kalpurush" panose="02000600000000000000" pitchFamily="2" charset="0"/>
              <a:ea typeface="Clear Sans"/>
              <a:cs typeface="Kalpurush" panose="02000600000000000000" pitchFamily="2" charset="0"/>
              <a:sym typeface="Clear Sans"/>
            </a:endParaRPr>
          </a:p>
        </p:txBody>
      </p:sp>
    </p:spTree>
    <p:extLst>
      <p:ext uri="{BB962C8B-B14F-4D97-AF65-F5344CB8AC3E}">
        <p14:creationId xmlns:p14="http://schemas.microsoft.com/office/powerpoint/2010/main" val="40045884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5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1000"/>
                                        <p:tgtEl>
                                          <p:spTgt spid="22"/>
                                        </p:tgtEl>
                                      </p:cBhvr>
                                    </p:animEffect>
                                    <p:anim calcmode="lin" valueType="num">
                                      <p:cBhvr>
                                        <p:cTn id="15" dur="1000" fill="hold"/>
                                        <p:tgtEl>
                                          <p:spTgt spid="22"/>
                                        </p:tgtEl>
                                        <p:attrNameLst>
                                          <p:attrName>ppt_x</p:attrName>
                                        </p:attrNameLst>
                                      </p:cBhvr>
                                      <p:tavLst>
                                        <p:tav tm="0">
                                          <p:val>
                                            <p:strVal val="#ppt_x"/>
                                          </p:val>
                                        </p:tav>
                                        <p:tav tm="100000">
                                          <p:val>
                                            <p:strVal val="#ppt_x"/>
                                          </p:val>
                                        </p:tav>
                                      </p:tavLst>
                                    </p:anim>
                                    <p:anim calcmode="lin" valueType="num">
                                      <p:cBhvr>
                                        <p:cTn id="16"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1000"/>
                                        <p:tgtEl>
                                          <p:spTgt spid="23"/>
                                        </p:tgtEl>
                                      </p:cBhvr>
                                    </p:animEffect>
                                    <p:anim calcmode="lin" valueType="num">
                                      <p:cBhvr>
                                        <p:cTn id="22" dur="1000" fill="hold"/>
                                        <p:tgtEl>
                                          <p:spTgt spid="23"/>
                                        </p:tgtEl>
                                        <p:attrNameLst>
                                          <p:attrName>ppt_x</p:attrName>
                                        </p:attrNameLst>
                                      </p:cBhvr>
                                      <p:tavLst>
                                        <p:tav tm="0">
                                          <p:val>
                                            <p:strVal val="#ppt_x"/>
                                          </p:val>
                                        </p:tav>
                                        <p:tav tm="100000">
                                          <p:val>
                                            <p:strVal val="#ppt_x"/>
                                          </p:val>
                                        </p:tav>
                                      </p:tavLst>
                                    </p:anim>
                                    <p:anim calcmode="lin" valueType="num">
                                      <p:cBhvr>
                                        <p:cTn id="23"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1000"/>
                                        <p:tgtEl>
                                          <p:spTgt spid="10"/>
                                        </p:tgtEl>
                                      </p:cBhvr>
                                    </p:animEffect>
                                    <p:anim calcmode="lin" valueType="num">
                                      <p:cBhvr>
                                        <p:cTn id="39" dur="1000" fill="hold"/>
                                        <p:tgtEl>
                                          <p:spTgt spid="10"/>
                                        </p:tgtEl>
                                        <p:attrNameLst>
                                          <p:attrName>ppt_x</p:attrName>
                                        </p:attrNameLst>
                                      </p:cBhvr>
                                      <p:tavLst>
                                        <p:tav tm="0">
                                          <p:val>
                                            <p:strVal val="#ppt_x"/>
                                          </p:val>
                                        </p:tav>
                                        <p:tav tm="100000">
                                          <p:val>
                                            <p:strVal val="#ppt_x"/>
                                          </p:val>
                                        </p:tav>
                                      </p:tavLst>
                                    </p:anim>
                                    <p:anim calcmode="lin" valueType="num">
                                      <p:cBhvr>
                                        <p:cTn id="4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500"/>
                                        <p:tgtEl>
                                          <p:spTgt spid="2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2" grpId="0"/>
      <p:bldP spid="23" grpId="0"/>
      <p:bldP spid="6" grpId="0"/>
      <p:bldP spid="9" grpId="0"/>
      <p:bldP spid="10" grpId="0"/>
      <p:bldP spid="18"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7A1FC-2678-F6C7-0526-6344B68BE9F4}"/>
            </a:ext>
          </a:extLst>
        </p:cNvPr>
        <p:cNvGrpSpPr/>
        <p:nvPr/>
      </p:nvGrpSpPr>
      <p:grpSpPr>
        <a:xfrm>
          <a:off x="0" y="0"/>
          <a:ext cx="0" cy="0"/>
          <a:chOff x="0" y="0"/>
          <a:chExt cx="0" cy="0"/>
        </a:xfrm>
      </p:grpSpPr>
      <p:sp>
        <p:nvSpPr>
          <p:cNvPr id="21" name="TextBox 34">
            <a:extLst>
              <a:ext uri="{FF2B5EF4-FFF2-40B4-BE49-F238E27FC236}">
                <a16:creationId xmlns:a16="http://schemas.microsoft.com/office/drawing/2014/main" id="{2392E8BF-94E5-955F-8BCC-3AEB8DB8EED4}"/>
              </a:ext>
            </a:extLst>
          </p:cNvPr>
          <p:cNvSpPr txBox="1"/>
          <p:nvPr/>
        </p:nvSpPr>
        <p:spPr>
          <a:xfrm>
            <a:off x="4625750" y="723900"/>
            <a:ext cx="4334391" cy="923330"/>
          </a:xfrm>
          <a:prstGeom prst="rect">
            <a:avLst/>
          </a:prstGeom>
        </p:spPr>
        <p:txBody>
          <a:bodyPr wrap="square" lIns="0" tIns="0" rIns="0" bIns="0" rtlCol="0" anchor="t">
            <a:spAutoFit/>
          </a:bodyPr>
          <a:lstStyle/>
          <a:p>
            <a:pPr algn="ctr"/>
            <a:r>
              <a:rPr lang="en-US" sz="6000" dirty="0" err="1">
                <a:solidFill>
                  <a:srgbClr val="FFF6E5"/>
                </a:solidFill>
                <a:latin typeface="Kalpurush" panose="02000600000000000000" pitchFamily="2" charset="0"/>
                <a:ea typeface="Greenth Grunge"/>
                <a:cs typeface="Kalpurush" panose="02000600000000000000" pitchFamily="2" charset="0"/>
                <a:sym typeface="Greenth Grunge"/>
              </a:rPr>
              <a:t>একক</a:t>
            </a:r>
            <a:r>
              <a:rPr lang="en-US" sz="6000" dirty="0">
                <a:solidFill>
                  <a:srgbClr val="FFF6E5"/>
                </a:solidFill>
                <a:latin typeface="Kalpurush" panose="02000600000000000000" pitchFamily="2" charset="0"/>
                <a:ea typeface="Greenth Grunge"/>
                <a:cs typeface="Kalpurush" panose="02000600000000000000" pitchFamily="2" charset="0"/>
                <a:sym typeface="Greenth Grunge"/>
              </a:rPr>
              <a:t> </a:t>
            </a:r>
            <a:r>
              <a:rPr lang="en-US" sz="6000" dirty="0" err="1">
                <a:solidFill>
                  <a:srgbClr val="FFF6E5"/>
                </a:solidFill>
                <a:latin typeface="Kalpurush" panose="02000600000000000000" pitchFamily="2" charset="0"/>
                <a:ea typeface="Greenth Grunge"/>
                <a:cs typeface="Kalpurush" panose="02000600000000000000" pitchFamily="2" charset="0"/>
                <a:sym typeface="Greenth Grunge"/>
              </a:rPr>
              <a:t>কাজ</a:t>
            </a:r>
            <a:endParaRPr lang="en-US" sz="6000" dirty="0">
              <a:solidFill>
                <a:srgbClr val="FFF6E5"/>
              </a:solidFill>
              <a:latin typeface="Kalpurush" panose="02000600000000000000" pitchFamily="2" charset="0"/>
              <a:ea typeface="Greenth Grunge"/>
              <a:cs typeface="Kalpurush" panose="02000600000000000000" pitchFamily="2" charset="0"/>
              <a:sym typeface="Greenth Grunge"/>
            </a:endParaRPr>
          </a:p>
        </p:txBody>
      </p:sp>
      <p:sp>
        <p:nvSpPr>
          <p:cNvPr id="25" name="Freeform 20">
            <a:extLst>
              <a:ext uri="{FF2B5EF4-FFF2-40B4-BE49-F238E27FC236}">
                <a16:creationId xmlns:a16="http://schemas.microsoft.com/office/drawing/2014/main" id="{96CCE2EF-EC2E-F16B-C095-90DB9955B7E3}"/>
              </a:ext>
            </a:extLst>
          </p:cNvPr>
          <p:cNvSpPr/>
          <p:nvPr/>
        </p:nvSpPr>
        <p:spPr>
          <a:xfrm rot="-1842507">
            <a:off x="20584501" y="9143785"/>
            <a:ext cx="1120866" cy="921637"/>
          </a:xfrm>
          <a:custGeom>
            <a:avLst/>
            <a:gdLst/>
            <a:ahLst/>
            <a:cxnLst/>
            <a:rect l="l" t="t" r="r" b="b"/>
            <a:pathLst>
              <a:path w="1707295" h="1266503">
                <a:moveTo>
                  <a:pt x="0" y="0"/>
                </a:moveTo>
                <a:lnTo>
                  <a:pt x="1707296" y="0"/>
                </a:lnTo>
                <a:lnTo>
                  <a:pt x="1707296" y="1266503"/>
                </a:lnTo>
                <a:lnTo>
                  <a:pt x="0" y="126650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66" name="Freeform 23">
            <a:extLst>
              <a:ext uri="{FF2B5EF4-FFF2-40B4-BE49-F238E27FC236}">
                <a16:creationId xmlns:a16="http://schemas.microsoft.com/office/drawing/2014/main" id="{42C4189E-8922-1053-389B-7CBBB347F378}"/>
              </a:ext>
            </a:extLst>
          </p:cNvPr>
          <p:cNvSpPr/>
          <p:nvPr/>
        </p:nvSpPr>
        <p:spPr>
          <a:xfrm>
            <a:off x="16093942" y="-1456393"/>
            <a:ext cx="3892990" cy="3592354"/>
          </a:xfrm>
          <a:custGeom>
            <a:avLst/>
            <a:gdLst/>
            <a:ahLst/>
            <a:cxnLst/>
            <a:rect l="l" t="t" r="r" b="b"/>
            <a:pathLst>
              <a:path w="945985" h="945985">
                <a:moveTo>
                  <a:pt x="0" y="0"/>
                </a:moveTo>
                <a:lnTo>
                  <a:pt x="945984" y="0"/>
                </a:lnTo>
                <a:lnTo>
                  <a:pt x="945984" y="945984"/>
                </a:lnTo>
                <a:lnTo>
                  <a:pt x="0" y="945984"/>
                </a:lnTo>
                <a:lnTo>
                  <a:pt x="0" y="0"/>
                </a:lnTo>
                <a:close/>
              </a:path>
            </a:pathLst>
          </a:custGeom>
          <a:blipFill>
            <a:blip r:embed="rId3"/>
            <a:stretch>
              <a:fillRect/>
            </a:stretch>
          </a:blipFill>
        </p:spPr>
        <p:txBody>
          <a:bodyPr/>
          <a:lstStyle/>
          <a:p>
            <a:endParaRPr lang="en-US" dirty="0"/>
          </a:p>
        </p:txBody>
      </p:sp>
      <p:sp>
        <p:nvSpPr>
          <p:cNvPr id="64" name="Freeform 21">
            <a:extLst>
              <a:ext uri="{FF2B5EF4-FFF2-40B4-BE49-F238E27FC236}">
                <a16:creationId xmlns:a16="http://schemas.microsoft.com/office/drawing/2014/main" id="{EF7C9A9B-BA0E-BB56-C363-387C5DFB38EF}"/>
              </a:ext>
            </a:extLst>
          </p:cNvPr>
          <p:cNvSpPr/>
          <p:nvPr/>
        </p:nvSpPr>
        <p:spPr>
          <a:xfrm>
            <a:off x="-672348" y="8119760"/>
            <a:ext cx="2895600" cy="2873069"/>
          </a:xfrm>
          <a:custGeom>
            <a:avLst/>
            <a:gdLst/>
            <a:ahLst/>
            <a:cxnLst/>
            <a:rect l="l" t="t" r="r" b="b"/>
            <a:pathLst>
              <a:path w="551737" h="558721">
                <a:moveTo>
                  <a:pt x="0" y="0"/>
                </a:moveTo>
                <a:lnTo>
                  <a:pt x="551737" y="0"/>
                </a:lnTo>
                <a:lnTo>
                  <a:pt x="551737" y="558720"/>
                </a:lnTo>
                <a:lnTo>
                  <a:pt x="0" y="558720"/>
                </a:lnTo>
                <a:lnTo>
                  <a:pt x="0" y="0"/>
                </a:lnTo>
                <a:close/>
              </a:path>
            </a:pathLst>
          </a:custGeom>
          <a:blipFill>
            <a:blip r:embed="rId4"/>
            <a:stretch>
              <a:fillRect/>
            </a:stretch>
          </a:blipFill>
        </p:spPr>
        <p:txBody>
          <a:bodyPr/>
          <a:lstStyle/>
          <a:p>
            <a:endParaRPr lang="en-US"/>
          </a:p>
        </p:txBody>
      </p:sp>
      <p:sp>
        <p:nvSpPr>
          <p:cNvPr id="18" name="Freeform 18">
            <a:extLst>
              <a:ext uri="{FF2B5EF4-FFF2-40B4-BE49-F238E27FC236}">
                <a16:creationId xmlns:a16="http://schemas.microsoft.com/office/drawing/2014/main" id="{1A1DA42B-3A94-E26E-D379-D1EDC57E6D30}"/>
              </a:ext>
            </a:extLst>
          </p:cNvPr>
          <p:cNvSpPr/>
          <p:nvPr/>
        </p:nvSpPr>
        <p:spPr>
          <a:xfrm>
            <a:off x="-1935143" y="-1434335"/>
            <a:ext cx="3619974" cy="3305067"/>
          </a:xfrm>
          <a:custGeom>
            <a:avLst/>
            <a:gdLst/>
            <a:ahLst/>
            <a:cxnLst/>
            <a:rect l="l" t="t" r="r" b="b"/>
            <a:pathLst>
              <a:path w="1438903" h="1423296">
                <a:moveTo>
                  <a:pt x="0" y="0"/>
                </a:moveTo>
                <a:lnTo>
                  <a:pt x="1438902" y="0"/>
                </a:lnTo>
                <a:lnTo>
                  <a:pt x="1438902" y="1423296"/>
                </a:lnTo>
                <a:lnTo>
                  <a:pt x="0" y="1423296"/>
                </a:lnTo>
                <a:lnTo>
                  <a:pt x="0" y="0"/>
                </a:lnTo>
                <a:close/>
              </a:path>
            </a:pathLst>
          </a:custGeom>
          <a:blipFill>
            <a:blip r:embed="rId5"/>
            <a:stretch>
              <a:fillRect l="-10492" t="-15642" r="-17663" b="-13918"/>
            </a:stretch>
          </a:blipFill>
        </p:spPr>
        <p:txBody>
          <a:bodyPr/>
          <a:lstStyle/>
          <a:p>
            <a:endParaRPr lang="en-US"/>
          </a:p>
        </p:txBody>
      </p:sp>
      <p:grpSp>
        <p:nvGrpSpPr>
          <p:cNvPr id="9" name="Group 8">
            <a:extLst>
              <a:ext uri="{FF2B5EF4-FFF2-40B4-BE49-F238E27FC236}">
                <a16:creationId xmlns:a16="http://schemas.microsoft.com/office/drawing/2014/main" id="{94B9958D-BDF1-DF6C-F403-E10977D046AA}"/>
              </a:ext>
            </a:extLst>
          </p:cNvPr>
          <p:cNvGrpSpPr/>
          <p:nvPr/>
        </p:nvGrpSpPr>
        <p:grpSpPr>
          <a:xfrm>
            <a:off x="8438580" y="749440"/>
            <a:ext cx="3567445" cy="806100"/>
            <a:chOff x="8773691" y="4724353"/>
            <a:chExt cx="3567445" cy="806100"/>
          </a:xfrm>
        </p:grpSpPr>
        <p:sp>
          <p:nvSpPr>
            <p:cNvPr id="4" name="TextBox 16">
              <a:extLst>
                <a:ext uri="{FF2B5EF4-FFF2-40B4-BE49-F238E27FC236}">
                  <a16:creationId xmlns:a16="http://schemas.microsoft.com/office/drawing/2014/main" id="{09F2FAA7-FC88-630B-CB70-14EE650991FA}"/>
                </a:ext>
              </a:extLst>
            </p:cNvPr>
            <p:cNvSpPr txBox="1"/>
            <p:nvPr/>
          </p:nvSpPr>
          <p:spPr>
            <a:xfrm>
              <a:off x="9494051" y="4914900"/>
              <a:ext cx="2847085" cy="615553"/>
            </a:xfrm>
            <a:prstGeom prst="rect">
              <a:avLst/>
            </a:prstGeom>
          </p:spPr>
          <p:txBody>
            <a:bodyPr wrap="square" lIns="0" tIns="0" rIns="0" bIns="0" rtlCol="0" anchor="t">
              <a:spAutoFit/>
            </a:bodyPr>
            <a:lstStyle/>
            <a:p>
              <a:pPr algn="ctr">
                <a:spcBef>
                  <a:spcPct val="0"/>
                </a:spcBef>
              </a:pPr>
              <a:r>
                <a:rPr lang="en-US" sz="4000" dirty="0" err="1">
                  <a:solidFill>
                    <a:srgbClr val="FFF6E5"/>
                  </a:solidFill>
                  <a:latin typeface="Kalpurush" panose="02000600000000000000" pitchFamily="2" charset="0"/>
                  <a:ea typeface="Clear Sans"/>
                  <a:cs typeface="Kalpurush" panose="02000600000000000000" pitchFamily="2" charset="0"/>
                  <a:sym typeface="Clear Sans"/>
                </a:rPr>
                <a:t>চাঁদ</a:t>
              </a:r>
              <a:r>
                <a:rPr lang="en-US" sz="4000" dirty="0">
                  <a:solidFill>
                    <a:srgbClr val="FFF6E5"/>
                  </a:solidFill>
                  <a:latin typeface="Kalpurush" panose="02000600000000000000" pitchFamily="2" charset="0"/>
                  <a:ea typeface="Clear Sans"/>
                  <a:cs typeface="Kalpurush" panose="02000600000000000000" pitchFamily="2" charset="0"/>
                  <a:sym typeface="Clear Sans"/>
                </a:rPr>
                <a:t> </a:t>
              </a:r>
              <a:r>
                <a:rPr lang="en-US" sz="4000" dirty="0" err="1">
                  <a:solidFill>
                    <a:srgbClr val="FFF6E5"/>
                  </a:solidFill>
                  <a:latin typeface="Kalpurush" panose="02000600000000000000" pitchFamily="2" charset="0"/>
                  <a:ea typeface="Clear Sans"/>
                  <a:cs typeface="Kalpurush" panose="02000600000000000000" pitchFamily="2" charset="0"/>
                  <a:sym typeface="Clear Sans"/>
                </a:rPr>
                <a:t>পর্যবেক্ষণ</a:t>
              </a:r>
              <a:r>
                <a:rPr lang="en-US" sz="4000" dirty="0">
                  <a:solidFill>
                    <a:srgbClr val="FFF6E5"/>
                  </a:solidFill>
                  <a:latin typeface="Kalpurush" panose="02000600000000000000" pitchFamily="2" charset="0"/>
                  <a:ea typeface="Clear Sans"/>
                  <a:cs typeface="Kalpurush" panose="02000600000000000000" pitchFamily="2" charset="0"/>
                  <a:sym typeface="Clear Sans"/>
                </a:rPr>
                <a:t> </a:t>
              </a:r>
            </a:p>
          </p:txBody>
        </p:sp>
        <p:pic>
          <p:nvPicPr>
            <p:cNvPr id="8" name="Graphic 7" descr="Magnifying glass with solid fill">
              <a:extLst>
                <a:ext uri="{FF2B5EF4-FFF2-40B4-BE49-F238E27FC236}">
                  <a16:creationId xmlns:a16="http://schemas.microsoft.com/office/drawing/2014/main" id="{B839AD7C-2816-8F7C-36A9-0F614AA2F56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4188294">
              <a:off x="8773691" y="4724353"/>
              <a:ext cx="805329" cy="805329"/>
            </a:xfrm>
            <a:prstGeom prst="rect">
              <a:avLst/>
            </a:prstGeom>
          </p:spPr>
        </p:pic>
      </p:grpSp>
      <p:grpSp>
        <p:nvGrpSpPr>
          <p:cNvPr id="17" name="Group 16">
            <a:extLst>
              <a:ext uri="{FF2B5EF4-FFF2-40B4-BE49-F238E27FC236}">
                <a16:creationId xmlns:a16="http://schemas.microsoft.com/office/drawing/2014/main" id="{E15856BE-E967-341F-02C0-590BDEEDA887}"/>
              </a:ext>
            </a:extLst>
          </p:cNvPr>
          <p:cNvGrpSpPr/>
          <p:nvPr/>
        </p:nvGrpSpPr>
        <p:grpSpPr>
          <a:xfrm>
            <a:off x="1524000" y="2400300"/>
            <a:ext cx="4191000" cy="1243245"/>
            <a:chOff x="1524000" y="2781300"/>
            <a:chExt cx="4191000" cy="1243245"/>
          </a:xfrm>
        </p:grpSpPr>
        <p:grpSp>
          <p:nvGrpSpPr>
            <p:cNvPr id="14" name="Group 13">
              <a:extLst>
                <a:ext uri="{FF2B5EF4-FFF2-40B4-BE49-F238E27FC236}">
                  <a16:creationId xmlns:a16="http://schemas.microsoft.com/office/drawing/2014/main" id="{B898612D-5BA0-4EB1-8F73-80085AE71627}"/>
                </a:ext>
              </a:extLst>
            </p:cNvPr>
            <p:cNvGrpSpPr/>
            <p:nvPr/>
          </p:nvGrpSpPr>
          <p:grpSpPr>
            <a:xfrm>
              <a:off x="1524000" y="2781300"/>
              <a:ext cx="1265973" cy="1243245"/>
              <a:chOff x="1098258" y="2665422"/>
              <a:chExt cx="1265973" cy="1243245"/>
            </a:xfrm>
          </p:grpSpPr>
          <p:pic>
            <p:nvPicPr>
              <p:cNvPr id="11" name="Graphic 10" descr="Puzzle pieces with solid fill">
                <a:extLst>
                  <a:ext uri="{FF2B5EF4-FFF2-40B4-BE49-F238E27FC236}">
                    <a16:creationId xmlns:a16="http://schemas.microsoft.com/office/drawing/2014/main" id="{2C1539AD-7993-DC5E-5465-D361627FE83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flipH="1">
                <a:off x="1556193" y="2994267"/>
                <a:ext cx="808038" cy="914400"/>
              </a:xfrm>
              <a:prstGeom prst="rect">
                <a:avLst/>
              </a:prstGeom>
            </p:spPr>
          </p:pic>
          <p:pic>
            <p:nvPicPr>
              <p:cNvPr id="13" name="Graphic 12" descr="Protecting hand with solid fill">
                <a:extLst>
                  <a:ext uri="{FF2B5EF4-FFF2-40B4-BE49-F238E27FC236}">
                    <a16:creationId xmlns:a16="http://schemas.microsoft.com/office/drawing/2014/main" id="{6ECD2CC2-AE33-0BFB-BB9F-B36ACB6395B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20173405" flipH="1">
                <a:off x="1098258" y="2665422"/>
                <a:ext cx="1051698" cy="914400"/>
              </a:xfrm>
              <a:prstGeom prst="rect">
                <a:avLst/>
              </a:prstGeom>
            </p:spPr>
          </p:pic>
        </p:grpSp>
        <p:sp>
          <p:nvSpPr>
            <p:cNvPr id="16" name="TextBox 16">
              <a:extLst>
                <a:ext uri="{FF2B5EF4-FFF2-40B4-BE49-F238E27FC236}">
                  <a16:creationId xmlns:a16="http://schemas.microsoft.com/office/drawing/2014/main" id="{01702E0E-7A70-5EE7-C4B6-84480E5E43C7}"/>
                </a:ext>
              </a:extLst>
            </p:cNvPr>
            <p:cNvSpPr txBox="1"/>
            <p:nvPr/>
          </p:nvSpPr>
          <p:spPr>
            <a:xfrm>
              <a:off x="2768521" y="3308747"/>
              <a:ext cx="2946479" cy="615553"/>
            </a:xfrm>
            <a:prstGeom prst="rect">
              <a:avLst/>
            </a:prstGeom>
          </p:spPr>
          <p:txBody>
            <a:bodyPr wrap="square" lIns="0" tIns="0" rIns="0" bIns="0" rtlCol="0" anchor="t">
              <a:spAutoFit/>
            </a:bodyPr>
            <a:lstStyle/>
            <a:p>
              <a:pPr algn="ctr">
                <a:spcBef>
                  <a:spcPct val="0"/>
                </a:spcBef>
              </a:pPr>
              <a:r>
                <a:rPr lang="en-US" sz="4000" dirty="0" err="1">
                  <a:solidFill>
                    <a:srgbClr val="FFF6E5"/>
                  </a:solidFill>
                  <a:latin typeface="Kalpurush" panose="02000600000000000000" pitchFamily="2" charset="0"/>
                  <a:ea typeface="Clear Sans"/>
                  <a:cs typeface="Kalpurush" panose="02000600000000000000" pitchFamily="2" charset="0"/>
                  <a:sym typeface="Clear Sans"/>
                </a:rPr>
                <a:t>যা</a:t>
              </a:r>
              <a:r>
                <a:rPr lang="en-US" sz="4000" dirty="0">
                  <a:solidFill>
                    <a:srgbClr val="FFF6E5"/>
                  </a:solidFill>
                  <a:latin typeface="Kalpurush" panose="02000600000000000000" pitchFamily="2" charset="0"/>
                  <a:ea typeface="Clear Sans"/>
                  <a:cs typeface="Kalpurush" panose="02000600000000000000" pitchFamily="2" charset="0"/>
                  <a:sym typeface="Clear Sans"/>
                </a:rPr>
                <a:t> </a:t>
              </a:r>
              <a:r>
                <a:rPr lang="en-US" sz="4000" dirty="0" err="1">
                  <a:solidFill>
                    <a:srgbClr val="FFF6E5"/>
                  </a:solidFill>
                  <a:latin typeface="Kalpurush" panose="02000600000000000000" pitchFamily="2" charset="0"/>
                  <a:ea typeface="Clear Sans"/>
                  <a:cs typeface="Kalpurush" panose="02000600000000000000" pitchFamily="2" charset="0"/>
                  <a:sym typeface="Clear Sans"/>
                </a:rPr>
                <a:t>করতে</a:t>
              </a:r>
              <a:r>
                <a:rPr lang="en-US" sz="4000" dirty="0">
                  <a:solidFill>
                    <a:srgbClr val="FFF6E5"/>
                  </a:solidFill>
                  <a:latin typeface="Kalpurush" panose="02000600000000000000" pitchFamily="2" charset="0"/>
                  <a:ea typeface="Clear Sans"/>
                  <a:cs typeface="Kalpurush" panose="02000600000000000000" pitchFamily="2" charset="0"/>
                  <a:sym typeface="Clear Sans"/>
                </a:rPr>
                <a:t> </a:t>
              </a:r>
              <a:r>
                <a:rPr lang="en-US" sz="4000" dirty="0" err="1">
                  <a:solidFill>
                    <a:srgbClr val="FFF6E5"/>
                  </a:solidFill>
                  <a:latin typeface="Kalpurush" panose="02000600000000000000" pitchFamily="2" charset="0"/>
                  <a:ea typeface="Clear Sans"/>
                  <a:cs typeface="Kalpurush" panose="02000600000000000000" pitchFamily="2" charset="0"/>
                  <a:sym typeface="Clear Sans"/>
                </a:rPr>
                <a:t>হবেঃ</a:t>
              </a:r>
              <a:endParaRPr lang="en-US" sz="4000" dirty="0">
                <a:solidFill>
                  <a:srgbClr val="FFF6E5"/>
                </a:solidFill>
                <a:latin typeface="Kalpurush" panose="02000600000000000000" pitchFamily="2" charset="0"/>
                <a:ea typeface="Clear Sans"/>
                <a:cs typeface="Kalpurush" panose="02000600000000000000" pitchFamily="2" charset="0"/>
                <a:sym typeface="Clear Sans"/>
              </a:endParaRPr>
            </a:p>
          </p:txBody>
        </p:sp>
      </p:grpSp>
      <p:sp>
        <p:nvSpPr>
          <p:cNvPr id="20" name="TextBox 16">
            <a:extLst>
              <a:ext uri="{FF2B5EF4-FFF2-40B4-BE49-F238E27FC236}">
                <a16:creationId xmlns:a16="http://schemas.microsoft.com/office/drawing/2014/main" id="{7A2D8C0D-9275-F912-2B1A-921891F69061}"/>
              </a:ext>
            </a:extLst>
          </p:cNvPr>
          <p:cNvSpPr txBox="1"/>
          <p:nvPr/>
        </p:nvSpPr>
        <p:spPr>
          <a:xfrm>
            <a:off x="6030959" y="2964680"/>
            <a:ext cx="8954450" cy="1157240"/>
          </a:xfrm>
          <a:prstGeom prst="rect">
            <a:avLst/>
          </a:prstGeom>
        </p:spPr>
        <p:txBody>
          <a:bodyPr wrap="square" lIns="0" tIns="0" rIns="0" bIns="0" rtlCol="0" anchor="t">
            <a:spAutoFit/>
          </a:bodyPr>
          <a:lstStyle/>
          <a:p>
            <a:pPr marL="571500" indent="-571500">
              <a:lnSpc>
                <a:spcPct val="120000"/>
              </a:lnSpc>
              <a:spcBef>
                <a:spcPct val="0"/>
              </a:spcBef>
              <a:buFont typeface="Wingdings" panose="05000000000000000000" pitchFamily="2" charset="2"/>
              <a:buChar char="q"/>
            </a:pPr>
            <a:r>
              <a:rPr lang="as-IN" sz="3200" dirty="0">
                <a:solidFill>
                  <a:srgbClr val="FFF6E5"/>
                </a:solidFill>
                <a:latin typeface="Kalpurush" panose="02000600000000000000" pitchFamily="2" charset="0"/>
                <a:ea typeface="Clear Sans"/>
                <a:cs typeface="Kalpurush" panose="02000600000000000000" pitchFamily="2" charset="0"/>
                <a:sym typeface="Clear Sans"/>
              </a:rPr>
              <a:t>আমরা বিভিন্ন সময়ে রাতের আকাশে কী কী আকৃতির চাঁদ দেখেছি, তা খাতায় আঁকি।</a:t>
            </a:r>
            <a:endParaRPr lang="en-US" sz="3200" dirty="0">
              <a:solidFill>
                <a:srgbClr val="FFF6E5"/>
              </a:solidFill>
              <a:latin typeface="Kalpurush" panose="02000600000000000000" pitchFamily="2" charset="0"/>
              <a:ea typeface="Clear Sans"/>
              <a:cs typeface="Kalpurush" panose="02000600000000000000" pitchFamily="2" charset="0"/>
              <a:sym typeface="Clear Sans"/>
            </a:endParaRPr>
          </a:p>
        </p:txBody>
      </p:sp>
      <p:sp>
        <p:nvSpPr>
          <p:cNvPr id="22" name="TextBox 16">
            <a:extLst>
              <a:ext uri="{FF2B5EF4-FFF2-40B4-BE49-F238E27FC236}">
                <a16:creationId xmlns:a16="http://schemas.microsoft.com/office/drawing/2014/main" id="{DF1A19EA-B8E1-5651-9F42-61FC9DD521F9}"/>
              </a:ext>
            </a:extLst>
          </p:cNvPr>
          <p:cNvSpPr txBox="1"/>
          <p:nvPr/>
        </p:nvSpPr>
        <p:spPr>
          <a:xfrm>
            <a:off x="6030959" y="4305300"/>
            <a:ext cx="8954450" cy="1748171"/>
          </a:xfrm>
          <a:prstGeom prst="rect">
            <a:avLst/>
          </a:prstGeom>
        </p:spPr>
        <p:txBody>
          <a:bodyPr wrap="square" lIns="0" tIns="0" rIns="0" bIns="0" rtlCol="0" anchor="t">
            <a:spAutoFit/>
          </a:bodyPr>
          <a:lstStyle/>
          <a:p>
            <a:pPr marL="571500" indent="-571500">
              <a:lnSpc>
                <a:spcPct val="120000"/>
              </a:lnSpc>
              <a:spcBef>
                <a:spcPct val="0"/>
              </a:spcBef>
              <a:buFont typeface="Wingdings" panose="05000000000000000000" pitchFamily="2" charset="2"/>
              <a:buChar char="q"/>
            </a:pP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পাঠ‌্যপুস্তকের</a:t>
            </a:r>
            <a:r>
              <a:rPr lang="en-US" sz="3200" dirty="0">
                <a:solidFill>
                  <a:srgbClr val="FFF6E5"/>
                </a:solidFill>
                <a:latin typeface="Kalpurush" panose="02000600000000000000" pitchFamily="2" charset="0"/>
                <a:ea typeface="Clear Sans"/>
                <a:cs typeface="Kalpurush" panose="02000600000000000000" pitchFamily="2" charset="0"/>
                <a:sym typeface="Clear Sans"/>
              </a:rPr>
              <a:t> ৯৫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পৃষ্ঠার</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চাঁদের</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বিভিন্ন</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আকৃতির</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চিত্রের</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সাথে</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নিজের</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আঁকা</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আকৃতি</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মিলাই</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as-IN" sz="3200" dirty="0">
                <a:solidFill>
                  <a:srgbClr val="FFF6E5"/>
                </a:solidFill>
                <a:latin typeface="Kalpurush" panose="02000600000000000000" pitchFamily="2" charset="0"/>
                <a:ea typeface="Clear Sans"/>
                <a:cs typeface="Kalpurush" panose="02000600000000000000" pitchFamily="2" charset="0"/>
                <a:sym typeface="Clear Sans"/>
              </a:rPr>
              <a:t>যে যে আকৃতি দেখ</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যায়নি</a:t>
            </a:r>
            <a:r>
              <a:rPr lang="as-IN" sz="3200" dirty="0">
                <a:solidFill>
                  <a:srgbClr val="FFF6E5"/>
                </a:solidFill>
                <a:latin typeface="Kalpurush" panose="02000600000000000000" pitchFamily="2" charset="0"/>
                <a:ea typeface="Clear Sans"/>
                <a:cs typeface="Kalpurush" panose="02000600000000000000" pitchFamily="2" charset="0"/>
                <a:sym typeface="Clear Sans"/>
              </a:rPr>
              <a:t>, তা শনাক্ত কর</a:t>
            </a:r>
            <a:r>
              <a:rPr lang="en-US" sz="3200" dirty="0">
                <a:solidFill>
                  <a:srgbClr val="FFF6E5"/>
                </a:solidFill>
                <a:latin typeface="Kalpurush" panose="02000600000000000000" pitchFamily="2" charset="0"/>
                <a:ea typeface="Clear Sans"/>
                <a:cs typeface="Kalpurush" panose="02000600000000000000" pitchFamily="2" charset="0"/>
                <a:sym typeface="Clear Sans"/>
              </a:rPr>
              <a:t>।</a:t>
            </a:r>
          </a:p>
        </p:txBody>
      </p:sp>
      <p:sp>
        <p:nvSpPr>
          <p:cNvPr id="5" name="TextBox 4">
            <a:extLst>
              <a:ext uri="{FF2B5EF4-FFF2-40B4-BE49-F238E27FC236}">
                <a16:creationId xmlns:a16="http://schemas.microsoft.com/office/drawing/2014/main" id="{D0A53852-151F-D934-E68A-9FFD9F3DAE0E}"/>
              </a:ext>
            </a:extLst>
          </p:cNvPr>
          <p:cNvSpPr txBox="1"/>
          <p:nvPr/>
        </p:nvSpPr>
        <p:spPr>
          <a:xfrm>
            <a:off x="5940662" y="6134100"/>
            <a:ext cx="9299338" cy="1840504"/>
          </a:xfrm>
          <a:prstGeom prst="rect">
            <a:avLst/>
          </a:prstGeom>
          <a:noFill/>
        </p:spPr>
        <p:txBody>
          <a:bodyPr wrap="square">
            <a:spAutoFit/>
          </a:bodyPr>
          <a:lstStyle/>
          <a:p>
            <a:pPr marL="571500" indent="-571500">
              <a:lnSpc>
                <a:spcPct val="120000"/>
              </a:lnSpc>
              <a:spcBef>
                <a:spcPct val="0"/>
              </a:spcBef>
              <a:buFont typeface="Wingdings" panose="05000000000000000000" pitchFamily="2" charset="2"/>
              <a:buChar char="q"/>
            </a:pP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পাঠ‌্যপুস্তকের</a:t>
            </a:r>
            <a:r>
              <a:rPr lang="en-US" sz="3200" dirty="0">
                <a:solidFill>
                  <a:srgbClr val="FFF6E5"/>
                </a:solidFill>
                <a:latin typeface="Kalpurush" panose="02000600000000000000" pitchFamily="2" charset="0"/>
                <a:ea typeface="Clear Sans"/>
                <a:cs typeface="Kalpurush" panose="02000600000000000000" pitchFamily="2" charset="0"/>
                <a:sym typeface="Clear Sans"/>
              </a:rPr>
              <a:t> ৯৫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পৃষ্ঠার</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as-IN" sz="3200" dirty="0">
                <a:solidFill>
                  <a:srgbClr val="FFF6E5"/>
                </a:solidFill>
                <a:latin typeface="Kalpurush" panose="02000600000000000000" pitchFamily="2" charset="0"/>
                <a:ea typeface="Clear Sans"/>
                <a:cs typeface="Kalpurush" panose="02000600000000000000" pitchFamily="2" charset="0"/>
                <a:sym typeface="Clear Sans"/>
              </a:rPr>
              <a:t>‘চাঁদের আকার পরিবর্তন সম্পর্কে আরও কিছু জানি' অংশটি প</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ড়ি</a:t>
            </a:r>
            <a:r>
              <a:rPr lang="as-IN" sz="3200" dirty="0">
                <a:solidFill>
                  <a:srgbClr val="FFF6E5"/>
                </a:solidFill>
                <a:latin typeface="Kalpurush" panose="02000600000000000000" pitchFamily="2" charset="0"/>
                <a:ea typeface="Clear Sans"/>
                <a:cs typeface="Kalpurush" panose="02000600000000000000" pitchFamily="2" charset="0"/>
                <a:sym typeface="Clear Sans"/>
              </a:rPr>
              <a:t>। নিজের খাতায় আঁকা চাঁদ, পাঠ্যপুস্তকে বর্ণিত কোন দশা নির্দেশ করে তা চিহ্নিত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করি</a:t>
            </a:r>
            <a:r>
              <a:rPr lang="en-US" sz="3200" dirty="0">
                <a:solidFill>
                  <a:srgbClr val="FFF6E5"/>
                </a:solidFill>
                <a:latin typeface="Kalpurush" panose="02000600000000000000" pitchFamily="2" charset="0"/>
                <a:ea typeface="Clear Sans"/>
                <a:cs typeface="Kalpurush" panose="02000600000000000000" pitchFamily="2" charset="0"/>
                <a:sym typeface="Clear Sans"/>
              </a:rPr>
              <a:t>।</a:t>
            </a:r>
          </a:p>
        </p:txBody>
      </p:sp>
      <p:sp>
        <p:nvSpPr>
          <p:cNvPr id="10" name="TextBox 9">
            <a:extLst>
              <a:ext uri="{FF2B5EF4-FFF2-40B4-BE49-F238E27FC236}">
                <a16:creationId xmlns:a16="http://schemas.microsoft.com/office/drawing/2014/main" id="{3FB3CE6B-0455-82BE-1D03-84F18A60F001}"/>
              </a:ext>
            </a:extLst>
          </p:cNvPr>
          <p:cNvSpPr txBox="1"/>
          <p:nvPr/>
        </p:nvSpPr>
        <p:spPr>
          <a:xfrm>
            <a:off x="6036539" y="7886335"/>
            <a:ext cx="7151641" cy="954107"/>
          </a:xfrm>
          <a:prstGeom prst="rect">
            <a:avLst/>
          </a:prstGeom>
          <a:noFill/>
        </p:spPr>
        <p:txBody>
          <a:bodyPr wrap="square">
            <a:spAutoFit/>
          </a:bodyPr>
          <a:lstStyle/>
          <a:p>
            <a:pPr marL="571500" indent="-571500">
              <a:lnSpc>
                <a:spcPct val="200000"/>
              </a:lnSpc>
              <a:spcBef>
                <a:spcPct val="0"/>
              </a:spcBef>
              <a:buFont typeface="Wingdings" panose="05000000000000000000" pitchFamily="2" charset="2"/>
              <a:buChar char="q"/>
            </a:pPr>
            <a:r>
              <a:rPr lang="as-IN" sz="3200" dirty="0">
                <a:solidFill>
                  <a:srgbClr val="FFF6E5"/>
                </a:solidFill>
                <a:latin typeface="Kalpurush" panose="02000600000000000000" pitchFamily="2" charset="0"/>
                <a:ea typeface="Clear Sans"/>
                <a:cs typeface="Kalpurush" panose="02000600000000000000" pitchFamily="2" charset="0"/>
                <a:sym typeface="Clear Sans"/>
              </a:rPr>
              <a:t>কাজ শেষে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আমরা</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as-IN" sz="3200" dirty="0">
                <a:solidFill>
                  <a:srgbClr val="FFF6E5"/>
                </a:solidFill>
                <a:latin typeface="Kalpurush" panose="02000600000000000000" pitchFamily="2" charset="0"/>
                <a:ea typeface="Clear Sans"/>
                <a:cs typeface="Kalpurush" panose="02000600000000000000" pitchFamily="2" charset="0"/>
                <a:sym typeface="Clear Sans"/>
              </a:rPr>
              <a:t>কাজটি উপস্থাপন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করি</a:t>
            </a:r>
            <a:r>
              <a:rPr lang="en-US" sz="3200" dirty="0">
                <a:solidFill>
                  <a:srgbClr val="FFF6E5"/>
                </a:solidFill>
                <a:latin typeface="Kalpurush" panose="02000600000000000000" pitchFamily="2" charset="0"/>
                <a:ea typeface="Clear Sans"/>
                <a:cs typeface="Kalpurush" panose="02000600000000000000" pitchFamily="2" charset="0"/>
                <a:sym typeface="Clear Sans"/>
              </a:rPr>
              <a:t>।</a:t>
            </a:r>
          </a:p>
        </p:txBody>
      </p:sp>
    </p:spTree>
    <p:extLst>
      <p:ext uri="{BB962C8B-B14F-4D97-AF65-F5344CB8AC3E}">
        <p14:creationId xmlns:p14="http://schemas.microsoft.com/office/powerpoint/2010/main" val="5232681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5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P spid="5"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899F0-C2ED-D04D-8173-3FBDE9503359}"/>
            </a:ext>
          </a:extLst>
        </p:cNvPr>
        <p:cNvGrpSpPr/>
        <p:nvPr/>
      </p:nvGrpSpPr>
      <p:grpSpPr>
        <a:xfrm>
          <a:off x="0" y="0"/>
          <a:ext cx="0" cy="0"/>
          <a:chOff x="0" y="0"/>
          <a:chExt cx="0" cy="0"/>
        </a:xfrm>
      </p:grpSpPr>
      <p:sp>
        <p:nvSpPr>
          <p:cNvPr id="21" name="TextBox 34">
            <a:extLst>
              <a:ext uri="{FF2B5EF4-FFF2-40B4-BE49-F238E27FC236}">
                <a16:creationId xmlns:a16="http://schemas.microsoft.com/office/drawing/2014/main" id="{09D6ACED-D9FC-8731-2110-03386E62D34C}"/>
              </a:ext>
            </a:extLst>
          </p:cNvPr>
          <p:cNvSpPr txBox="1"/>
          <p:nvPr/>
        </p:nvSpPr>
        <p:spPr>
          <a:xfrm>
            <a:off x="4343400" y="571500"/>
            <a:ext cx="9677400" cy="830997"/>
          </a:xfrm>
          <a:prstGeom prst="rect">
            <a:avLst/>
          </a:prstGeom>
        </p:spPr>
        <p:txBody>
          <a:bodyPr wrap="square" lIns="0" tIns="0" rIns="0" bIns="0" rtlCol="0" anchor="t">
            <a:spAutoFit/>
          </a:bodyPr>
          <a:lstStyle/>
          <a:p>
            <a:pPr algn="ctr"/>
            <a:r>
              <a:rPr lang="en-US" sz="5400" dirty="0" err="1">
                <a:solidFill>
                  <a:srgbClr val="FFF6E5"/>
                </a:solidFill>
                <a:latin typeface="Kalpurush" panose="02000600000000000000" pitchFamily="2" charset="0"/>
                <a:ea typeface="Greenth Grunge"/>
                <a:cs typeface="Kalpurush" panose="02000600000000000000" pitchFamily="2" charset="0"/>
                <a:sym typeface="Greenth Grunge"/>
              </a:rPr>
              <a:t>চাঁদের</a:t>
            </a:r>
            <a:r>
              <a:rPr lang="en-US" sz="5400" dirty="0">
                <a:solidFill>
                  <a:srgbClr val="FFF6E5"/>
                </a:solidFill>
                <a:latin typeface="Kalpurush" panose="02000600000000000000" pitchFamily="2" charset="0"/>
                <a:ea typeface="Greenth Grunge"/>
                <a:cs typeface="Kalpurush" panose="02000600000000000000" pitchFamily="2" charset="0"/>
                <a:sym typeface="Greenth Grunge"/>
              </a:rPr>
              <a:t> </a:t>
            </a:r>
            <a:r>
              <a:rPr lang="en-US" sz="5400" dirty="0" err="1">
                <a:solidFill>
                  <a:srgbClr val="FFF6E5"/>
                </a:solidFill>
                <a:latin typeface="Kalpurush" panose="02000600000000000000" pitchFamily="2" charset="0"/>
                <a:ea typeface="Greenth Grunge"/>
                <a:cs typeface="Kalpurush" panose="02000600000000000000" pitchFamily="2" charset="0"/>
                <a:sym typeface="Greenth Grunge"/>
              </a:rPr>
              <a:t>আকৃতি</a:t>
            </a:r>
            <a:r>
              <a:rPr lang="en-US" sz="5400" dirty="0">
                <a:solidFill>
                  <a:srgbClr val="FFF6E5"/>
                </a:solidFill>
                <a:latin typeface="Kalpurush" panose="02000600000000000000" pitchFamily="2" charset="0"/>
                <a:ea typeface="Greenth Grunge"/>
                <a:cs typeface="Kalpurush" panose="02000600000000000000" pitchFamily="2" charset="0"/>
                <a:sym typeface="Greenth Grunge"/>
              </a:rPr>
              <a:t> </a:t>
            </a:r>
            <a:r>
              <a:rPr lang="en-US" sz="5400" dirty="0" err="1">
                <a:solidFill>
                  <a:srgbClr val="FFF6E5"/>
                </a:solidFill>
                <a:latin typeface="Kalpurush" panose="02000600000000000000" pitchFamily="2" charset="0"/>
                <a:ea typeface="Greenth Grunge"/>
                <a:cs typeface="Kalpurush" panose="02000600000000000000" pitchFamily="2" charset="0"/>
                <a:sym typeface="Greenth Grunge"/>
              </a:rPr>
              <a:t>সর্ম্পকে</a:t>
            </a:r>
            <a:r>
              <a:rPr lang="en-US" sz="5400" dirty="0">
                <a:solidFill>
                  <a:srgbClr val="FFF6E5"/>
                </a:solidFill>
                <a:latin typeface="Kalpurush" panose="02000600000000000000" pitchFamily="2" charset="0"/>
                <a:ea typeface="Greenth Grunge"/>
                <a:cs typeface="Kalpurush" panose="02000600000000000000" pitchFamily="2" charset="0"/>
                <a:sym typeface="Greenth Grunge"/>
              </a:rPr>
              <a:t> </a:t>
            </a:r>
            <a:r>
              <a:rPr lang="en-US" sz="5400" dirty="0" err="1">
                <a:solidFill>
                  <a:srgbClr val="FFF6E5"/>
                </a:solidFill>
                <a:latin typeface="Kalpurush" panose="02000600000000000000" pitchFamily="2" charset="0"/>
                <a:ea typeface="Greenth Grunge"/>
                <a:cs typeface="Kalpurush" panose="02000600000000000000" pitchFamily="2" charset="0"/>
                <a:sym typeface="Greenth Grunge"/>
              </a:rPr>
              <a:t>আরো</a:t>
            </a:r>
            <a:r>
              <a:rPr lang="en-US" sz="5400" dirty="0">
                <a:solidFill>
                  <a:srgbClr val="FFF6E5"/>
                </a:solidFill>
                <a:latin typeface="Kalpurush" panose="02000600000000000000" pitchFamily="2" charset="0"/>
                <a:ea typeface="Greenth Grunge"/>
                <a:cs typeface="Kalpurush" panose="02000600000000000000" pitchFamily="2" charset="0"/>
                <a:sym typeface="Greenth Grunge"/>
              </a:rPr>
              <a:t> </a:t>
            </a:r>
            <a:r>
              <a:rPr lang="en-US" sz="5400" dirty="0" err="1">
                <a:solidFill>
                  <a:srgbClr val="FFF6E5"/>
                </a:solidFill>
                <a:latin typeface="Kalpurush" panose="02000600000000000000" pitchFamily="2" charset="0"/>
                <a:ea typeface="Greenth Grunge"/>
                <a:cs typeface="Kalpurush" panose="02000600000000000000" pitchFamily="2" charset="0"/>
                <a:sym typeface="Greenth Grunge"/>
              </a:rPr>
              <a:t>কিছু</a:t>
            </a:r>
            <a:r>
              <a:rPr lang="en-US" sz="5400" dirty="0">
                <a:solidFill>
                  <a:srgbClr val="FFF6E5"/>
                </a:solidFill>
                <a:latin typeface="Kalpurush" panose="02000600000000000000" pitchFamily="2" charset="0"/>
                <a:ea typeface="Greenth Grunge"/>
                <a:cs typeface="Kalpurush" panose="02000600000000000000" pitchFamily="2" charset="0"/>
                <a:sym typeface="Greenth Grunge"/>
              </a:rPr>
              <a:t> </a:t>
            </a:r>
            <a:r>
              <a:rPr lang="en-US" sz="5400" dirty="0" err="1">
                <a:solidFill>
                  <a:srgbClr val="FFF6E5"/>
                </a:solidFill>
                <a:latin typeface="Kalpurush" panose="02000600000000000000" pitchFamily="2" charset="0"/>
                <a:ea typeface="Greenth Grunge"/>
                <a:cs typeface="Kalpurush" panose="02000600000000000000" pitchFamily="2" charset="0"/>
                <a:sym typeface="Greenth Grunge"/>
              </a:rPr>
              <a:t>জানি</a:t>
            </a:r>
            <a:endParaRPr lang="en-US" sz="5400" dirty="0">
              <a:solidFill>
                <a:srgbClr val="FFF6E5"/>
              </a:solidFill>
              <a:latin typeface="Kalpurush" panose="02000600000000000000" pitchFamily="2" charset="0"/>
              <a:ea typeface="Greenth Grunge"/>
              <a:cs typeface="Kalpurush" panose="02000600000000000000" pitchFamily="2" charset="0"/>
              <a:sym typeface="Greenth Grunge"/>
            </a:endParaRPr>
          </a:p>
        </p:txBody>
      </p:sp>
      <p:sp>
        <p:nvSpPr>
          <p:cNvPr id="25" name="Freeform 20">
            <a:extLst>
              <a:ext uri="{FF2B5EF4-FFF2-40B4-BE49-F238E27FC236}">
                <a16:creationId xmlns:a16="http://schemas.microsoft.com/office/drawing/2014/main" id="{DD82387C-AC3A-755B-E857-6A5B8EB7472F}"/>
              </a:ext>
            </a:extLst>
          </p:cNvPr>
          <p:cNvSpPr/>
          <p:nvPr/>
        </p:nvSpPr>
        <p:spPr>
          <a:xfrm rot="-1842507">
            <a:off x="20584501" y="8984182"/>
            <a:ext cx="1120866" cy="921637"/>
          </a:xfrm>
          <a:custGeom>
            <a:avLst/>
            <a:gdLst/>
            <a:ahLst/>
            <a:cxnLst/>
            <a:rect l="l" t="t" r="r" b="b"/>
            <a:pathLst>
              <a:path w="1707295" h="1266503">
                <a:moveTo>
                  <a:pt x="0" y="0"/>
                </a:moveTo>
                <a:lnTo>
                  <a:pt x="1707296" y="0"/>
                </a:lnTo>
                <a:lnTo>
                  <a:pt x="1707296" y="1266503"/>
                </a:lnTo>
                <a:lnTo>
                  <a:pt x="0" y="126650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8" name="Freeform 18">
            <a:extLst>
              <a:ext uri="{FF2B5EF4-FFF2-40B4-BE49-F238E27FC236}">
                <a16:creationId xmlns:a16="http://schemas.microsoft.com/office/drawing/2014/main" id="{1E2DD95A-FDC2-1396-14E8-30059D4375CB}"/>
              </a:ext>
            </a:extLst>
          </p:cNvPr>
          <p:cNvSpPr/>
          <p:nvPr/>
        </p:nvSpPr>
        <p:spPr>
          <a:xfrm>
            <a:off x="4462042" y="5110929"/>
            <a:ext cx="1332485" cy="1388093"/>
          </a:xfrm>
          <a:custGeom>
            <a:avLst/>
            <a:gdLst/>
            <a:ahLst/>
            <a:cxnLst/>
            <a:rect l="l" t="t" r="r" b="b"/>
            <a:pathLst>
              <a:path w="1438903" h="1423296">
                <a:moveTo>
                  <a:pt x="0" y="0"/>
                </a:moveTo>
                <a:lnTo>
                  <a:pt x="1438902" y="0"/>
                </a:lnTo>
                <a:lnTo>
                  <a:pt x="1438902" y="1423296"/>
                </a:lnTo>
                <a:lnTo>
                  <a:pt x="0" y="1423296"/>
                </a:lnTo>
                <a:lnTo>
                  <a:pt x="0" y="0"/>
                </a:lnTo>
                <a:close/>
              </a:path>
            </a:pathLst>
          </a:custGeom>
          <a:blipFill>
            <a:blip r:embed="rId3"/>
            <a:stretch>
              <a:fillRect l="-10492" t="-15642" r="-17663" b="-13918"/>
            </a:stretch>
          </a:blipFill>
        </p:spPr>
        <p:txBody>
          <a:bodyPr/>
          <a:lstStyle/>
          <a:p>
            <a:endParaRPr lang="en-US" dirty="0"/>
          </a:p>
        </p:txBody>
      </p:sp>
      <p:sp>
        <p:nvSpPr>
          <p:cNvPr id="6" name="EarthOrbit">
            <a:extLst>
              <a:ext uri="{FF2B5EF4-FFF2-40B4-BE49-F238E27FC236}">
                <a16:creationId xmlns:a16="http://schemas.microsoft.com/office/drawing/2014/main" id="{C457837A-7270-3C16-8862-4ADBCBFA98EE}"/>
              </a:ext>
            </a:extLst>
          </p:cNvPr>
          <p:cNvSpPr/>
          <p:nvPr/>
        </p:nvSpPr>
        <p:spPr>
          <a:xfrm>
            <a:off x="1759081" y="2592209"/>
            <a:ext cx="6629400" cy="6629400"/>
          </a:xfrm>
          <a:prstGeom prst="ellipse">
            <a:avLst/>
          </a:prstGeom>
          <a:ln w="15875">
            <a:solidFill>
              <a:schemeClr val="accent6">
                <a:lumMod val="75000"/>
              </a:schemeClr>
            </a:solidFill>
            <a:prstDash val="dash"/>
          </a:ln>
        </p:spPr>
        <p:txBody>
          <a:bodyPr/>
          <a:lstStyle/>
          <a:p>
            <a:endParaRPr lang="en-US"/>
          </a:p>
        </p:txBody>
      </p:sp>
      <p:grpSp>
        <p:nvGrpSpPr>
          <p:cNvPr id="9" name="Group 8">
            <a:extLst>
              <a:ext uri="{FF2B5EF4-FFF2-40B4-BE49-F238E27FC236}">
                <a16:creationId xmlns:a16="http://schemas.microsoft.com/office/drawing/2014/main" id="{4B70BC93-2D37-FCB1-99CB-9F692C586126}"/>
              </a:ext>
            </a:extLst>
          </p:cNvPr>
          <p:cNvGrpSpPr/>
          <p:nvPr/>
        </p:nvGrpSpPr>
        <p:grpSpPr>
          <a:xfrm>
            <a:off x="152400" y="4261440"/>
            <a:ext cx="3363923" cy="3124200"/>
            <a:chOff x="1822319" y="4421043"/>
            <a:chExt cx="3363923" cy="3124200"/>
          </a:xfrm>
        </p:grpSpPr>
        <p:sp>
          <p:nvSpPr>
            <p:cNvPr id="8" name="EarthOrbit">
              <a:extLst>
                <a:ext uri="{FF2B5EF4-FFF2-40B4-BE49-F238E27FC236}">
                  <a16:creationId xmlns:a16="http://schemas.microsoft.com/office/drawing/2014/main" id="{FA8129A6-FE61-1315-B390-5FA76B0C657C}"/>
                </a:ext>
              </a:extLst>
            </p:cNvPr>
            <p:cNvSpPr/>
            <p:nvPr/>
          </p:nvSpPr>
          <p:spPr>
            <a:xfrm>
              <a:off x="1822319" y="4421043"/>
              <a:ext cx="3124200" cy="3124200"/>
            </a:xfrm>
            <a:prstGeom prst="ellipse">
              <a:avLst/>
            </a:prstGeom>
            <a:ln w="15875">
              <a:solidFill>
                <a:schemeClr val="bg2"/>
              </a:solidFill>
              <a:prstDash val="dash"/>
            </a:ln>
          </p:spPr>
          <p:txBody>
            <a:bodyPr/>
            <a:lstStyle/>
            <a:p>
              <a:endParaRPr lang="en-US"/>
            </a:p>
          </p:txBody>
        </p:sp>
        <p:sp>
          <p:nvSpPr>
            <p:cNvPr id="4" name="Freeform 21">
              <a:extLst>
                <a:ext uri="{FF2B5EF4-FFF2-40B4-BE49-F238E27FC236}">
                  <a16:creationId xmlns:a16="http://schemas.microsoft.com/office/drawing/2014/main" id="{DCAC5BD0-B59C-6EE4-1C70-3A87DEB041EB}"/>
                </a:ext>
              </a:extLst>
            </p:cNvPr>
            <p:cNvSpPr/>
            <p:nvPr/>
          </p:nvSpPr>
          <p:spPr>
            <a:xfrm>
              <a:off x="4573754" y="5675367"/>
              <a:ext cx="612488" cy="615553"/>
            </a:xfrm>
            <a:custGeom>
              <a:avLst/>
              <a:gdLst/>
              <a:ahLst/>
              <a:cxnLst/>
              <a:rect l="l" t="t" r="r" b="b"/>
              <a:pathLst>
                <a:path w="551737" h="558721">
                  <a:moveTo>
                    <a:pt x="0" y="0"/>
                  </a:moveTo>
                  <a:lnTo>
                    <a:pt x="551737" y="0"/>
                  </a:lnTo>
                  <a:lnTo>
                    <a:pt x="551737" y="558720"/>
                  </a:lnTo>
                  <a:lnTo>
                    <a:pt x="0" y="558720"/>
                  </a:lnTo>
                  <a:lnTo>
                    <a:pt x="0" y="0"/>
                  </a:lnTo>
                  <a:close/>
                </a:path>
              </a:pathLst>
            </a:custGeom>
            <a:blipFill>
              <a:blip r:embed="rId4"/>
              <a:stretch>
                <a:fillRect/>
              </a:stretch>
            </a:blipFill>
          </p:spPr>
          <p:txBody>
            <a:bodyPr/>
            <a:lstStyle/>
            <a:p>
              <a:endParaRPr lang="en-US" dirty="0"/>
            </a:p>
          </p:txBody>
        </p:sp>
      </p:grpSp>
      <p:sp>
        <p:nvSpPr>
          <p:cNvPr id="66" name="Freeform 23">
            <a:extLst>
              <a:ext uri="{FF2B5EF4-FFF2-40B4-BE49-F238E27FC236}">
                <a16:creationId xmlns:a16="http://schemas.microsoft.com/office/drawing/2014/main" id="{DCD042B1-8D80-214E-3E46-785655C11F60}"/>
              </a:ext>
            </a:extLst>
          </p:cNvPr>
          <p:cNvSpPr/>
          <p:nvPr/>
        </p:nvSpPr>
        <p:spPr>
          <a:xfrm>
            <a:off x="1092838" y="5148058"/>
            <a:ext cx="1332485" cy="1350964"/>
          </a:xfrm>
          <a:custGeom>
            <a:avLst/>
            <a:gdLst/>
            <a:ahLst/>
            <a:cxnLst/>
            <a:rect l="l" t="t" r="r" b="b"/>
            <a:pathLst>
              <a:path w="945985" h="945985">
                <a:moveTo>
                  <a:pt x="0" y="0"/>
                </a:moveTo>
                <a:lnTo>
                  <a:pt x="945984" y="0"/>
                </a:lnTo>
                <a:lnTo>
                  <a:pt x="945984" y="945984"/>
                </a:lnTo>
                <a:lnTo>
                  <a:pt x="0" y="945984"/>
                </a:lnTo>
                <a:lnTo>
                  <a:pt x="0" y="0"/>
                </a:lnTo>
                <a:close/>
              </a:path>
            </a:pathLst>
          </a:custGeom>
          <a:blipFill>
            <a:blip r:embed="rId5"/>
            <a:stretch>
              <a:fillRect/>
            </a:stretch>
          </a:blipFill>
        </p:spPr>
        <p:txBody>
          <a:bodyPr/>
          <a:lstStyle/>
          <a:p>
            <a:endParaRPr lang="en-US" dirty="0"/>
          </a:p>
        </p:txBody>
      </p:sp>
      <p:sp>
        <p:nvSpPr>
          <p:cNvPr id="13" name="InsetCard">
            <a:extLst>
              <a:ext uri="{FF2B5EF4-FFF2-40B4-BE49-F238E27FC236}">
                <a16:creationId xmlns:a16="http://schemas.microsoft.com/office/drawing/2014/main" id="{4ACF3ACD-C9DB-0F7E-3C8D-2F37100DF948}"/>
              </a:ext>
            </a:extLst>
          </p:cNvPr>
          <p:cNvSpPr/>
          <p:nvPr/>
        </p:nvSpPr>
        <p:spPr>
          <a:xfrm>
            <a:off x="12039600" y="2936676"/>
            <a:ext cx="4953000" cy="6016824"/>
          </a:xfrm>
          <a:prstGeom prst="roundRect">
            <a:avLst>
              <a:gd name="adj" fmla="val 5091"/>
            </a:avLst>
          </a:prstGeom>
          <a:solidFill>
            <a:srgbClr val="141C3F"/>
          </a:solidFill>
          <a:ln/>
        </p:spPr>
        <p:txBody>
          <a:bodyPr/>
          <a:lstStyle/>
          <a:p>
            <a:endParaRPr lang="en-US" dirty="0"/>
          </a:p>
        </p:txBody>
      </p:sp>
      <p:pic>
        <p:nvPicPr>
          <p:cNvPr id="16" name="Ph4" descr="/home/claude/assets/full_mid.png">
            <a:extLst>
              <a:ext uri="{FF2B5EF4-FFF2-40B4-BE49-F238E27FC236}">
                <a16:creationId xmlns:a16="http://schemas.microsoft.com/office/drawing/2014/main" id="{4F41D079-AEC6-B6C6-1AB7-BFEE156E0DB0}"/>
              </a:ext>
            </a:extLst>
          </p:cNvPr>
          <p:cNvPicPr>
            <a:picLocks noChangeAspect="1"/>
          </p:cNvPicPr>
          <p:nvPr/>
        </p:nvPicPr>
        <p:blipFill>
          <a:blip r:embed="rId6"/>
          <a:stretch>
            <a:fillRect/>
          </a:stretch>
        </p:blipFill>
        <p:spPr>
          <a:xfrm>
            <a:off x="12573000" y="3806597"/>
            <a:ext cx="3899494" cy="3899494"/>
          </a:xfrm>
          <a:prstGeom prst="rect">
            <a:avLst/>
          </a:prstGeom>
        </p:spPr>
      </p:pic>
      <p:pic>
        <p:nvPicPr>
          <p:cNvPr id="22" name="Ph5" descr="/home/claude/assets/waning_gibbous_mid.png">
            <a:extLst>
              <a:ext uri="{FF2B5EF4-FFF2-40B4-BE49-F238E27FC236}">
                <a16:creationId xmlns:a16="http://schemas.microsoft.com/office/drawing/2014/main" id="{2F4A4076-375D-31C5-C641-618E8F802FC5}"/>
              </a:ext>
            </a:extLst>
          </p:cNvPr>
          <p:cNvPicPr>
            <a:picLocks noChangeAspect="1"/>
          </p:cNvPicPr>
          <p:nvPr/>
        </p:nvPicPr>
        <p:blipFill>
          <a:blip r:embed="rId7"/>
          <a:stretch>
            <a:fillRect/>
          </a:stretch>
        </p:blipFill>
        <p:spPr>
          <a:xfrm>
            <a:off x="12573000" y="3806597"/>
            <a:ext cx="3899494" cy="3899494"/>
          </a:xfrm>
          <a:prstGeom prst="rect">
            <a:avLst/>
          </a:prstGeom>
        </p:spPr>
      </p:pic>
      <p:pic>
        <p:nvPicPr>
          <p:cNvPr id="26" name="Ph6" descr="/home/claude/assets/last_quarter_mid.png">
            <a:extLst>
              <a:ext uri="{FF2B5EF4-FFF2-40B4-BE49-F238E27FC236}">
                <a16:creationId xmlns:a16="http://schemas.microsoft.com/office/drawing/2014/main" id="{0E64E932-EEA6-F284-D29B-BE754760084E}"/>
              </a:ext>
            </a:extLst>
          </p:cNvPr>
          <p:cNvPicPr>
            <a:picLocks noChangeAspect="1"/>
          </p:cNvPicPr>
          <p:nvPr/>
        </p:nvPicPr>
        <p:blipFill>
          <a:blip r:embed="rId8"/>
          <a:stretch>
            <a:fillRect/>
          </a:stretch>
        </p:blipFill>
        <p:spPr>
          <a:xfrm>
            <a:off x="12573000" y="3806597"/>
            <a:ext cx="3899494" cy="3899494"/>
          </a:xfrm>
          <a:prstGeom prst="rect">
            <a:avLst/>
          </a:prstGeom>
        </p:spPr>
      </p:pic>
      <p:pic>
        <p:nvPicPr>
          <p:cNvPr id="30" name="Ph7" descr="/home/claude/assets/waning_crescent_mid.png">
            <a:extLst>
              <a:ext uri="{FF2B5EF4-FFF2-40B4-BE49-F238E27FC236}">
                <a16:creationId xmlns:a16="http://schemas.microsoft.com/office/drawing/2014/main" id="{DB3155D9-469E-E821-BE55-5445F664AAC0}"/>
              </a:ext>
            </a:extLst>
          </p:cNvPr>
          <p:cNvPicPr>
            <a:picLocks noChangeAspect="1"/>
          </p:cNvPicPr>
          <p:nvPr/>
        </p:nvPicPr>
        <p:blipFill>
          <a:blip r:embed="rId9"/>
          <a:stretch>
            <a:fillRect/>
          </a:stretch>
        </p:blipFill>
        <p:spPr>
          <a:xfrm>
            <a:off x="12573000" y="3806597"/>
            <a:ext cx="3899494" cy="3899494"/>
          </a:xfrm>
          <a:prstGeom prst="rect">
            <a:avLst/>
          </a:prstGeom>
        </p:spPr>
      </p:pic>
      <p:pic>
        <p:nvPicPr>
          <p:cNvPr id="34" name="Ph1" descr="/home/claude/assets/waxing_crescent_mid.png">
            <a:extLst>
              <a:ext uri="{FF2B5EF4-FFF2-40B4-BE49-F238E27FC236}">
                <a16:creationId xmlns:a16="http://schemas.microsoft.com/office/drawing/2014/main" id="{B95D0ECA-9051-5746-9AAF-3B2C9441373B}"/>
              </a:ext>
            </a:extLst>
          </p:cNvPr>
          <p:cNvPicPr>
            <a:picLocks noChangeAspect="1"/>
          </p:cNvPicPr>
          <p:nvPr/>
        </p:nvPicPr>
        <p:blipFill>
          <a:blip r:embed="rId10"/>
          <a:stretch>
            <a:fillRect/>
          </a:stretch>
        </p:blipFill>
        <p:spPr>
          <a:xfrm>
            <a:off x="12573000" y="3806597"/>
            <a:ext cx="3899494" cy="3899494"/>
          </a:xfrm>
          <a:prstGeom prst="rect">
            <a:avLst/>
          </a:prstGeom>
        </p:spPr>
      </p:pic>
      <p:pic>
        <p:nvPicPr>
          <p:cNvPr id="36" name="Ph2" descr="/home/claude/assets/first_quarter_mid.png">
            <a:extLst>
              <a:ext uri="{FF2B5EF4-FFF2-40B4-BE49-F238E27FC236}">
                <a16:creationId xmlns:a16="http://schemas.microsoft.com/office/drawing/2014/main" id="{440A2C4B-B5A7-CA58-9363-E2AAAE93C910}"/>
              </a:ext>
            </a:extLst>
          </p:cNvPr>
          <p:cNvPicPr>
            <a:picLocks noChangeAspect="1"/>
          </p:cNvPicPr>
          <p:nvPr/>
        </p:nvPicPr>
        <p:blipFill>
          <a:blip r:embed="rId11"/>
          <a:stretch>
            <a:fillRect/>
          </a:stretch>
        </p:blipFill>
        <p:spPr>
          <a:xfrm>
            <a:off x="12573000" y="3806597"/>
            <a:ext cx="3899494" cy="3899494"/>
          </a:xfrm>
          <a:prstGeom prst="rect">
            <a:avLst/>
          </a:prstGeom>
        </p:spPr>
      </p:pic>
      <p:pic>
        <p:nvPicPr>
          <p:cNvPr id="38" name="Ph3" descr="/home/claude/assets/waxing_gibbous_mid.png">
            <a:extLst>
              <a:ext uri="{FF2B5EF4-FFF2-40B4-BE49-F238E27FC236}">
                <a16:creationId xmlns:a16="http://schemas.microsoft.com/office/drawing/2014/main" id="{6D9E1E31-9679-5F72-D3E1-D135CED2A548}"/>
              </a:ext>
            </a:extLst>
          </p:cNvPr>
          <p:cNvPicPr>
            <a:picLocks noChangeAspect="1"/>
          </p:cNvPicPr>
          <p:nvPr/>
        </p:nvPicPr>
        <p:blipFill>
          <a:blip r:embed="rId12"/>
          <a:stretch>
            <a:fillRect/>
          </a:stretch>
        </p:blipFill>
        <p:spPr>
          <a:xfrm>
            <a:off x="12573000" y="3806597"/>
            <a:ext cx="3899494" cy="3899494"/>
          </a:xfrm>
          <a:prstGeom prst="rect">
            <a:avLst/>
          </a:prstGeom>
        </p:spPr>
      </p:pic>
      <p:pic>
        <p:nvPicPr>
          <p:cNvPr id="40" name="Ph0" descr="/home/claude/assets/new_mid.png">
            <a:extLst>
              <a:ext uri="{FF2B5EF4-FFF2-40B4-BE49-F238E27FC236}">
                <a16:creationId xmlns:a16="http://schemas.microsoft.com/office/drawing/2014/main" id="{1DE4E5EC-F6A5-BBC2-1AC1-A07EB5FA709D}"/>
              </a:ext>
            </a:extLst>
          </p:cNvPr>
          <p:cNvPicPr>
            <a:picLocks noChangeAspect="1"/>
          </p:cNvPicPr>
          <p:nvPr/>
        </p:nvPicPr>
        <p:blipFill>
          <a:blip r:embed="rId13"/>
          <a:stretch>
            <a:fillRect/>
          </a:stretch>
        </p:blipFill>
        <p:spPr>
          <a:xfrm>
            <a:off x="12573000" y="3806597"/>
            <a:ext cx="3899494" cy="3899494"/>
          </a:xfrm>
          <a:prstGeom prst="rect">
            <a:avLst/>
          </a:prstGeom>
        </p:spPr>
      </p:pic>
      <p:sp>
        <p:nvSpPr>
          <p:cNvPr id="3" name="TextBox 16">
            <a:extLst>
              <a:ext uri="{FF2B5EF4-FFF2-40B4-BE49-F238E27FC236}">
                <a16:creationId xmlns:a16="http://schemas.microsoft.com/office/drawing/2014/main" id="{6E1F79E9-CB30-E5B6-4F2B-1343E323D77E}"/>
              </a:ext>
            </a:extLst>
          </p:cNvPr>
          <p:cNvSpPr txBox="1"/>
          <p:nvPr/>
        </p:nvSpPr>
        <p:spPr>
          <a:xfrm>
            <a:off x="1600200" y="1580166"/>
            <a:ext cx="14872294" cy="984885"/>
          </a:xfrm>
          <a:prstGeom prst="rect">
            <a:avLst/>
          </a:prstGeom>
        </p:spPr>
        <p:txBody>
          <a:bodyPr wrap="square" lIns="0" tIns="0" rIns="0" bIns="0" rtlCol="0" anchor="t">
            <a:spAutoFit/>
          </a:bodyPr>
          <a:lstStyle/>
          <a:p>
            <a:pPr algn="ctr">
              <a:spcBef>
                <a:spcPct val="0"/>
              </a:spcBef>
            </a:pPr>
            <a:r>
              <a:rPr lang="as-IN" sz="3200" dirty="0">
                <a:solidFill>
                  <a:srgbClr val="FFF6E5"/>
                </a:solidFill>
                <a:latin typeface="Kalpurush" panose="02000600000000000000" pitchFamily="2" charset="0"/>
                <a:ea typeface="Clear Sans"/>
                <a:cs typeface="Kalpurush" panose="02000600000000000000" pitchFamily="2" charset="0"/>
                <a:sym typeface="Clear Sans"/>
              </a:rPr>
              <a:t>চাঁদের উজ্জ্বল অংশের আকৃতি পরিবর্তনই হচ্ছে চাঁদের দশা। চাঁদের আটটি দশা বা পর্যায় রয়েছে। একটি অবস্থা থেকে শুরু করার পর প্রায় প্রতি ২৯.৫ দিনে চাঁদ ঠিক তার আগের অবস্থায় ফিরে যায়।</a:t>
            </a:r>
            <a:endParaRPr lang="en-US" sz="3200" dirty="0">
              <a:solidFill>
                <a:srgbClr val="FFF6E5"/>
              </a:solidFill>
              <a:latin typeface="Kalpurush" panose="02000600000000000000" pitchFamily="2" charset="0"/>
              <a:ea typeface="Clear Sans"/>
              <a:cs typeface="Kalpurush" panose="02000600000000000000" pitchFamily="2" charset="0"/>
              <a:sym typeface="Clear Sans"/>
            </a:endParaRPr>
          </a:p>
        </p:txBody>
      </p:sp>
      <p:sp>
        <p:nvSpPr>
          <p:cNvPr id="5" name="TextBox 16">
            <a:extLst>
              <a:ext uri="{FF2B5EF4-FFF2-40B4-BE49-F238E27FC236}">
                <a16:creationId xmlns:a16="http://schemas.microsoft.com/office/drawing/2014/main" id="{EA2E8C7C-EBAF-D617-6F25-4103A0531FB8}"/>
              </a:ext>
            </a:extLst>
          </p:cNvPr>
          <p:cNvSpPr txBox="1"/>
          <p:nvPr/>
        </p:nvSpPr>
        <p:spPr>
          <a:xfrm>
            <a:off x="12198481" y="8077716"/>
            <a:ext cx="4794119" cy="492443"/>
          </a:xfrm>
          <a:prstGeom prst="rect">
            <a:avLst/>
          </a:prstGeom>
        </p:spPr>
        <p:txBody>
          <a:bodyPr wrap="square" lIns="0" tIns="0" rIns="0" bIns="0" rtlCol="0" anchor="t">
            <a:spAutoFit/>
          </a:bodyPr>
          <a:lstStyle/>
          <a:p>
            <a:pPr algn="ctr">
              <a:spcBef>
                <a:spcPct val="0"/>
              </a:spcBef>
            </a:pP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পৃথিবী</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থেকে</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দেখা</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চাঁদের</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অবস্থা</a:t>
            </a:r>
            <a:endParaRPr lang="en-US" sz="3200" dirty="0">
              <a:solidFill>
                <a:srgbClr val="FFF6E5"/>
              </a:solidFill>
              <a:latin typeface="Kalpurush" panose="02000600000000000000" pitchFamily="2" charset="0"/>
              <a:ea typeface="Clear Sans"/>
              <a:cs typeface="Kalpurush" panose="02000600000000000000" pitchFamily="2" charset="0"/>
              <a:sym typeface="Clear Sans"/>
            </a:endParaRPr>
          </a:p>
        </p:txBody>
      </p:sp>
    </p:spTree>
    <p:extLst>
      <p:ext uri="{BB962C8B-B14F-4D97-AF65-F5344CB8AC3E}">
        <p14:creationId xmlns:p14="http://schemas.microsoft.com/office/powerpoint/2010/main" val="282286330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3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00"/>
                                        <p:tgtEl>
                                          <p:spTgt spid="6"/>
                                        </p:tgtEl>
                                      </p:cBhvr>
                                    </p:animEffect>
                                  </p:childTnLst>
                                </p:cTn>
                              </p:par>
                              <p:par>
                                <p:cTn id="8" presetID="10" presetClass="entr" presetSubtype="0" fill="hold" nodeType="withEffect">
                                  <p:stCondLst>
                                    <p:cond delay="30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66"/>
                                        </p:tgtEl>
                                        <p:attrNameLst>
                                          <p:attrName>style.visibility</p:attrName>
                                        </p:attrNameLst>
                                      </p:cBhvr>
                                      <p:to>
                                        <p:strVal val="visible"/>
                                      </p:to>
                                    </p:set>
                                    <p:animEffect transition="in" filter="fade">
                                      <p:cBhvr>
                                        <p:cTn id="16" dur="500"/>
                                        <p:tgtEl>
                                          <p:spTgt spid="66"/>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par>
                                <p:cTn id="28" presetID="1" presetClass="path" presetSubtype="0" fill="hold" nodeType="withEffect">
                                  <p:stCondLst>
                                    <p:cond delay="1000"/>
                                  </p:stCondLst>
                                  <p:childTnLst>
                                    <p:animMotion origin="layout" path="M 4.30556E-6 -2.71605E-6 C 4.30556E-6 -0.17778 0.08055 -0.32222 0.17977 -0.32222 C 0.2789 -0.32222 0.35963 -0.17778 0.35963 -2.71605E-6 C 0.35963 0.17809 0.2789 0.32222 0.17977 0.32222 C 0.08055 0.32222 4.30556E-6 0.17809 4.30556E-6 -2.71605E-6 Z " pathEditMode="relative" rAng="16200000" ptsTypes="AAAAA">
                                      <p:cBhvr>
                                        <p:cTn id="29" dur="64000" spd="-100000" fill="hold"/>
                                        <p:tgtEl>
                                          <p:spTgt spid="9"/>
                                        </p:tgtEl>
                                        <p:attrNameLst>
                                          <p:attrName>ppt_x</p:attrName>
                                          <p:attrName>ppt_y</p:attrName>
                                        </p:attrNameLst>
                                      </p:cBhvr>
                                      <p:rCtr x="17977" y="0"/>
                                    </p:animMotion>
                                  </p:childTnLst>
                                </p:cTn>
                              </p:par>
                              <p:par>
                                <p:cTn id="30" presetID="1" presetClass="path" presetSubtype="0" fill="hold" grpId="2" nodeType="withEffect">
                                  <p:stCondLst>
                                    <p:cond delay="1000"/>
                                  </p:stCondLst>
                                  <p:childTnLst>
                                    <p:animMotion origin="layout" path="M 4.30556E-6 -2.71605E-6 C 4.30556E-6 -0.17778 0.08055 -0.32222 0.17977 -0.32222 C 0.2789 -0.32222 0.35963 -0.17778 0.35963 -2.71605E-6 C 0.35963 0.17809 0.2789 0.32222 0.17977 0.32222 C 0.08055 0.32222 4.30556E-6 0.17809 4.30556E-6 -2.71605E-6 Z " pathEditMode="relative" rAng="16200000" ptsTypes="AAAAA">
                                      <p:cBhvr>
                                        <p:cTn id="31" dur="64000" spd="-100000" fill="hold"/>
                                        <p:tgtEl>
                                          <p:spTgt spid="66"/>
                                        </p:tgtEl>
                                        <p:attrNameLst>
                                          <p:attrName>ppt_x</p:attrName>
                                          <p:attrName>ppt_y</p:attrName>
                                        </p:attrNameLst>
                                      </p:cBhvr>
                                      <p:rCtr x="17977" y="0"/>
                                    </p:animMotion>
                                  </p:childTnLst>
                                </p:cTn>
                              </p:par>
                              <p:par>
                                <p:cTn id="32" presetID="8" presetClass="emph" presetSubtype="0" fill="hold" nodeType="withEffect">
                                  <p:stCondLst>
                                    <p:cond delay="1000"/>
                                  </p:stCondLst>
                                  <p:childTnLst>
                                    <p:animRot by="-216000000">
                                      <p:cBhvr>
                                        <p:cTn id="33" dur="64000" fill="hold"/>
                                        <p:tgtEl>
                                          <p:spTgt spid="9"/>
                                        </p:tgtEl>
                                        <p:attrNameLst>
                                          <p:attrName>r</p:attrName>
                                        </p:attrNameLst>
                                      </p:cBhvr>
                                    </p:animRot>
                                  </p:childTnLst>
                                </p:cTn>
                              </p:par>
                              <p:par>
                                <p:cTn id="34" presetID="8" presetClass="emph" presetSubtype="0" fill="hold" grpId="1" nodeType="withEffect">
                                  <p:stCondLst>
                                    <p:cond delay="1000"/>
                                  </p:stCondLst>
                                  <p:childTnLst>
                                    <p:animRot by="43200000">
                                      <p:cBhvr>
                                        <p:cTn id="35" dur="64000" fill="hold"/>
                                        <p:tgtEl>
                                          <p:spTgt spid="66"/>
                                        </p:tgtEl>
                                        <p:attrNameLst>
                                          <p:attrName>r</p:attrName>
                                        </p:attrNameLst>
                                      </p:cBhvr>
                                    </p:animRot>
                                  </p:childTnLst>
                                </p:cTn>
                              </p:par>
                              <p:par>
                                <p:cTn id="36" presetID="10" presetClass="entr" presetSubtype="0" fill="hold" nodeType="withEffect">
                                  <p:stCondLst>
                                    <p:cond delay="1000"/>
                                  </p:stCondLst>
                                  <p:childTnLst>
                                    <p:set>
                                      <p:cBhvr>
                                        <p:cTn id="37" dur="1" fill="hold">
                                          <p:stCondLst>
                                            <p:cond delay="0"/>
                                          </p:stCondLst>
                                        </p:cTn>
                                        <p:tgtEl>
                                          <p:spTgt spid="40"/>
                                        </p:tgtEl>
                                        <p:attrNameLst>
                                          <p:attrName>style.visibility</p:attrName>
                                        </p:attrNameLst>
                                      </p:cBhvr>
                                      <p:to>
                                        <p:strVal val="visible"/>
                                      </p:to>
                                    </p:set>
                                    <p:animEffect transition="in" filter="fade">
                                      <p:cBhvr>
                                        <p:cTn id="38" dur="500"/>
                                        <p:tgtEl>
                                          <p:spTgt spid="40"/>
                                        </p:tgtEl>
                                      </p:cBhvr>
                                    </p:animEffect>
                                  </p:childTnLst>
                                </p:cTn>
                              </p:par>
                              <p:par>
                                <p:cTn id="39" presetID="10" presetClass="exit" presetSubtype="0" fill="hold" nodeType="withEffect">
                                  <p:stCondLst>
                                    <p:cond delay="2100"/>
                                  </p:stCondLst>
                                  <p:childTnLst>
                                    <p:animEffect transition="out" filter="fade">
                                      <p:cBhvr>
                                        <p:cTn id="40" dur="400"/>
                                        <p:tgtEl>
                                          <p:spTgt spid="40"/>
                                        </p:tgtEl>
                                      </p:cBhvr>
                                    </p:animEffect>
                                    <p:set>
                                      <p:cBhvr>
                                        <p:cTn id="41" dur="1" fill="hold">
                                          <p:stCondLst>
                                            <p:cond delay="399"/>
                                          </p:stCondLst>
                                        </p:cTn>
                                        <p:tgtEl>
                                          <p:spTgt spid="40"/>
                                        </p:tgtEl>
                                        <p:attrNameLst>
                                          <p:attrName>style.visibility</p:attrName>
                                        </p:attrNameLst>
                                      </p:cBhvr>
                                      <p:to>
                                        <p:strVal val="hidden"/>
                                      </p:to>
                                    </p:set>
                                  </p:childTnLst>
                                </p:cTn>
                              </p:par>
                              <p:par>
                                <p:cTn id="42" presetID="10" presetClass="entr" presetSubtype="0" fill="hold" nodeType="withEffect">
                                  <p:stCondLst>
                                    <p:cond delay="2100"/>
                                  </p:stCondLst>
                                  <p:childTnLst>
                                    <p:set>
                                      <p:cBhvr>
                                        <p:cTn id="43" dur="1" fill="hold">
                                          <p:stCondLst>
                                            <p:cond delay="0"/>
                                          </p:stCondLst>
                                        </p:cTn>
                                        <p:tgtEl>
                                          <p:spTgt spid="34"/>
                                        </p:tgtEl>
                                        <p:attrNameLst>
                                          <p:attrName>style.visibility</p:attrName>
                                        </p:attrNameLst>
                                      </p:cBhvr>
                                      <p:to>
                                        <p:strVal val="visible"/>
                                      </p:to>
                                    </p:set>
                                    <p:animEffect transition="in" filter="fade">
                                      <p:cBhvr>
                                        <p:cTn id="44" dur="400"/>
                                        <p:tgtEl>
                                          <p:spTgt spid="34"/>
                                        </p:tgtEl>
                                      </p:cBhvr>
                                    </p:animEffect>
                                  </p:childTnLst>
                                </p:cTn>
                              </p:par>
                              <p:par>
                                <p:cTn id="45" presetID="10" presetClass="exit" presetSubtype="0" fill="hold" nodeType="withEffect">
                                  <p:stCondLst>
                                    <p:cond delay="3100"/>
                                  </p:stCondLst>
                                  <p:childTnLst>
                                    <p:animEffect transition="out" filter="fade">
                                      <p:cBhvr>
                                        <p:cTn id="46" dur="400"/>
                                        <p:tgtEl>
                                          <p:spTgt spid="34"/>
                                        </p:tgtEl>
                                      </p:cBhvr>
                                    </p:animEffect>
                                    <p:set>
                                      <p:cBhvr>
                                        <p:cTn id="47" dur="1" fill="hold">
                                          <p:stCondLst>
                                            <p:cond delay="399"/>
                                          </p:stCondLst>
                                        </p:cTn>
                                        <p:tgtEl>
                                          <p:spTgt spid="34"/>
                                        </p:tgtEl>
                                        <p:attrNameLst>
                                          <p:attrName>style.visibility</p:attrName>
                                        </p:attrNameLst>
                                      </p:cBhvr>
                                      <p:to>
                                        <p:strVal val="hidden"/>
                                      </p:to>
                                    </p:set>
                                  </p:childTnLst>
                                </p:cTn>
                              </p:par>
                              <p:par>
                                <p:cTn id="48" presetID="10" presetClass="entr" presetSubtype="0" fill="hold" nodeType="withEffect">
                                  <p:stCondLst>
                                    <p:cond delay="3100"/>
                                  </p:stCondLst>
                                  <p:childTnLst>
                                    <p:set>
                                      <p:cBhvr>
                                        <p:cTn id="49" dur="1" fill="hold">
                                          <p:stCondLst>
                                            <p:cond delay="0"/>
                                          </p:stCondLst>
                                        </p:cTn>
                                        <p:tgtEl>
                                          <p:spTgt spid="36"/>
                                        </p:tgtEl>
                                        <p:attrNameLst>
                                          <p:attrName>style.visibility</p:attrName>
                                        </p:attrNameLst>
                                      </p:cBhvr>
                                      <p:to>
                                        <p:strVal val="visible"/>
                                      </p:to>
                                    </p:set>
                                    <p:animEffect transition="in" filter="fade">
                                      <p:cBhvr>
                                        <p:cTn id="50" dur="400"/>
                                        <p:tgtEl>
                                          <p:spTgt spid="36"/>
                                        </p:tgtEl>
                                      </p:cBhvr>
                                    </p:animEffect>
                                  </p:childTnLst>
                                </p:cTn>
                              </p:par>
                              <p:par>
                                <p:cTn id="51" presetID="10" presetClass="exit" presetSubtype="0" fill="hold" nodeType="withEffect">
                                  <p:stCondLst>
                                    <p:cond delay="4100"/>
                                  </p:stCondLst>
                                  <p:childTnLst>
                                    <p:animEffect transition="out" filter="fade">
                                      <p:cBhvr>
                                        <p:cTn id="52" dur="400"/>
                                        <p:tgtEl>
                                          <p:spTgt spid="36"/>
                                        </p:tgtEl>
                                      </p:cBhvr>
                                    </p:animEffect>
                                    <p:set>
                                      <p:cBhvr>
                                        <p:cTn id="53" dur="1" fill="hold">
                                          <p:stCondLst>
                                            <p:cond delay="399"/>
                                          </p:stCondLst>
                                        </p:cTn>
                                        <p:tgtEl>
                                          <p:spTgt spid="36"/>
                                        </p:tgtEl>
                                        <p:attrNameLst>
                                          <p:attrName>style.visibility</p:attrName>
                                        </p:attrNameLst>
                                      </p:cBhvr>
                                      <p:to>
                                        <p:strVal val="hidden"/>
                                      </p:to>
                                    </p:set>
                                  </p:childTnLst>
                                </p:cTn>
                              </p:par>
                              <p:par>
                                <p:cTn id="54" presetID="10" presetClass="entr" presetSubtype="0" fill="hold" nodeType="withEffect">
                                  <p:stCondLst>
                                    <p:cond delay="4100"/>
                                  </p:stCondLst>
                                  <p:childTnLst>
                                    <p:set>
                                      <p:cBhvr>
                                        <p:cTn id="55" dur="1" fill="hold">
                                          <p:stCondLst>
                                            <p:cond delay="0"/>
                                          </p:stCondLst>
                                        </p:cTn>
                                        <p:tgtEl>
                                          <p:spTgt spid="38"/>
                                        </p:tgtEl>
                                        <p:attrNameLst>
                                          <p:attrName>style.visibility</p:attrName>
                                        </p:attrNameLst>
                                      </p:cBhvr>
                                      <p:to>
                                        <p:strVal val="visible"/>
                                      </p:to>
                                    </p:set>
                                    <p:animEffect transition="in" filter="fade">
                                      <p:cBhvr>
                                        <p:cTn id="56" dur="400"/>
                                        <p:tgtEl>
                                          <p:spTgt spid="38"/>
                                        </p:tgtEl>
                                      </p:cBhvr>
                                    </p:animEffect>
                                  </p:childTnLst>
                                </p:cTn>
                              </p:par>
                              <p:par>
                                <p:cTn id="57" presetID="10" presetClass="exit" presetSubtype="0" fill="hold" nodeType="withEffect">
                                  <p:stCondLst>
                                    <p:cond delay="5100"/>
                                  </p:stCondLst>
                                  <p:childTnLst>
                                    <p:animEffect transition="out" filter="fade">
                                      <p:cBhvr>
                                        <p:cTn id="58" dur="400"/>
                                        <p:tgtEl>
                                          <p:spTgt spid="38"/>
                                        </p:tgtEl>
                                      </p:cBhvr>
                                    </p:animEffect>
                                    <p:set>
                                      <p:cBhvr>
                                        <p:cTn id="59" dur="1" fill="hold">
                                          <p:stCondLst>
                                            <p:cond delay="399"/>
                                          </p:stCondLst>
                                        </p:cTn>
                                        <p:tgtEl>
                                          <p:spTgt spid="38"/>
                                        </p:tgtEl>
                                        <p:attrNameLst>
                                          <p:attrName>style.visibility</p:attrName>
                                        </p:attrNameLst>
                                      </p:cBhvr>
                                      <p:to>
                                        <p:strVal val="hidden"/>
                                      </p:to>
                                    </p:set>
                                  </p:childTnLst>
                                </p:cTn>
                              </p:par>
                              <p:par>
                                <p:cTn id="60" presetID="10" presetClass="entr" presetSubtype="0" fill="hold" nodeType="withEffect">
                                  <p:stCondLst>
                                    <p:cond delay="510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400"/>
                                        <p:tgtEl>
                                          <p:spTgt spid="16"/>
                                        </p:tgtEl>
                                      </p:cBhvr>
                                    </p:animEffect>
                                  </p:childTnLst>
                                </p:cTn>
                              </p:par>
                              <p:par>
                                <p:cTn id="63" presetID="10" presetClass="exit" presetSubtype="0" fill="hold" nodeType="withEffect">
                                  <p:stCondLst>
                                    <p:cond delay="6100"/>
                                  </p:stCondLst>
                                  <p:childTnLst>
                                    <p:animEffect transition="out" filter="fade">
                                      <p:cBhvr>
                                        <p:cTn id="64" dur="400"/>
                                        <p:tgtEl>
                                          <p:spTgt spid="16"/>
                                        </p:tgtEl>
                                      </p:cBhvr>
                                    </p:animEffect>
                                    <p:set>
                                      <p:cBhvr>
                                        <p:cTn id="65" dur="1" fill="hold">
                                          <p:stCondLst>
                                            <p:cond delay="399"/>
                                          </p:stCondLst>
                                        </p:cTn>
                                        <p:tgtEl>
                                          <p:spTgt spid="16"/>
                                        </p:tgtEl>
                                        <p:attrNameLst>
                                          <p:attrName>style.visibility</p:attrName>
                                        </p:attrNameLst>
                                      </p:cBhvr>
                                      <p:to>
                                        <p:strVal val="hidden"/>
                                      </p:to>
                                    </p:set>
                                  </p:childTnLst>
                                </p:cTn>
                              </p:par>
                              <p:par>
                                <p:cTn id="66" presetID="10" presetClass="entr" presetSubtype="0" fill="hold" nodeType="withEffect">
                                  <p:stCondLst>
                                    <p:cond delay="610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400"/>
                                        <p:tgtEl>
                                          <p:spTgt spid="22"/>
                                        </p:tgtEl>
                                      </p:cBhvr>
                                    </p:animEffect>
                                  </p:childTnLst>
                                </p:cTn>
                              </p:par>
                              <p:par>
                                <p:cTn id="69" presetID="10" presetClass="exit" presetSubtype="0" fill="hold" nodeType="withEffect">
                                  <p:stCondLst>
                                    <p:cond delay="7100"/>
                                  </p:stCondLst>
                                  <p:childTnLst>
                                    <p:animEffect transition="out" filter="fade">
                                      <p:cBhvr>
                                        <p:cTn id="70" dur="400"/>
                                        <p:tgtEl>
                                          <p:spTgt spid="22"/>
                                        </p:tgtEl>
                                      </p:cBhvr>
                                    </p:animEffect>
                                    <p:set>
                                      <p:cBhvr>
                                        <p:cTn id="71" dur="1" fill="hold">
                                          <p:stCondLst>
                                            <p:cond delay="399"/>
                                          </p:stCondLst>
                                        </p:cTn>
                                        <p:tgtEl>
                                          <p:spTgt spid="22"/>
                                        </p:tgtEl>
                                        <p:attrNameLst>
                                          <p:attrName>style.visibility</p:attrName>
                                        </p:attrNameLst>
                                      </p:cBhvr>
                                      <p:to>
                                        <p:strVal val="hidden"/>
                                      </p:to>
                                    </p:set>
                                  </p:childTnLst>
                                </p:cTn>
                              </p:par>
                              <p:par>
                                <p:cTn id="72" presetID="10" presetClass="entr" presetSubtype="0" fill="hold" nodeType="withEffect">
                                  <p:stCondLst>
                                    <p:cond delay="7100"/>
                                  </p:stCondLst>
                                  <p:childTnLst>
                                    <p:set>
                                      <p:cBhvr>
                                        <p:cTn id="73" dur="1" fill="hold">
                                          <p:stCondLst>
                                            <p:cond delay="0"/>
                                          </p:stCondLst>
                                        </p:cTn>
                                        <p:tgtEl>
                                          <p:spTgt spid="26"/>
                                        </p:tgtEl>
                                        <p:attrNameLst>
                                          <p:attrName>style.visibility</p:attrName>
                                        </p:attrNameLst>
                                      </p:cBhvr>
                                      <p:to>
                                        <p:strVal val="visible"/>
                                      </p:to>
                                    </p:set>
                                    <p:animEffect transition="in" filter="fade">
                                      <p:cBhvr>
                                        <p:cTn id="74" dur="400"/>
                                        <p:tgtEl>
                                          <p:spTgt spid="26"/>
                                        </p:tgtEl>
                                      </p:cBhvr>
                                    </p:animEffect>
                                  </p:childTnLst>
                                </p:cTn>
                              </p:par>
                              <p:par>
                                <p:cTn id="75" presetID="10" presetClass="exit" presetSubtype="0" fill="hold" nodeType="withEffect">
                                  <p:stCondLst>
                                    <p:cond delay="8100"/>
                                  </p:stCondLst>
                                  <p:childTnLst>
                                    <p:animEffect transition="out" filter="fade">
                                      <p:cBhvr>
                                        <p:cTn id="76" dur="400"/>
                                        <p:tgtEl>
                                          <p:spTgt spid="26"/>
                                        </p:tgtEl>
                                      </p:cBhvr>
                                    </p:animEffect>
                                    <p:set>
                                      <p:cBhvr>
                                        <p:cTn id="77" dur="1" fill="hold">
                                          <p:stCondLst>
                                            <p:cond delay="399"/>
                                          </p:stCondLst>
                                        </p:cTn>
                                        <p:tgtEl>
                                          <p:spTgt spid="26"/>
                                        </p:tgtEl>
                                        <p:attrNameLst>
                                          <p:attrName>style.visibility</p:attrName>
                                        </p:attrNameLst>
                                      </p:cBhvr>
                                      <p:to>
                                        <p:strVal val="hidden"/>
                                      </p:to>
                                    </p:set>
                                  </p:childTnLst>
                                </p:cTn>
                              </p:par>
                              <p:par>
                                <p:cTn id="78" presetID="10" presetClass="entr" presetSubtype="0" fill="hold" nodeType="withEffect">
                                  <p:stCondLst>
                                    <p:cond delay="8100"/>
                                  </p:stCondLst>
                                  <p:childTnLst>
                                    <p:set>
                                      <p:cBhvr>
                                        <p:cTn id="79" dur="1" fill="hold">
                                          <p:stCondLst>
                                            <p:cond delay="0"/>
                                          </p:stCondLst>
                                        </p:cTn>
                                        <p:tgtEl>
                                          <p:spTgt spid="30"/>
                                        </p:tgtEl>
                                        <p:attrNameLst>
                                          <p:attrName>style.visibility</p:attrName>
                                        </p:attrNameLst>
                                      </p:cBhvr>
                                      <p:to>
                                        <p:strVal val="visible"/>
                                      </p:to>
                                    </p:set>
                                    <p:animEffect transition="in" filter="fade">
                                      <p:cBhvr>
                                        <p:cTn id="80" dur="400"/>
                                        <p:tgtEl>
                                          <p:spTgt spid="30"/>
                                        </p:tgtEl>
                                      </p:cBhvr>
                                    </p:animEffect>
                                  </p:childTnLst>
                                </p:cTn>
                              </p:par>
                              <p:par>
                                <p:cTn id="81" presetID="10" presetClass="entr" presetSubtype="0" fill="hold" nodeType="withEffect">
                                  <p:stCondLst>
                                    <p:cond delay="9100"/>
                                  </p:stCondLst>
                                  <p:childTnLst>
                                    <p:set>
                                      <p:cBhvr>
                                        <p:cTn id="82" dur="1" fill="hold">
                                          <p:stCondLst>
                                            <p:cond delay="0"/>
                                          </p:stCondLst>
                                        </p:cTn>
                                        <p:tgtEl>
                                          <p:spTgt spid="40"/>
                                        </p:tgtEl>
                                        <p:attrNameLst>
                                          <p:attrName>style.visibility</p:attrName>
                                        </p:attrNameLst>
                                      </p:cBhvr>
                                      <p:to>
                                        <p:strVal val="visible"/>
                                      </p:to>
                                    </p:set>
                                    <p:animEffect transition="in" filter="fade">
                                      <p:cBhvr>
                                        <p:cTn id="83" dur="400"/>
                                        <p:tgtEl>
                                          <p:spTgt spid="40"/>
                                        </p:tgtEl>
                                      </p:cBhvr>
                                    </p:animEffect>
                                  </p:childTnLst>
                                </p:cTn>
                              </p:par>
                              <p:par>
                                <p:cTn id="84" presetID="10" presetClass="exit" presetSubtype="0" fill="hold" nodeType="withEffect">
                                  <p:stCondLst>
                                    <p:cond delay="9100"/>
                                  </p:stCondLst>
                                  <p:childTnLst>
                                    <p:animEffect transition="out" filter="fade">
                                      <p:cBhvr>
                                        <p:cTn id="85" dur="400"/>
                                        <p:tgtEl>
                                          <p:spTgt spid="30"/>
                                        </p:tgtEl>
                                      </p:cBhvr>
                                    </p:animEffect>
                                    <p:set>
                                      <p:cBhvr>
                                        <p:cTn id="86" dur="1" fill="hold">
                                          <p:stCondLst>
                                            <p:cond delay="399"/>
                                          </p:stCondLst>
                                        </p:cTn>
                                        <p:tgtEl>
                                          <p:spTgt spid="30"/>
                                        </p:tgtEl>
                                        <p:attrNameLst>
                                          <p:attrName>style.visibility</p:attrName>
                                        </p:attrNameLst>
                                      </p:cBhvr>
                                      <p:to>
                                        <p:strVal val="hidden"/>
                                      </p:to>
                                    </p:set>
                                  </p:childTnLst>
                                </p:cTn>
                              </p:par>
                              <p:par>
                                <p:cTn id="87" presetID="10" presetClass="exit" presetSubtype="0" fill="hold" nodeType="withEffect">
                                  <p:stCondLst>
                                    <p:cond delay="10100"/>
                                  </p:stCondLst>
                                  <p:childTnLst>
                                    <p:animEffect transition="out" filter="fade">
                                      <p:cBhvr>
                                        <p:cTn id="88" dur="400"/>
                                        <p:tgtEl>
                                          <p:spTgt spid="40"/>
                                        </p:tgtEl>
                                      </p:cBhvr>
                                    </p:animEffect>
                                    <p:set>
                                      <p:cBhvr>
                                        <p:cTn id="89" dur="1" fill="hold">
                                          <p:stCondLst>
                                            <p:cond delay="399"/>
                                          </p:stCondLst>
                                        </p:cTn>
                                        <p:tgtEl>
                                          <p:spTgt spid="40"/>
                                        </p:tgtEl>
                                        <p:attrNameLst>
                                          <p:attrName>style.visibility</p:attrName>
                                        </p:attrNameLst>
                                      </p:cBhvr>
                                      <p:to>
                                        <p:strVal val="hidden"/>
                                      </p:to>
                                    </p:set>
                                  </p:childTnLst>
                                </p:cTn>
                              </p:par>
                              <p:par>
                                <p:cTn id="90" presetID="10" presetClass="entr" presetSubtype="0" fill="hold" nodeType="withEffect">
                                  <p:stCondLst>
                                    <p:cond delay="10100"/>
                                  </p:stCondLst>
                                  <p:childTnLst>
                                    <p:set>
                                      <p:cBhvr>
                                        <p:cTn id="91" dur="1" fill="hold">
                                          <p:stCondLst>
                                            <p:cond delay="0"/>
                                          </p:stCondLst>
                                        </p:cTn>
                                        <p:tgtEl>
                                          <p:spTgt spid="34"/>
                                        </p:tgtEl>
                                        <p:attrNameLst>
                                          <p:attrName>style.visibility</p:attrName>
                                        </p:attrNameLst>
                                      </p:cBhvr>
                                      <p:to>
                                        <p:strVal val="visible"/>
                                      </p:to>
                                    </p:set>
                                    <p:animEffect transition="in" filter="fade">
                                      <p:cBhvr>
                                        <p:cTn id="92" dur="400"/>
                                        <p:tgtEl>
                                          <p:spTgt spid="34"/>
                                        </p:tgtEl>
                                      </p:cBhvr>
                                    </p:animEffect>
                                  </p:childTnLst>
                                </p:cTn>
                              </p:par>
                              <p:par>
                                <p:cTn id="93" presetID="10" presetClass="exit" presetSubtype="0" fill="hold" nodeType="withEffect">
                                  <p:stCondLst>
                                    <p:cond delay="11100"/>
                                  </p:stCondLst>
                                  <p:childTnLst>
                                    <p:animEffect transition="out" filter="fade">
                                      <p:cBhvr>
                                        <p:cTn id="94" dur="400"/>
                                        <p:tgtEl>
                                          <p:spTgt spid="34"/>
                                        </p:tgtEl>
                                      </p:cBhvr>
                                    </p:animEffect>
                                    <p:set>
                                      <p:cBhvr>
                                        <p:cTn id="95" dur="1" fill="hold">
                                          <p:stCondLst>
                                            <p:cond delay="399"/>
                                          </p:stCondLst>
                                        </p:cTn>
                                        <p:tgtEl>
                                          <p:spTgt spid="34"/>
                                        </p:tgtEl>
                                        <p:attrNameLst>
                                          <p:attrName>style.visibility</p:attrName>
                                        </p:attrNameLst>
                                      </p:cBhvr>
                                      <p:to>
                                        <p:strVal val="hidden"/>
                                      </p:to>
                                    </p:set>
                                  </p:childTnLst>
                                </p:cTn>
                              </p:par>
                              <p:par>
                                <p:cTn id="96" presetID="10" presetClass="entr" presetSubtype="0" fill="hold" nodeType="withEffect">
                                  <p:stCondLst>
                                    <p:cond delay="11100"/>
                                  </p:stCondLst>
                                  <p:childTnLst>
                                    <p:set>
                                      <p:cBhvr>
                                        <p:cTn id="97" dur="1" fill="hold">
                                          <p:stCondLst>
                                            <p:cond delay="0"/>
                                          </p:stCondLst>
                                        </p:cTn>
                                        <p:tgtEl>
                                          <p:spTgt spid="36"/>
                                        </p:tgtEl>
                                        <p:attrNameLst>
                                          <p:attrName>style.visibility</p:attrName>
                                        </p:attrNameLst>
                                      </p:cBhvr>
                                      <p:to>
                                        <p:strVal val="visible"/>
                                      </p:to>
                                    </p:set>
                                    <p:animEffect transition="in" filter="fade">
                                      <p:cBhvr>
                                        <p:cTn id="98" dur="400"/>
                                        <p:tgtEl>
                                          <p:spTgt spid="36"/>
                                        </p:tgtEl>
                                      </p:cBhvr>
                                    </p:animEffect>
                                  </p:childTnLst>
                                </p:cTn>
                              </p:par>
                              <p:par>
                                <p:cTn id="99" presetID="10" presetClass="exit" presetSubtype="0" fill="hold" nodeType="withEffect">
                                  <p:stCondLst>
                                    <p:cond delay="12100"/>
                                  </p:stCondLst>
                                  <p:childTnLst>
                                    <p:animEffect transition="out" filter="fade">
                                      <p:cBhvr>
                                        <p:cTn id="100" dur="400"/>
                                        <p:tgtEl>
                                          <p:spTgt spid="36"/>
                                        </p:tgtEl>
                                      </p:cBhvr>
                                    </p:animEffect>
                                    <p:set>
                                      <p:cBhvr>
                                        <p:cTn id="101" dur="1" fill="hold">
                                          <p:stCondLst>
                                            <p:cond delay="399"/>
                                          </p:stCondLst>
                                        </p:cTn>
                                        <p:tgtEl>
                                          <p:spTgt spid="36"/>
                                        </p:tgtEl>
                                        <p:attrNameLst>
                                          <p:attrName>style.visibility</p:attrName>
                                        </p:attrNameLst>
                                      </p:cBhvr>
                                      <p:to>
                                        <p:strVal val="hidden"/>
                                      </p:to>
                                    </p:set>
                                  </p:childTnLst>
                                </p:cTn>
                              </p:par>
                              <p:par>
                                <p:cTn id="102" presetID="10" presetClass="entr" presetSubtype="0" fill="hold" nodeType="withEffect">
                                  <p:stCondLst>
                                    <p:cond delay="12100"/>
                                  </p:stCondLst>
                                  <p:childTnLst>
                                    <p:set>
                                      <p:cBhvr>
                                        <p:cTn id="103" dur="1" fill="hold">
                                          <p:stCondLst>
                                            <p:cond delay="0"/>
                                          </p:stCondLst>
                                        </p:cTn>
                                        <p:tgtEl>
                                          <p:spTgt spid="38"/>
                                        </p:tgtEl>
                                        <p:attrNameLst>
                                          <p:attrName>style.visibility</p:attrName>
                                        </p:attrNameLst>
                                      </p:cBhvr>
                                      <p:to>
                                        <p:strVal val="visible"/>
                                      </p:to>
                                    </p:set>
                                    <p:animEffect transition="in" filter="fade">
                                      <p:cBhvr>
                                        <p:cTn id="104" dur="400"/>
                                        <p:tgtEl>
                                          <p:spTgt spid="38"/>
                                        </p:tgtEl>
                                      </p:cBhvr>
                                    </p:animEffect>
                                  </p:childTnLst>
                                </p:cTn>
                              </p:par>
                              <p:par>
                                <p:cTn id="105" presetID="10" presetClass="exit" presetSubtype="0" fill="hold" nodeType="withEffect">
                                  <p:stCondLst>
                                    <p:cond delay="13100"/>
                                  </p:stCondLst>
                                  <p:childTnLst>
                                    <p:animEffect transition="out" filter="fade">
                                      <p:cBhvr>
                                        <p:cTn id="106" dur="400"/>
                                        <p:tgtEl>
                                          <p:spTgt spid="38"/>
                                        </p:tgtEl>
                                      </p:cBhvr>
                                    </p:animEffect>
                                    <p:set>
                                      <p:cBhvr>
                                        <p:cTn id="107" dur="1" fill="hold">
                                          <p:stCondLst>
                                            <p:cond delay="399"/>
                                          </p:stCondLst>
                                        </p:cTn>
                                        <p:tgtEl>
                                          <p:spTgt spid="38"/>
                                        </p:tgtEl>
                                        <p:attrNameLst>
                                          <p:attrName>style.visibility</p:attrName>
                                        </p:attrNameLst>
                                      </p:cBhvr>
                                      <p:to>
                                        <p:strVal val="hidden"/>
                                      </p:to>
                                    </p:set>
                                  </p:childTnLst>
                                </p:cTn>
                              </p:par>
                              <p:par>
                                <p:cTn id="108" presetID="10" presetClass="entr" presetSubtype="0" fill="hold" nodeType="withEffect">
                                  <p:stCondLst>
                                    <p:cond delay="13100"/>
                                  </p:stCondLst>
                                  <p:childTnLst>
                                    <p:set>
                                      <p:cBhvr>
                                        <p:cTn id="109" dur="1" fill="hold">
                                          <p:stCondLst>
                                            <p:cond delay="0"/>
                                          </p:stCondLst>
                                        </p:cTn>
                                        <p:tgtEl>
                                          <p:spTgt spid="16"/>
                                        </p:tgtEl>
                                        <p:attrNameLst>
                                          <p:attrName>style.visibility</p:attrName>
                                        </p:attrNameLst>
                                      </p:cBhvr>
                                      <p:to>
                                        <p:strVal val="visible"/>
                                      </p:to>
                                    </p:set>
                                    <p:animEffect transition="in" filter="fade">
                                      <p:cBhvr>
                                        <p:cTn id="110" dur="400"/>
                                        <p:tgtEl>
                                          <p:spTgt spid="16"/>
                                        </p:tgtEl>
                                      </p:cBhvr>
                                    </p:animEffect>
                                  </p:childTnLst>
                                </p:cTn>
                              </p:par>
                              <p:par>
                                <p:cTn id="111" presetID="10" presetClass="exit" presetSubtype="0" fill="hold" nodeType="withEffect">
                                  <p:stCondLst>
                                    <p:cond delay="14100"/>
                                  </p:stCondLst>
                                  <p:childTnLst>
                                    <p:animEffect transition="out" filter="fade">
                                      <p:cBhvr>
                                        <p:cTn id="112" dur="400"/>
                                        <p:tgtEl>
                                          <p:spTgt spid="16"/>
                                        </p:tgtEl>
                                      </p:cBhvr>
                                    </p:animEffect>
                                    <p:set>
                                      <p:cBhvr>
                                        <p:cTn id="113" dur="1" fill="hold">
                                          <p:stCondLst>
                                            <p:cond delay="399"/>
                                          </p:stCondLst>
                                        </p:cTn>
                                        <p:tgtEl>
                                          <p:spTgt spid="16"/>
                                        </p:tgtEl>
                                        <p:attrNameLst>
                                          <p:attrName>style.visibility</p:attrName>
                                        </p:attrNameLst>
                                      </p:cBhvr>
                                      <p:to>
                                        <p:strVal val="hidden"/>
                                      </p:to>
                                    </p:set>
                                  </p:childTnLst>
                                </p:cTn>
                              </p:par>
                              <p:par>
                                <p:cTn id="114" presetID="10" presetClass="entr" presetSubtype="0" fill="hold" nodeType="withEffect">
                                  <p:stCondLst>
                                    <p:cond delay="14100"/>
                                  </p:stCondLst>
                                  <p:childTnLst>
                                    <p:set>
                                      <p:cBhvr>
                                        <p:cTn id="115" dur="1" fill="hold">
                                          <p:stCondLst>
                                            <p:cond delay="0"/>
                                          </p:stCondLst>
                                        </p:cTn>
                                        <p:tgtEl>
                                          <p:spTgt spid="22"/>
                                        </p:tgtEl>
                                        <p:attrNameLst>
                                          <p:attrName>style.visibility</p:attrName>
                                        </p:attrNameLst>
                                      </p:cBhvr>
                                      <p:to>
                                        <p:strVal val="visible"/>
                                      </p:to>
                                    </p:set>
                                    <p:animEffect transition="in" filter="fade">
                                      <p:cBhvr>
                                        <p:cTn id="116" dur="400"/>
                                        <p:tgtEl>
                                          <p:spTgt spid="22"/>
                                        </p:tgtEl>
                                      </p:cBhvr>
                                    </p:animEffect>
                                  </p:childTnLst>
                                </p:cTn>
                              </p:par>
                              <p:par>
                                <p:cTn id="117" presetID="10" presetClass="exit" presetSubtype="0" fill="hold" nodeType="withEffect">
                                  <p:stCondLst>
                                    <p:cond delay="15100"/>
                                  </p:stCondLst>
                                  <p:childTnLst>
                                    <p:animEffect transition="out" filter="fade">
                                      <p:cBhvr>
                                        <p:cTn id="118" dur="400"/>
                                        <p:tgtEl>
                                          <p:spTgt spid="22"/>
                                        </p:tgtEl>
                                      </p:cBhvr>
                                    </p:animEffect>
                                    <p:set>
                                      <p:cBhvr>
                                        <p:cTn id="119" dur="1" fill="hold">
                                          <p:stCondLst>
                                            <p:cond delay="399"/>
                                          </p:stCondLst>
                                        </p:cTn>
                                        <p:tgtEl>
                                          <p:spTgt spid="22"/>
                                        </p:tgtEl>
                                        <p:attrNameLst>
                                          <p:attrName>style.visibility</p:attrName>
                                        </p:attrNameLst>
                                      </p:cBhvr>
                                      <p:to>
                                        <p:strVal val="hidden"/>
                                      </p:to>
                                    </p:set>
                                  </p:childTnLst>
                                </p:cTn>
                              </p:par>
                              <p:par>
                                <p:cTn id="120" presetID="10" presetClass="entr" presetSubtype="0" fill="hold" nodeType="withEffect">
                                  <p:stCondLst>
                                    <p:cond delay="15100"/>
                                  </p:stCondLst>
                                  <p:childTnLst>
                                    <p:set>
                                      <p:cBhvr>
                                        <p:cTn id="121" dur="1" fill="hold">
                                          <p:stCondLst>
                                            <p:cond delay="0"/>
                                          </p:stCondLst>
                                        </p:cTn>
                                        <p:tgtEl>
                                          <p:spTgt spid="26"/>
                                        </p:tgtEl>
                                        <p:attrNameLst>
                                          <p:attrName>style.visibility</p:attrName>
                                        </p:attrNameLst>
                                      </p:cBhvr>
                                      <p:to>
                                        <p:strVal val="visible"/>
                                      </p:to>
                                    </p:set>
                                    <p:animEffect transition="in" filter="fade">
                                      <p:cBhvr>
                                        <p:cTn id="122" dur="400"/>
                                        <p:tgtEl>
                                          <p:spTgt spid="26"/>
                                        </p:tgtEl>
                                      </p:cBhvr>
                                    </p:animEffect>
                                  </p:childTnLst>
                                </p:cTn>
                              </p:par>
                              <p:par>
                                <p:cTn id="123" presetID="10" presetClass="exit" presetSubtype="0" fill="hold" nodeType="withEffect">
                                  <p:stCondLst>
                                    <p:cond delay="16100"/>
                                  </p:stCondLst>
                                  <p:childTnLst>
                                    <p:animEffect transition="out" filter="fade">
                                      <p:cBhvr>
                                        <p:cTn id="124" dur="400"/>
                                        <p:tgtEl>
                                          <p:spTgt spid="26"/>
                                        </p:tgtEl>
                                      </p:cBhvr>
                                    </p:animEffect>
                                    <p:set>
                                      <p:cBhvr>
                                        <p:cTn id="125" dur="1" fill="hold">
                                          <p:stCondLst>
                                            <p:cond delay="399"/>
                                          </p:stCondLst>
                                        </p:cTn>
                                        <p:tgtEl>
                                          <p:spTgt spid="26"/>
                                        </p:tgtEl>
                                        <p:attrNameLst>
                                          <p:attrName>style.visibility</p:attrName>
                                        </p:attrNameLst>
                                      </p:cBhvr>
                                      <p:to>
                                        <p:strVal val="hidden"/>
                                      </p:to>
                                    </p:set>
                                  </p:childTnLst>
                                </p:cTn>
                              </p:par>
                              <p:par>
                                <p:cTn id="126" presetID="10" presetClass="entr" presetSubtype="0" fill="hold" nodeType="withEffect">
                                  <p:stCondLst>
                                    <p:cond delay="16100"/>
                                  </p:stCondLst>
                                  <p:childTnLst>
                                    <p:set>
                                      <p:cBhvr>
                                        <p:cTn id="127" dur="1" fill="hold">
                                          <p:stCondLst>
                                            <p:cond delay="0"/>
                                          </p:stCondLst>
                                        </p:cTn>
                                        <p:tgtEl>
                                          <p:spTgt spid="30"/>
                                        </p:tgtEl>
                                        <p:attrNameLst>
                                          <p:attrName>style.visibility</p:attrName>
                                        </p:attrNameLst>
                                      </p:cBhvr>
                                      <p:to>
                                        <p:strVal val="visible"/>
                                      </p:to>
                                    </p:set>
                                    <p:animEffect transition="in" filter="fade">
                                      <p:cBhvr>
                                        <p:cTn id="128" dur="400"/>
                                        <p:tgtEl>
                                          <p:spTgt spid="30"/>
                                        </p:tgtEl>
                                      </p:cBhvr>
                                    </p:animEffect>
                                  </p:childTnLst>
                                </p:cTn>
                              </p:par>
                              <p:par>
                                <p:cTn id="129" presetID="10" presetClass="entr" presetSubtype="0" fill="hold" nodeType="withEffect">
                                  <p:stCondLst>
                                    <p:cond delay="17100"/>
                                  </p:stCondLst>
                                  <p:childTnLst>
                                    <p:set>
                                      <p:cBhvr>
                                        <p:cTn id="130" dur="1" fill="hold">
                                          <p:stCondLst>
                                            <p:cond delay="0"/>
                                          </p:stCondLst>
                                        </p:cTn>
                                        <p:tgtEl>
                                          <p:spTgt spid="40"/>
                                        </p:tgtEl>
                                        <p:attrNameLst>
                                          <p:attrName>style.visibility</p:attrName>
                                        </p:attrNameLst>
                                      </p:cBhvr>
                                      <p:to>
                                        <p:strVal val="visible"/>
                                      </p:to>
                                    </p:set>
                                    <p:animEffect transition="in" filter="fade">
                                      <p:cBhvr>
                                        <p:cTn id="131" dur="400"/>
                                        <p:tgtEl>
                                          <p:spTgt spid="40"/>
                                        </p:tgtEl>
                                      </p:cBhvr>
                                    </p:animEffect>
                                  </p:childTnLst>
                                </p:cTn>
                              </p:par>
                              <p:par>
                                <p:cTn id="132" presetID="10" presetClass="exit" presetSubtype="0" fill="hold" nodeType="withEffect">
                                  <p:stCondLst>
                                    <p:cond delay="17100"/>
                                  </p:stCondLst>
                                  <p:childTnLst>
                                    <p:animEffect transition="out" filter="fade">
                                      <p:cBhvr>
                                        <p:cTn id="133" dur="400"/>
                                        <p:tgtEl>
                                          <p:spTgt spid="30"/>
                                        </p:tgtEl>
                                      </p:cBhvr>
                                    </p:animEffect>
                                    <p:set>
                                      <p:cBhvr>
                                        <p:cTn id="134" dur="1" fill="hold">
                                          <p:stCondLst>
                                            <p:cond delay="399"/>
                                          </p:stCondLst>
                                        </p:cTn>
                                        <p:tgtEl>
                                          <p:spTgt spid="30"/>
                                        </p:tgtEl>
                                        <p:attrNameLst>
                                          <p:attrName>style.visibility</p:attrName>
                                        </p:attrNameLst>
                                      </p:cBhvr>
                                      <p:to>
                                        <p:strVal val="hidden"/>
                                      </p:to>
                                    </p:set>
                                  </p:childTnLst>
                                </p:cTn>
                              </p:par>
                              <p:par>
                                <p:cTn id="135" presetID="10" presetClass="exit" presetSubtype="0" fill="hold" nodeType="withEffect">
                                  <p:stCondLst>
                                    <p:cond delay="18100"/>
                                  </p:stCondLst>
                                  <p:childTnLst>
                                    <p:animEffect transition="out" filter="fade">
                                      <p:cBhvr>
                                        <p:cTn id="136" dur="400"/>
                                        <p:tgtEl>
                                          <p:spTgt spid="40"/>
                                        </p:tgtEl>
                                      </p:cBhvr>
                                    </p:animEffect>
                                    <p:set>
                                      <p:cBhvr>
                                        <p:cTn id="137" dur="1" fill="hold">
                                          <p:stCondLst>
                                            <p:cond delay="399"/>
                                          </p:stCondLst>
                                        </p:cTn>
                                        <p:tgtEl>
                                          <p:spTgt spid="40"/>
                                        </p:tgtEl>
                                        <p:attrNameLst>
                                          <p:attrName>style.visibility</p:attrName>
                                        </p:attrNameLst>
                                      </p:cBhvr>
                                      <p:to>
                                        <p:strVal val="hidden"/>
                                      </p:to>
                                    </p:set>
                                  </p:childTnLst>
                                </p:cTn>
                              </p:par>
                              <p:par>
                                <p:cTn id="138" presetID="10" presetClass="entr" presetSubtype="0" fill="hold" nodeType="withEffect">
                                  <p:stCondLst>
                                    <p:cond delay="18100"/>
                                  </p:stCondLst>
                                  <p:childTnLst>
                                    <p:set>
                                      <p:cBhvr>
                                        <p:cTn id="139" dur="1" fill="hold">
                                          <p:stCondLst>
                                            <p:cond delay="0"/>
                                          </p:stCondLst>
                                        </p:cTn>
                                        <p:tgtEl>
                                          <p:spTgt spid="34"/>
                                        </p:tgtEl>
                                        <p:attrNameLst>
                                          <p:attrName>style.visibility</p:attrName>
                                        </p:attrNameLst>
                                      </p:cBhvr>
                                      <p:to>
                                        <p:strVal val="visible"/>
                                      </p:to>
                                    </p:set>
                                    <p:animEffect transition="in" filter="fade">
                                      <p:cBhvr>
                                        <p:cTn id="140" dur="400"/>
                                        <p:tgtEl>
                                          <p:spTgt spid="34"/>
                                        </p:tgtEl>
                                      </p:cBhvr>
                                    </p:animEffect>
                                  </p:childTnLst>
                                </p:cTn>
                              </p:par>
                              <p:par>
                                <p:cTn id="141" presetID="10" presetClass="exit" presetSubtype="0" fill="hold" nodeType="withEffect">
                                  <p:stCondLst>
                                    <p:cond delay="19100"/>
                                  </p:stCondLst>
                                  <p:childTnLst>
                                    <p:animEffect transition="out" filter="fade">
                                      <p:cBhvr>
                                        <p:cTn id="142" dur="400"/>
                                        <p:tgtEl>
                                          <p:spTgt spid="34"/>
                                        </p:tgtEl>
                                      </p:cBhvr>
                                    </p:animEffect>
                                    <p:set>
                                      <p:cBhvr>
                                        <p:cTn id="143" dur="1" fill="hold">
                                          <p:stCondLst>
                                            <p:cond delay="399"/>
                                          </p:stCondLst>
                                        </p:cTn>
                                        <p:tgtEl>
                                          <p:spTgt spid="34"/>
                                        </p:tgtEl>
                                        <p:attrNameLst>
                                          <p:attrName>style.visibility</p:attrName>
                                        </p:attrNameLst>
                                      </p:cBhvr>
                                      <p:to>
                                        <p:strVal val="hidden"/>
                                      </p:to>
                                    </p:set>
                                  </p:childTnLst>
                                </p:cTn>
                              </p:par>
                              <p:par>
                                <p:cTn id="144" presetID="10" presetClass="entr" presetSubtype="0" fill="hold" nodeType="withEffect">
                                  <p:stCondLst>
                                    <p:cond delay="19100"/>
                                  </p:stCondLst>
                                  <p:childTnLst>
                                    <p:set>
                                      <p:cBhvr>
                                        <p:cTn id="145" dur="1" fill="hold">
                                          <p:stCondLst>
                                            <p:cond delay="0"/>
                                          </p:stCondLst>
                                        </p:cTn>
                                        <p:tgtEl>
                                          <p:spTgt spid="36"/>
                                        </p:tgtEl>
                                        <p:attrNameLst>
                                          <p:attrName>style.visibility</p:attrName>
                                        </p:attrNameLst>
                                      </p:cBhvr>
                                      <p:to>
                                        <p:strVal val="visible"/>
                                      </p:to>
                                    </p:set>
                                    <p:animEffect transition="in" filter="fade">
                                      <p:cBhvr>
                                        <p:cTn id="146" dur="400"/>
                                        <p:tgtEl>
                                          <p:spTgt spid="36"/>
                                        </p:tgtEl>
                                      </p:cBhvr>
                                    </p:animEffect>
                                  </p:childTnLst>
                                </p:cTn>
                              </p:par>
                              <p:par>
                                <p:cTn id="147" presetID="10" presetClass="exit" presetSubtype="0" fill="hold" nodeType="withEffect">
                                  <p:stCondLst>
                                    <p:cond delay="20100"/>
                                  </p:stCondLst>
                                  <p:childTnLst>
                                    <p:animEffect transition="out" filter="fade">
                                      <p:cBhvr>
                                        <p:cTn id="148" dur="400"/>
                                        <p:tgtEl>
                                          <p:spTgt spid="36"/>
                                        </p:tgtEl>
                                      </p:cBhvr>
                                    </p:animEffect>
                                    <p:set>
                                      <p:cBhvr>
                                        <p:cTn id="149" dur="1" fill="hold">
                                          <p:stCondLst>
                                            <p:cond delay="399"/>
                                          </p:stCondLst>
                                        </p:cTn>
                                        <p:tgtEl>
                                          <p:spTgt spid="36"/>
                                        </p:tgtEl>
                                        <p:attrNameLst>
                                          <p:attrName>style.visibility</p:attrName>
                                        </p:attrNameLst>
                                      </p:cBhvr>
                                      <p:to>
                                        <p:strVal val="hidden"/>
                                      </p:to>
                                    </p:set>
                                  </p:childTnLst>
                                </p:cTn>
                              </p:par>
                              <p:par>
                                <p:cTn id="150" presetID="10" presetClass="entr" presetSubtype="0" fill="hold" nodeType="withEffect">
                                  <p:stCondLst>
                                    <p:cond delay="20100"/>
                                  </p:stCondLst>
                                  <p:childTnLst>
                                    <p:set>
                                      <p:cBhvr>
                                        <p:cTn id="151" dur="1" fill="hold">
                                          <p:stCondLst>
                                            <p:cond delay="0"/>
                                          </p:stCondLst>
                                        </p:cTn>
                                        <p:tgtEl>
                                          <p:spTgt spid="38"/>
                                        </p:tgtEl>
                                        <p:attrNameLst>
                                          <p:attrName>style.visibility</p:attrName>
                                        </p:attrNameLst>
                                      </p:cBhvr>
                                      <p:to>
                                        <p:strVal val="visible"/>
                                      </p:to>
                                    </p:set>
                                    <p:animEffect transition="in" filter="fade">
                                      <p:cBhvr>
                                        <p:cTn id="152" dur="400"/>
                                        <p:tgtEl>
                                          <p:spTgt spid="38"/>
                                        </p:tgtEl>
                                      </p:cBhvr>
                                    </p:animEffect>
                                  </p:childTnLst>
                                </p:cTn>
                              </p:par>
                              <p:par>
                                <p:cTn id="153" presetID="10" presetClass="exit" presetSubtype="0" fill="hold" nodeType="withEffect">
                                  <p:stCondLst>
                                    <p:cond delay="21100"/>
                                  </p:stCondLst>
                                  <p:childTnLst>
                                    <p:animEffect transition="out" filter="fade">
                                      <p:cBhvr>
                                        <p:cTn id="154" dur="400"/>
                                        <p:tgtEl>
                                          <p:spTgt spid="38"/>
                                        </p:tgtEl>
                                      </p:cBhvr>
                                    </p:animEffect>
                                    <p:set>
                                      <p:cBhvr>
                                        <p:cTn id="155" dur="1" fill="hold">
                                          <p:stCondLst>
                                            <p:cond delay="399"/>
                                          </p:stCondLst>
                                        </p:cTn>
                                        <p:tgtEl>
                                          <p:spTgt spid="38"/>
                                        </p:tgtEl>
                                        <p:attrNameLst>
                                          <p:attrName>style.visibility</p:attrName>
                                        </p:attrNameLst>
                                      </p:cBhvr>
                                      <p:to>
                                        <p:strVal val="hidden"/>
                                      </p:to>
                                    </p:set>
                                  </p:childTnLst>
                                </p:cTn>
                              </p:par>
                              <p:par>
                                <p:cTn id="156" presetID="10" presetClass="entr" presetSubtype="0" fill="hold" nodeType="withEffect">
                                  <p:stCondLst>
                                    <p:cond delay="21100"/>
                                  </p:stCondLst>
                                  <p:childTnLst>
                                    <p:set>
                                      <p:cBhvr>
                                        <p:cTn id="157" dur="1" fill="hold">
                                          <p:stCondLst>
                                            <p:cond delay="0"/>
                                          </p:stCondLst>
                                        </p:cTn>
                                        <p:tgtEl>
                                          <p:spTgt spid="16"/>
                                        </p:tgtEl>
                                        <p:attrNameLst>
                                          <p:attrName>style.visibility</p:attrName>
                                        </p:attrNameLst>
                                      </p:cBhvr>
                                      <p:to>
                                        <p:strVal val="visible"/>
                                      </p:to>
                                    </p:set>
                                    <p:animEffect transition="in" filter="fade">
                                      <p:cBhvr>
                                        <p:cTn id="158" dur="400"/>
                                        <p:tgtEl>
                                          <p:spTgt spid="16"/>
                                        </p:tgtEl>
                                      </p:cBhvr>
                                    </p:animEffect>
                                  </p:childTnLst>
                                </p:cTn>
                              </p:par>
                              <p:par>
                                <p:cTn id="159" presetID="10" presetClass="exit" presetSubtype="0" fill="hold" nodeType="withEffect">
                                  <p:stCondLst>
                                    <p:cond delay="22100"/>
                                  </p:stCondLst>
                                  <p:childTnLst>
                                    <p:animEffect transition="out" filter="fade">
                                      <p:cBhvr>
                                        <p:cTn id="160" dur="400"/>
                                        <p:tgtEl>
                                          <p:spTgt spid="16"/>
                                        </p:tgtEl>
                                      </p:cBhvr>
                                    </p:animEffect>
                                    <p:set>
                                      <p:cBhvr>
                                        <p:cTn id="161" dur="1" fill="hold">
                                          <p:stCondLst>
                                            <p:cond delay="399"/>
                                          </p:stCondLst>
                                        </p:cTn>
                                        <p:tgtEl>
                                          <p:spTgt spid="16"/>
                                        </p:tgtEl>
                                        <p:attrNameLst>
                                          <p:attrName>style.visibility</p:attrName>
                                        </p:attrNameLst>
                                      </p:cBhvr>
                                      <p:to>
                                        <p:strVal val="hidden"/>
                                      </p:to>
                                    </p:set>
                                  </p:childTnLst>
                                </p:cTn>
                              </p:par>
                              <p:par>
                                <p:cTn id="162" presetID="10" presetClass="entr" presetSubtype="0" fill="hold" nodeType="withEffect">
                                  <p:stCondLst>
                                    <p:cond delay="22100"/>
                                  </p:stCondLst>
                                  <p:childTnLst>
                                    <p:set>
                                      <p:cBhvr>
                                        <p:cTn id="163" dur="1" fill="hold">
                                          <p:stCondLst>
                                            <p:cond delay="0"/>
                                          </p:stCondLst>
                                        </p:cTn>
                                        <p:tgtEl>
                                          <p:spTgt spid="22"/>
                                        </p:tgtEl>
                                        <p:attrNameLst>
                                          <p:attrName>style.visibility</p:attrName>
                                        </p:attrNameLst>
                                      </p:cBhvr>
                                      <p:to>
                                        <p:strVal val="visible"/>
                                      </p:to>
                                    </p:set>
                                    <p:animEffect transition="in" filter="fade">
                                      <p:cBhvr>
                                        <p:cTn id="164" dur="400"/>
                                        <p:tgtEl>
                                          <p:spTgt spid="22"/>
                                        </p:tgtEl>
                                      </p:cBhvr>
                                    </p:animEffect>
                                  </p:childTnLst>
                                </p:cTn>
                              </p:par>
                              <p:par>
                                <p:cTn id="165" presetID="10" presetClass="exit" presetSubtype="0" fill="hold" nodeType="withEffect">
                                  <p:stCondLst>
                                    <p:cond delay="23100"/>
                                  </p:stCondLst>
                                  <p:childTnLst>
                                    <p:animEffect transition="out" filter="fade">
                                      <p:cBhvr>
                                        <p:cTn id="166" dur="400"/>
                                        <p:tgtEl>
                                          <p:spTgt spid="22"/>
                                        </p:tgtEl>
                                      </p:cBhvr>
                                    </p:animEffect>
                                    <p:set>
                                      <p:cBhvr>
                                        <p:cTn id="167" dur="1" fill="hold">
                                          <p:stCondLst>
                                            <p:cond delay="399"/>
                                          </p:stCondLst>
                                        </p:cTn>
                                        <p:tgtEl>
                                          <p:spTgt spid="22"/>
                                        </p:tgtEl>
                                        <p:attrNameLst>
                                          <p:attrName>style.visibility</p:attrName>
                                        </p:attrNameLst>
                                      </p:cBhvr>
                                      <p:to>
                                        <p:strVal val="hidden"/>
                                      </p:to>
                                    </p:set>
                                  </p:childTnLst>
                                </p:cTn>
                              </p:par>
                              <p:par>
                                <p:cTn id="168" presetID="10" presetClass="entr" presetSubtype="0" fill="hold" nodeType="withEffect">
                                  <p:stCondLst>
                                    <p:cond delay="23100"/>
                                  </p:stCondLst>
                                  <p:childTnLst>
                                    <p:set>
                                      <p:cBhvr>
                                        <p:cTn id="169" dur="1" fill="hold">
                                          <p:stCondLst>
                                            <p:cond delay="0"/>
                                          </p:stCondLst>
                                        </p:cTn>
                                        <p:tgtEl>
                                          <p:spTgt spid="26"/>
                                        </p:tgtEl>
                                        <p:attrNameLst>
                                          <p:attrName>style.visibility</p:attrName>
                                        </p:attrNameLst>
                                      </p:cBhvr>
                                      <p:to>
                                        <p:strVal val="visible"/>
                                      </p:to>
                                    </p:set>
                                    <p:animEffect transition="in" filter="fade">
                                      <p:cBhvr>
                                        <p:cTn id="170" dur="400"/>
                                        <p:tgtEl>
                                          <p:spTgt spid="26"/>
                                        </p:tgtEl>
                                      </p:cBhvr>
                                    </p:animEffect>
                                  </p:childTnLst>
                                </p:cTn>
                              </p:par>
                              <p:par>
                                <p:cTn id="171" presetID="10" presetClass="exit" presetSubtype="0" fill="hold" nodeType="withEffect">
                                  <p:stCondLst>
                                    <p:cond delay="24100"/>
                                  </p:stCondLst>
                                  <p:childTnLst>
                                    <p:animEffect transition="out" filter="fade">
                                      <p:cBhvr>
                                        <p:cTn id="172" dur="400"/>
                                        <p:tgtEl>
                                          <p:spTgt spid="26"/>
                                        </p:tgtEl>
                                      </p:cBhvr>
                                    </p:animEffect>
                                    <p:set>
                                      <p:cBhvr>
                                        <p:cTn id="173" dur="1" fill="hold">
                                          <p:stCondLst>
                                            <p:cond delay="399"/>
                                          </p:stCondLst>
                                        </p:cTn>
                                        <p:tgtEl>
                                          <p:spTgt spid="26"/>
                                        </p:tgtEl>
                                        <p:attrNameLst>
                                          <p:attrName>style.visibility</p:attrName>
                                        </p:attrNameLst>
                                      </p:cBhvr>
                                      <p:to>
                                        <p:strVal val="hidden"/>
                                      </p:to>
                                    </p:set>
                                  </p:childTnLst>
                                </p:cTn>
                              </p:par>
                              <p:par>
                                <p:cTn id="174" presetID="10" presetClass="entr" presetSubtype="0" fill="hold" nodeType="withEffect">
                                  <p:stCondLst>
                                    <p:cond delay="24100"/>
                                  </p:stCondLst>
                                  <p:childTnLst>
                                    <p:set>
                                      <p:cBhvr>
                                        <p:cTn id="175" dur="1" fill="hold">
                                          <p:stCondLst>
                                            <p:cond delay="0"/>
                                          </p:stCondLst>
                                        </p:cTn>
                                        <p:tgtEl>
                                          <p:spTgt spid="30"/>
                                        </p:tgtEl>
                                        <p:attrNameLst>
                                          <p:attrName>style.visibility</p:attrName>
                                        </p:attrNameLst>
                                      </p:cBhvr>
                                      <p:to>
                                        <p:strVal val="visible"/>
                                      </p:to>
                                    </p:set>
                                    <p:animEffect transition="in" filter="fade">
                                      <p:cBhvr>
                                        <p:cTn id="176" dur="400"/>
                                        <p:tgtEl>
                                          <p:spTgt spid="30"/>
                                        </p:tgtEl>
                                      </p:cBhvr>
                                    </p:animEffect>
                                  </p:childTnLst>
                                </p:cTn>
                              </p:par>
                              <p:par>
                                <p:cTn id="177" presetID="10" presetClass="entr" presetSubtype="0" fill="hold" nodeType="withEffect">
                                  <p:stCondLst>
                                    <p:cond delay="25100"/>
                                  </p:stCondLst>
                                  <p:childTnLst>
                                    <p:set>
                                      <p:cBhvr>
                                        <p:cTn id="178" dur="1" fill="hold">
                                          <p:stCondLst>
                                            <p:cond delay="0"/>
                                          </p:stCondLst>
                                        </p:cTn>
                                        <p:tgtEl>
                                          <p:spTgt spid="40"/>
                                        </p:tgtEl>
                                        <p:attrNameLst>
                                          <p:attrName>style.visibility</p:attrName>
                                        </p:attrNameLst>
                                      </p:cBhvr>
                                      <p:to>
                                        <p:strVal val="visible"/>
                                      </p:to>
                                    </p:set>
                                    <p:animEffect transition="in" filter="fade">
                                      <p:cBhvr>
                                        <p:cTn id="179" dur="400"/>
                                        <p:tgtEl>
                                          <p:spTgt spid="40"/>
                                        </p:tgtEl>
                                      </p:cBhvr>
                                    </p:animEffect>
                                  </p:childTnLst>
                                </p:cTn>
                              </p:par>
                              <p:par>
                                <p:cTn id="180" presetID="10" presetClass="exit" presetSubtype="0" fill="hold" nodeType="withEffect">
                                  <p:stCondLst>
                                    <p:cond delay="25100"/>
                                  </p:stCondLst>
                                  <p:childTnLst>
                                    <p:animEffect transition="out" filter="fade">
                                      <p:cBhvr>
                                        <p:cTn id="181" dur="400"/>
                                        <p:tgtEl>
                                          <p:spTgt spid="30"/>
                                        </p:tgtEl>
                                      </p:cBhvr>
                                    </p:animEffect>
                                    <p:set>
                                      <p:cBhvr>
                                        <p:cTn id="182" dur="1" fill="hold">
                                          <p:stCondLst>
                                            <p:cond delay="399"/>
                                          </p:stCondLst>
                                        </p:cTn>
                                        <p:tgtEl>
                                          <p:spTgt spid="30"/>
                                        </p:tgtEl>
                                        <p:attrNameLst>
                                          <p:attrName>style.visibility</p:attrName>
                                        </p:attrNameLst>
                                      </p:cBhvr>
                                      <p:to>
                                        <p:strVal val="hidden"/>
                                      </p:to>
                                    </p:set>
                                  </p:childTnLst>
                                </p:cTn>
                              </p:par>
                              <p:par>
                                <p:cTn id="183" presetID="10" presetClass="exit" presetSubtype="0" fill="hold" nodeType="withEffect">
                                  <p:stCondLst>
                                    <p:cond delay="26100"/>
                                  </p:stCondLst>
                                  <p:childTnLst>
                                    <p:animEffect transition="out" filter="fade">
                                      <p:cBhvr>
                                        <p:cTn id="184" dur="400"/>
                                        <p:tgtEl>
                                          <p:spTgt spid="40"/>
                                        </p:tgtEl>
                                      </p:cBhvr>
                                    </p:animEffect>
                                    <p:set>
                                      <p:cBhvr>
                                        <p:cTn id="185" dur="1" fill="hold">
                                          <p:stCondLst>
                                            <p:cond delay="399"/>
                                          </p:stCondLst>
                                        </p:cTn>
                                        <p:tgtEl>
                                          <p:spTgt spid="40"/>
                                        </p:tgtEl>
                                        <p:attrNameLst>
                                          <p:attrName>style.visibility</p:attrName>
                                        </p:attrNameLst>
                                      </p:cBhvr>
                                      <p:to>
                                        <p:strVal val="hidden"/>
                                      </p:to>
                                    </p:set>
                                  </p:childTnLst>
                                </p:cTn>
                              </p:par>
                              <p:par>
                                <p:cTn id="186" presetID="10" presetClass="entr" presetSubtype="0" fill="hold" nodeType="withEffect">
                                  <p:stCondLst>
                                    <p:cond delay="26100"/>
                                  </p:stCondLst>
                                  <p:childTnLst>
                                    <p:set>
                                      <p:cBhvr>
                                        <p:cTn id="187" dur="1" fill="hold">
                                          <p:stCondLst>
                                            <p:cond delay="0"/>
                                          </p:stCondLst>
                                        </p:cTn>
                                        <p:tgtEl>
                                          <p:spTgt spid="34"/>
                                        </p:tgtEl>
                                        <p:attrNameLst>
                                          <p:attrName>style.visibility</p:attrName>
                                        </p:attrNameLst>
                                      </p:cBhvr>
                                      <p:to>
                                        <p:strVal val="visible"/>
                                      </p:to>
                                    </p:set>
                                    <p:animEffect transition="in" filter="fade">
                                      <p:cBhvr>
                                        <p:cTn id="188" dur="400"/>
                                        <p:tgtEl>
                                          <p:spTgt spid="34"/>
                                        </p:tgtEl>
                                      </p:cBhvr>
                                    </p:animEffect>
                                  </p:childTnLst>
                                </p:cTn>
                              </p:par>
                              <p:par>
                                <p:cTn id="189" presetID="10" presetClass="exit" presetSubtype="0" fill="hold" nodeType="withEffect">
                                  <p:stCondLst>
                                    <p:cond delay="27100"/>
                                  </p:stCondLst>
                                  <p:childTnLst>
                                    <p:animEffect transition="out" filter="fade">
                                      <p:cBhvr>
                                        <p:cTn id="190" dur="400"/>
                                        <p:tgtEl>
                                          <p:spTgt spid="34"/>
                                        </p:tgtEl>
                                      </p:cBhvr>
                                    </p:animEffect>
                                    <p:set>
                                      <p:cBhvr>
                                        <p:cTn id="191" dur="1" fill="hold">
                                          <p:stCondLst>
                                            <p:cond delay="399"/>
                                          </p:stCondLst>
                                        </p:cTn>
                                        <p:tgtEl>
                                          <p:spTgt spid="34"/>
                                        </p:tgtEl>
                                        <p:attrNameLst>
                                          <p:attrName>style.visibility</p:attrName>
                                        </p:attrNameLst>
                                      </p:cBhvr>
                                      <p:to>
                                        <p:strVal val="hidden"/>
                                      </p:to>
                                    </p:set>
                                  </p:childTnLst>
                                </p:cTn>
                              </p:par>
                              <p:par>
                                <p:cTn id="192" presetID="10" presetClass="entr" presetSubtype="0" fill="hold" nodeType="withEffect">
                                  <p:stCondLst>
                                    <p:cond delay="27100"/>
                                  </p:stCondLst>
                                  <p:childTnLst>
                                    <p:set>
                                      <p:cBhvr>
                                        <p:cTn id="193" dur="1" fill="hold">
                                          <p:stCondLst>
                                            <p:cond delay="0"/>
                                          </p:stCondLst>
                                        </p:cTn>
                                        <p:tgtEl>
                                          <p:spTgt spid="36"/>
                                        </p:tgtEl>
                                        <p:attrNameLst>
                                          <p:attrName>style.visibility</p:attrName>
                                        </p:attrNameLst>
                                      </p:cBhvr>
                                      <p:to>
                                        <p:strVal val="visible"/>
                                      </p:to>
                                    </p:set>
                                    <p:animEffect transition="in" filter="fade">
                                      <p:cBhvr>
                                        <p:cTn id="194" dur="400"/>
                                        <p:tgtEl>
                                          <p:spTgt spid="36"/>
                                        </p:tgtEl>
                                      </p:cBhvr>
                                    </p:animEffect>
                                  </p:childTnLst>
                                </p:cTn>
                              </p:par>
                              <p:par>
                                <p:cTn id="195" presetID="10" presetClass="exit" presetSubtype="0" fill="hold" nodeType="withEffect">
                                  <p:stCondLst>
                                    <p:cond delay="28100"/>
                                  </p:stCondLst>
                                  <p:childTnLst>
                                    <p:animEffect transition="out" filter="fade">
                                      <p:cBhvr>
                                        <p:cTn id="196" dur="400"/>
                                        <p:tgtEl>
                                          <p:spTgt spid="36"/>
                                        </p:tgtEl>
                                      </p:cBhvr>
                                    </p:animEffect>
                                    <p:set>
                                      <p:cBhvr>
                                        <p:cTn id="197" dur="1" fill="hold">
                                          <p:stCondLst>
                                            <p:cond delay="399"/>
                                          </p:stCondLst>
                                        </p:cTn>
                                        <p:tgtEl>
                                          <p:spTgt spid="36"/>
                                        </p:tgtEl>
                                        <p:attrNameLst>
                                          <p:attrName>style.visibility</p:attrName>
                                        </p:attrNameLst>
                                      </p:cBhvr>
                                      <p:to>
                                        <p:strVal val="hidden"/>
                                      </p:to>
                                    </p:set>
                                  </p:childTnLst>
                                </p:cTn>
                              </p:par>
                              <p:par>
                                <p:cTn id="198" presetID="10" presetClass="entr" presetSubtype="0" fill="hold" nodeType="withEffect">
                                  <p:stCondLst>
                                    <p:cond delay="28100"/>
                                  </p:stCondLst>
                                  <p:childTnLst>
                                    <p:set>
                                      <p:cBhvr>
                                        <p:cTn id="199" dur="1" fill="hold">
                                          <p:stCondLst>
                                            <p:cond delay="0"/>
                                          </p:stCondLst>
                                        </p:cTn>
                                        <p:tgtEl>
                                          <p:spTgt spid="38"/>
                                        </p:tgtEl>
                                        <p:attrNameLst>
                                          <p:attrName>style.visibility</p:attrName>
                                        </p:attrNameLst>
                                      </p:cBhvr>
                                      <p:to>
                                        <p:strVal val="visible"/>
                                      </p:to>
                                    </p:set>
                                    <p:animEffect transition="in" filter="fade">
                                      <p:cBhvr>
                                        <p:cTn id="200" dur="400"/>
                                        <p:tgtEl>
                                          <p:spTgt spid="38"/>
                                        </p:tgtEl>
                                      </p:cBhvr>
                                    </p:animEffect>
                                  </p:childTnLst>
                                </p:cTn>
                              </p:par>
                              <p:par>
                                <p:cTn id="201" presetID="10" presetClass="exit" presetSubtype="0" fill="hold" nodeType="withEffect">
                                  <p:stCondLst>
                                    <p:cond delay="29100"/>
                                  </p:stCondLst>
                                  <p:childTnLst>
                                    <p:animEffect transition="out" filter="fade">
                                      <p:cBhvr>
                                        <p:cTn id="202" dur="400"/>
                                        <p:tgtEl>
                                          <p:spTgt spid="38"/>
                                        </p:tgtEl>
                                      </p:cBhvr>
                                    </p:animEffect>
                                    <p:set>
                                      <p:cBhvr>
                                        <p:cTn id="203" dur="1" fill="hold">
                                          <p:stCondLst>
                                            <p:cond delay="399"/>
                                          </p:stCondLst>
                                        </p:cTn>
                                        <p:tgtEl>
                                          <p:spTgt spid="38"/>
                                        </p:tgtEl>
                                        <p:attrNameLst>
                                          <p:attrName>style.visibility</p:attrName>
                                        </p:attrNameLst>
                                      </p:cBhvr>
                                      <p:to>
                                        <p:strVal val="hidden"/>
                                      </p:to>
                                    </p:set>
                                  </p:childTnLst>
                                </p:cTn>
                              </p:par>
                              <p:par>
                                <p:cTn id="204" presetID="10" presetClass="entr" presetSubtype="0" fill="hold" nodeType="withEffect">
                                  <p:stCondLst>
                                    <p:cond delay="29100"/>
                                  </p:stCondLst>
                                  <p:childTnLst>
                                    <p:set>
                                      <p:cBhvr>
                                        <p:cTn id="205" dur="1" fill="hold">
                                          <p:stCondLst>
                                            <p:cond delay="0"/>
                                          </p:stCondLst>
                                        </p:cTn>
                                        <p:tgtEl>
                                          <p:spTgt spid="16"/>
                                        </p:tgtEl>
                                        <p:attrNameLst>
                                          <p:attrName>style.visibility</p:attrName>
                                        </p:attrNameLst>
                                      </p:cBhvr>
                                      <p:to>
                                        <p:strVal val="visible"/>
                                      </p:to>
                                    </p:set>
                                    <p:animEffect transition="in" filter="fade">
                                      <p:cBhvr>
                                        <p:cTn id="206" dur="400"/>
                                        <p:tgtEl>
                                          <p:spTgt spid="16"/>
                                        </p:tgtEl>
                                      </p:cBhvr>
                                    </p:animEffect>
                                  </p:childTnLst>
                                </p:cTn>
                              </p:par>
                              <p:par>
                                <p:cTn id="207" presetID="10" presetClass="exit" presetSubtype="0" fill="hold" nodeType="withEffect">
                                  <p:stCondLst>
                                    <p:cond delay="30100"/>
                                  </p:stCondLst>
                                  <p:childTnLst>
                                    <p:animEffect transition="out" filter="fade">
                                      <p:cBhvr>
                                        <p:cTn id="208" dur="400"/>
                                        <p:tgtEl>
                                          <p:spTgt spid="16"/>
                                        </p:tgtEl>
                                      </p:cBhvr>
                                    </p:animEffect>
                                    <p:set>
                                      <p:cBhvr>
                                        <p:cTn id="209" dur="1" fill="hold">
                                          <p:stCondLst>
                                            <p:cond delay="399"/>
                                          </p:stCondLst>
                                        </p:cTn>
                                        <p:tgtEl>
                                          <p:spTgt spid="16"/>
                                        </p:tgtEl>
                                        <p:attrNameLst>
                                          <p:attrName>style.visibility</p:attrName>
                                        </p:attrNameLst>
                                      </p:cBhvr>
                                      <p:to>
                                        <p:strVal val="hidden"/>
                                      </p:to>
                                    </p:set>
                                  </p:childTnLst>
                                </p:cTn>
                              </p:par>
                              <p:par>
                                <p:cTn id="210" presetID="10" presetClass="entr" presetSubtype="0" fill="hold" nodeType="withEffect">
                                  <p:stCondLst>
                                    <p:cond delay="30100"/>
                                  </p:stCondLst>
                                  <p:childTnLst>
                                    <p:set>
                                      <p:cBhvr>
                                        <p:cTn id="211" dur="1" fill="hold">
                                          <p:stCondLst>
                                            <p:cond delay="0"/>
                                          </p:stCondLst>
                                        </p:cTn>
                                        <p:tgtEl>
                                          <p:spTgt spid="22"/>
                                        </p:tgtEl>
                                        <p:attrNameLst>
                                          <p:attrName>style.visibility</p:attrName>
                                        </p:attrNameLst>
                                      </p:cBhvr>
                                      <p:to>
                                        <p:strVal val="visible"/>
                                      </p:to>
                                    </p:set>
                                    <p:animEffect transition="in" filter="fade">
                                      <p:cBhvr>
                                        <p:cTn id="212" dur="400"/>
                                        <p:tgtEl>
                                          <p:spTgt spid="22"/>
                                        </p:tgtEl>
                                      </p:cBhvr>
                                    </p:animEffect>
                                  </p:childTnLst>
                                </p:cTn>
                              </p:par>
                              <p:par>
                                <p:cTn id="213" presetID="10" presetClass="exit" presetSubtype="0" fill="hold" nodeType="withEffect">
                                  <p:stCondLst>
                                    <p:cond delay="31100"/>
                                  </p:stCondLst>
                                  <p:childTnLst>
                                    <p:animEffect transition="out" filter="fade">
                                      <p:cBhvr>
                                        <p:cTn id="214" dur="400"/>
                                        <p:tgtEl>
                                          <p:spTgt spid="22"/>
                                        </p:tgtEl>
                                      </p:cBhvr>
                                    </p:animEffect>
                                    <p:set>
                                      <p:cBhvr>
                                        <p:cTn id="215" dur="1" fill="hold">
                                          <p:stCondLst>
                                            <p:cond delay="399"/>
                                          </p:stCondLst>
                                        </p:cTn>
                                        <p:tgtEl>
                                          <p:spTgt spid="22"/>
                                        </p:tgtEl>
                                        <p:attrNameLst>
                                          <p:attrName>style.visibility</p:attrName>
                                        </p:attrNameLst>
                                      </p:cBhvr>
                                      <p:to>
                                        <p:strVal val="hidden"/>
                                      </p:to>
                                    </p:set>
                                  </p:childTnLst>
                                </p:cTn>
                              </p:par>
                              <p:par>
                                <p:cTn id="216" presetID="10" presetClass="entr" presetSubtype="0" fill="hold" nodeType="withEffect">
                                  <p:stCondLst>
                                    <p:cond delay="31100"/>
                                  </p:stCondLst>
                                  <p:childTnLst>
                                    <p:set>
                                      <p:cBhvr>
                                        <p:cTn id="217" dur="1" fill="hold">
                                          <p:stCondLst>
                                            <p:cond delay="0"/>
                                          </p:stCondLst>
                                        </p:cTn>
                                        <p:tgtEl>
                                          <p:spTgt spid="26"/>
                                        </p:tgtEl>
                                        <p:attrNameLst>
                                          <p:attrName>style.visibility</p:attrName>
                                        </p:attrNameLst>
                                      </p:cBhvr>
                                      <p:to>
                                        <p:strVal val="visible"/>
                                      </p:to>
                                    </p:set>
                                    <p:animEffect transition="in" filter="fade">
                                      <p:cBhvr>
                                        <p:cTn id="218" dur="400"/>
                                        <p:tgtEl>
                                          <p:spTgt spid="26"/>
                                        </p:tgtEl>
                                      </p:cBhvr>
                                    </p:animEffect>
                                  </p:childTnLst>
                                </p:cTn>
                              </p:par>
                              <p:par>
                                <p:cTn id="219" presetID="10" presetClass="exit" presetSubtype="0" fill="hold" nodeType="withEffect">
                                  <p:stCondLst>
                                    <p:cond delay="32100"/>
                                  </p:stCondLst>
                                  <p:childTnLst>
                                    <p:animEffect transition="out" filter="fade">
                                      <p:cBhvr>
                                        <p:cTn id="220" dur="400"/>
                                        <p:tgtEl>
                                          <p:spTgt spid="26"/>
                                        </p:tgtEl>
                                      </p:cBhvr>
                                    </p:animEffect>
                                    <p:set>
                                      <p:cBhvr>
                                        <p:cTn id="221" dur="1" fill="hold">
                                          <p:stCondLst>
                                            <p:cond delay="399"/>
                                          </p:stCondLst>
                                        </p:cTn>
                                        <p:tgtEl>
                                          <p:spTgt spid="26"/>
                                        </p:tgtEl>
                                        <p:attrNameLst>
                                          <p:attrName>style.visibility</p:attrName>
                                        </p:attrNameLst>
                                      </p:cBhvr>
                                      <p:to>
                                        <p:strVal val="hidden"/>
                                      </p:to>
                                    </p:set>
                                  </p:childTnLst>
                                </p:cTn>
                              </p:par>
                              <p:par>
                                <p:cTn id="222" presetID="10" presetClass="entr" presetSubtype="0" fill="hold" nodeType="withEffect">
                                  <p:stCondLst>
                                    <p:cond delay="32100"/>
                                  </p:stCondLst>
                                  <p:childTnLst>
                                    <p:set>
                                      <p:cBhvr>
                                        <p:cTn id="223" dur="1" fill="hold">
                                          <p:stCondLst>
                                            <p:cond delay="0"/>
                                          </p:stCondLst>
                                        </p:cTn>
                                        <p:tgtEl>
                                          <p:spTgt spid="30"/>
                                        </p:tgtEl>
                                        <p:attrNameLst>
                                          <p:attrName>style.visibility</p:attrName>
                                        </p:attrNameLst>
                                      </p:cBhvr>
                                      <p:to>
                                        <p:strVal val="visible"/>
                                      </p:to>
                                    </p:set>
                                    <p:animEffect transition="in" filter="fade">
                                      <p:cBhvr>
                                        <p:cTn id="224" dur="400"/>
                                        <p:tgtEl>
                                          <p:spTgt spid="30"/>
                                        </p:tgtEl>
                                      </p:cBhvr>
                                    </p:animEffect>
                                  </p:childTnLst>
                                </p:cTn>
                              </p:par>
                              <p:par>
                                <p:cTn id="225" presetID="10" presetClass="entr" presetSubtype="0" fill="hold" nodeType="withEffect">
                                  <p:stCondLst>
                                    <p:cond delay="33100"/>
                                  </p:stCondLst>
                                  <p:childTnLst>
                                    <p:set>
                                      <p:cBhvr>
                                        <p:cTn id="226" dur="1" fill="hold">
                                          <p:stCondLst>
                                            <p:cond delay="0"/>
                                          </p:stCondLst>
                                        </p:cTn>
                                        <p:tgtEl>
                                          <p:spTgt spid="40"/>
                                        </p:tgtEl>
                                        <p:attrNameLst>
                                          <p:attrName>style.visibility</p:attrName>
                                        </p:attrNameLst>
                                      </p:cBhvr>
                                      <p:to>
                                        <p:strVal val="visible"/>
                                      </p:to>
                                    </p:set>
                                    <p:animEffect transition="in" filter="fade">
                                      <p:cBhvr>
                                        <p:cTn id="227" dur="400"/>
                                        <p:tgtEl>
                                          <p:spTgt spid="40"/>
                                        </p:tgtEl>
                                      </p:cBhvr>
                                    </p:animEffect>
                                  </p:childTnLst>
                                </p:cTn>
                              </p:par>
                              <p:par>
                                <p:cTn id="228" presetID="10" presetClass="exit" presetSubtype="0" fill="hold" nodeType="withEffect">
                                  <p:stCondLst>
                                    <p:cond delay="33100"/>
                                  </p:stCondLst>
                                  <p:childTnLst>
                                    <p:animEffect transition="out" filter="fade">
                                      <p:cBhvr>
                                        <p:cTn id="229" dur="400"/>
                                        <p:tgtEl>
                                          <p:spTgt spid="30"/>
                                        </p:tgtEl>
                                      </p:cBhvr>
                                    </p:animEffect>
                                    <p:set>
                                      <p:cBhvr>
                                        <p:cTn id="230" dur="1" fill="hold">
                                          <p:stCondLst>
                                            <p:cond delay="399"/>
                                          </p:stCondLst>
                                        </p:cTn>
                                        <p:tgtEl>
                                          <p:spTgt spid="30"/>
                                        </p:tgtEl>
                                        <p:attrNameLst>
                                          <p:attrName>style.visibility</p:attrName>
                                        </p:attrNameLst>
                                      </p:cBhvr>
                                      <p:to>
                                        <p:strVal val="hidden"/>
                                      </p:to>
                                    </p:set>
                                  </p:childTnLst>
                                </p:cTn>
                              </p:par>
                              <p:par>
                                <p:cTn id="231" presetID="10" presetClass="exit" presetSubtype="0" fill="hold" nodeType="withEffect">
                                  <p:stCondLst>
                                    <p:cond delay="34100"/>
                                  </p:stCondLst>
                                  <p:childTnLst>
                                    <p:animEffect transition="out" filter="fade">
                                      <p:cBhvr>
                                        <p:cTn id="232" dur="400"/>
                                        <p:tgtEl>
                                          <p:spTgt spid="40"/>
                                        </p:tgtEl>
                                      </p:cBhvr>
                                    </p:animEffect>
                                    <p:set>
                                      <p:cBhvr>
                                        <p:cTn id="233" dur="1" fill="hold">
                                          <p:stCondLst>
                                            <p:cond delay="399"/>
                                          </p:stCondLst>
                                        </p:cTn>
                                        <p:tgtEl>
                                          <p:spTgt spid="40"/>
                                        </p:tgtEl>
                                        <p:attrNameLst>
                                          <p:attrName>style.visibility</p:attrName>
                                        </p:attrNameLst>
                                      </p:cBhvr>
                                      <p:to>
                                        <p:strVal val="hidden"/>
                                      </p:to>
                                    </p:set>
                                  </p:childTnLst>
                                </p:cTn>
                              </p:par>
                              <p:par>
                                <p:cTn id="234" presetID="10" presetClass="entr" presetSubtype="0" fill="hold" nodeType="withEffect">
                                  <p:stCondLst>
                                    <p:cond delay="34100"/>
                                  </p:stCondLst>
                                  <p:childTnLst>
                                    <p:set>
                                      <p:cBhvr>
                                        <p:cTn id="235" dur="1" fill="hold">
                                          <p:stCondLst>
                                            <p:cond delay="0"/>
                                          </p:stCondLst>
                                        </p:cTn>
                                        <p:tgtEl>
                                          <p:spTgt spid="34"/>
                                        </p:tgtEl>
                                        <p:attrNameLst>
                                          <p:attrName>style.visibility</p:attrName>
                                        </p:attrNameLst>
                                      </p:cBhvr>
                                      <p:to>
                                        <p:strVal val="visible"/>
                                      </p:to>
                                    </p:set>
                                    <p:animEffect transition="in" filter="fade">
                                      <p:cBhvr>
                                        <p:cTn id="236" dur="400"/>
                                        <p:tgtEl>
                                          <p:spTgt spid="34"/>
                                        </p:tgtEl>
                                      </p:cBhvr>
                                    </p:animEffect>
                                  </p:childTnLst>
                                </p:cTn>
                              </p:par>
                              <p:par>
                                <p:cTn id="237" presetID="10" presetClass="exit" presetSubtype="0" fill="hold" nodeType="withEffect">
                                  <p:stCondLst>
                                    <p:cond delay="35100"/>
                                  </p:stCondLst>
                                  <p:childTnLst>
                                    <p:animEffect transition="out" filter="fade">
                                      <p:cBhvr>
                                        <p:cTn id="238" dur="400"/>
                                        <p:tgtEl>
                                          <p:spTgt spid="34"/>
                                        </p:tgtEl>
                                      </p:cBhvr>
                                    </p:animEffect>
                                    <p:set>
                                      <p:cBhvr>
                                        <p:cTn id="239" dur="1" fill="hold">
                                          <p:stCondLst>
                                            <p:cond delay="399"/>
                                          </p:stCondLst>
                                        </p:cTn>
                                        <p:tgtEl>
                                          <p:spTgt spid="34"/>
                                        </p:tgtEl>
                                        <p:attrNameLst>
                                          <p:attrName>style.visibility</p:attrName>
                                        </p:attrNameLst>
                                      </p:cBhvr>
                                      <p:to>
                                        <p:strVal val="hidden"/>
                                      </p:to>
                                    </p:set>
                                  </p:childTnLst>
                                </p:cTn>
                              </p:par>
                              <p:par>
                                <p:cTn id="240" presetID="10" presetClass="entr" presetSubtype="0" fill="hold" nodeType="withEffect">
                                  <p:stCondLst>
                                    <p:cond delay="35100"/>
                                  </p:stCondLst>
                                  <p:childTnLst>
                                    <p:set>
                                      <p:cBhvr>
                                        <p:cTn id="241" dur="1" fill="hold">
                                          <p:stCondLst>
                                            <p:cond delay="0"/>
                                          </p:stCondLst>
                                        </p:cTn>
                                        <p:tgtEl>
                                          <p:spTgt spid="36"/>
                                        </p:tgtEl>
                                        <p:attrNameLst>
                                          <p:attrName>style.visibility</p:attrName>
                                        </p:attrNameLst>
                                      </p:cBhvr>
                                      <p:to>
                                        <p:strVal val="visible"/>
                                      </p:to>
                                    </p:set>
                                    <p:animEffect transition="in" filter="fade">
                                      <p:cBhvr>
                                        <p:cTn id="242" dur="400"/>
                                        <p:tgtEl>
                                          <p:spTgt spid="36"/>
                                        </p:tgtEl>
                                      </p:cBhvr>
                                    </p:animEffect>
                                  </p:childTnLst>
                                </p:cTn>
                              </p:par>
                              <p:par>
                                <p:cTn id="243" presetID="10" presetClass="exit" presetSubtype="0" fill="hold" nodeType="withEffect">
                                  <p:stCondLst>
                                    <p:cond delay="36100"/>
                                  </p:stCondLst>
                                  <p:childTnLst>
                                    <p:animEffect transition="out" filter="fade">
                                      <p:cBhvr>
                                        <p:cTn id="244" dur="400"/>
                                        <p:tgtEl>
                                          <p:spTgt spid="36"/>
                                        </p:tgtEl>
                                      </p:cBhvr>
                                    </p:animEffect>
                                    <p:set>
                                      <p:cBhvr>
                                        <p:cTn id="245" dur="1" fill="hold">
                                          <p:stCondLst>
                                            <p:cond delay="399"/>
                                          </p:stCondLst>
                                        </p:cTn>
                                        <p:tgtEl>
                                          <p:spTgt spid="36"/>
                                        </p:tgtEl>
                                        <p:attrNameLst>
                                          <p:attrName>style.visibility</p:attrName>
                                        </p:attrNameLst>
                                      </p:cBhvr>
                                      <p:to>
                                        <p:strVal val="hidden"/>
                                      </p:to>
                                    </p:set>
                                  </p:childTnLst>
                                </p:cTn>
                              </p:par>
                              <p:par>
                                <p:cTn id="246" presetID="10" presetClass="entr" presetSubtype="0" fill="hold" nodeType="withEffect">
                                  <p:stCondLst>
                                    <p:cond delay="36100"/>
                                  </p:stCondLst>
                                  <p:childTnLst>
                                    <p:set>
                                      <p:cBhvr>
                                        <p:cTn id="247" dur="1" fill="hold">
                                          <p:stCondLst>
                                            <p:cond delay="0"/>
                                          </p:stCondLst>
                                        </p:cTn>
                                        <p:tgtEl>
                                          <p:spTgt spid="38"/>
                                        </p:tgtEl>
                                        <p:attrNameLst>
                                          <p:attrName>style.visibility</p:attrName>
                                        </p:attrNameLst>
                                      </p:cBhvr>
                                      <p:to>
                                        <p:strVal val="visible"/>
                                      </p:to>
                                    </p:set>
                                    <p:animEffect transition="in" filter="fade">
                                      <p:cBhvr>
                                        <p:cTn id="248" dur="400"/>
                                        <p:tgtEl>
                                          <p:spTgt spid="38"/>
                                        </p:tgtEl>
                                      </p:cBhvr>
                                    </p:animEffect>
                                  </p:childTnLst>
                                </p:cTn>
                              </p:par>
                              <p:par>
                                <p:cTn id="249" presetID="10" presetClass="exit" presetSubtype="0" fill="hold" nodeType="withEffect">
                                  <p:stCondLst>
                                    <p:cond delay="37100"/>
                                  </p:stCondLst>
                                  <p:childTnLst>
                                    <p:animEffect transition="out" filter="fade">
                                      <p:cBhvr>
                                        <p:cTn id="250" dur="400"/>
                                        <p:tgtEl>
                                          <p:spTgt spid="38"/>
                                        </p:tgtEl>
                                      </p:cBhvr>
                                    </p:animEffect>
                                    <p:set>
                                      <p:cBhvr>
                                        <p:cTn id="251" dur="1" fill="hold">
                                          <p:stCondLst>
                                            <p:cond delay="399"/>
                                          </p:stCondLst>
                                        </p:cTn>
                                        <p:tgtEl>
                                          <p:spTgt spid="38"/>
                                        </p:tgtEl>
                                        <p:attrNameLst>
                                          <p:attrName>style.visibility</p:attrName>
                                        </p:attrNameLst>
                                      </p:cBhvr>
                                      <p:to>
                                        <p:strVal val="hidden"/>
                                      </p:to>
                                    </p:set>
                                  </p:childTnLst>
                                </p:cTn>
                              </p:par>
                              <p:par>
                                <p:cTn id="252" presetID="10" presetClass="entr" presetSubtype="0" fill="hold" nodeType="withEffect">
                                  <p:stCondLst>
                                    <p:cond delay="37100"/>
                                  </p:stCondLst>
                                  <p:childTnLst>
                                    <p:set>
                                      <p:cBhvr>
                                        <p:cTn id="253" dur="1" fill="hold">
                                          <p:stCondLst>
                                            <p:cond delay="0"/>
                                          </p:stCondLst>
                                        </p:cTn>
                                        <p:tgtEl>
                                          <p:spTgt spid="16"/>
                                        </p:tgtEl>
                                        <p:attrNameLst>
                                          <p:attrName>style.visibility</p:attrName>
                                        </p:attrNameLst>
                                      </p:cBhvr>
                                      <p:to>
                                        <p:strVal val="visible"/>
                                      </p:to>
                                    </p:set>
                                    <p:animEffect transition="in" filter="fade">
                                      <p:cBhvr>
                                        <p:cTn id="254" dur="400"/>
                                        <p:tgtEl>
                                          <p:spTgt spid="16"/>
                                        </p:tgtEl>
                                      </p:cBhvr>
                                    </p:animEffect>
                                  </p:childTnLst>
                                </p:cTn>
                              </p:par>
                              <p:par>
                                <p:cTn id="255" presetID="10" presetClass="exit" presetSubtype="0" fill="hold" nodeType="withEffect">
                                  <p:stCondLst>
                                    <p:cond delay="38100"/>
                                  </p:stCondLst>
                                  <p:childTnLst>
                                    <p:animEffect transition="out" filter="fade">
                                      <p:cBhvr>
                                        <p:cTn id="256" dur="400"/>
                                        <p:tgtEl>
                                          <p:spTgt spid="16"/>
                                        </p:tgtEl>
                                      </p:cBhvr>
                                    </p:animEffect>
                                    <p:set>
                                      <p:cBhvr>
                                        <p:cTn id="257" dur="1" fill="hold">
                                          <p:stCondLst>
                                            <p:cond delay="399"/>
                                          </p:stCondLst>
                                        </p:cTn>
                                        <p:tgtEl>
                                          <p:spTgt spid="16"/>
                                        </p:tgtEl>
                                        <p:attrNameLst>
                                          <p:attrName>style.visibility</p:attrName>
                                        </p:attrNameLst>
                                      </p:cBhvr>
                                      <p:to>
                                        <p:strVal val="hidden"/>
                                      </p:to>
                                    </p:set>
                                  </p:childTnLst>
                                </p:cTn>
                              </p:par>
                              <p:par>
                                <p:cTn id="258" presetID="10" presetClass="entr" presetSubtype="0" fill="hold" nodeType="withEffect">
                                  <p:stCondLst>
                                    <p:cond delay="38100"/>
                                  </p:stCondLst>
                                  <p:childTnLst>
                                    <p:set>
                                      <p:cBhvr>
                                        <p:cTn id="259" dur="1" fill="hold">
                                          <p:stCondLst>
                                            <p:cond delay="0"/>
                                          </p:stCondLst>
                                        </p:cTn>
                                        <p:tgtEl>
                                          <p:spTgt spid="22"/>
                                        </p:tgtEl>
                                        <p:attrNameLst>
                                          <p:attrName>style.visibility</p:attrName>
                                        </p:attrNameLst>
                                      </p:cBhvr>
                                      <p:to>
                                        <p:strVal val="visible"/>
                                      </p:to>
                                    </p:set>
                                    <p:animEffect transition="in" filter="fade">
                                      <p:cBhvr>
                                        <p:cTn id="260" dur="400"/>
                                        <p:tgtEl>
                                          <p:spTgt spid="22"/>
                                        </p:tgtEl>
                                      </p:cBhvr>
                                    </p:animEffect>
                                  </p:childTnLst>
                                </p:cTn>
                              </p:par>
                              <p:par>
                                <p:cTn id="261" presetID="10" presetClass="exit" presetSubtype="0" fill="hold" nodeType="withEffect">
                                  <p:stCondLst>
                                    <p:cond delay="39100"/>
                                  </p:stCondLst>
                                  <p:childTnLst>
                                    <p:animEffect transition="out" filter="fade">
                                      <p:cBhvr>
                                        <p:cTn id="262" dur="400"/>
                                        <p:tgtEl>
                                          <p:spTgt spid="22"/>
                                        </p:tgtEl>
                                      </p:cBhvr>
                                    </p:animEffect>
                                    <p:set>
                                      <p:cBhvr>
                                        <p:cTn id="263" dur="1" fill="hold">
                                          <p:stCondLst>
                                            <p:cond delay="399"/>
                                          </p:stCondLst>
                                        </p:cTn>
                                        <p:tgtEl>
                                          <p:spTgt spid="22"/>
                                        </p:tgtEl>
                                        <p:attrNameLst>
                                          <p:attrName>style.visibility</p:attrName>
                                        </p:attrNameLst>
                                      </p:cBhvr>
                                      <p:to>
                                        <p:strVal val="hidden"/>
                                      </p:to>
                                    </p:set>
                                  </p:childTnLst>
                                </p:cTn>
                              </p:par>
                              <p:par>
                                <p:cTn id="264" presetID="10" presetClass="entr" presetSubtype="0" fill="hold" nodeType="withEffect">
                                  <p:stCondLst>
                                    <p:cond delay="39100"/>
                                  </p:stCondLst>
                                  <p:childTnLst>
                                    <p:set>
                                      <p:cBhvr>
                                        <p:cTn id="265" dur="1" fill="hold">
                                          <p:stCondLst>
                                            <p:cond delay="0"/>
                                          </p:stCondLst>
                                        </p:cTn>
                                        <p:tgtEl>
                                          <p:spTgt spid="26"/>
                                        </p:tgtEl>
                                        <p:attrNameLst>
                                          <p:attrName>style.visibility</p:attrName>
                                        </p:attrNameLst>
                                      </p:cBhvr>
                                      <p:to>
                                        <p:strVal val="visible"/>
                                      </p:to>
                                    </p:set>
                                    <p:animEffect transition="in" filter="fade">
                                      <p:cBhvr>
                                        <p:cTn id="266" dur="400"/>
                                        <p:tgtEl>
                                          <p:spTgt spid="26"/>
                                        </p:tgtEl>
                                      </p:cBhvr>
                                    </p:animEffect>
                                  </p:childTnLst>
                                </p:cTn>
                              </p:par>
                              <p:par>
                                <p:cTn id="267" presetID="10" presetClass="exit" presetSubtype="0" fill="hold" nodeType="withEffect">
                                  <p:stCondLst>
                                    <p:cond delay="40100"/>
                                  </p:stCondLst>
                                  <p:childTnLst>
                                    <p:animEffect transition="out" filter="fade">
                                      <p:cBhvr>
                                        <p:cTn id="268" dur="400"/>
                                        <p:tgtEl>
                                          <p:spTgt spid="26"/>
                                        </p:tgtEl>
                                      </p:cBhvr>
                                    </p:animEffect>
                                    <p:set>
                                      <p:cBhvr>
                                        <p:cTn id="269" dur="1" fill="hold">
                                          <p:stCondLst>
                                            <p:cond delay="399"/>
                                          </p:stCondLst>
                                        </p:cTn>
                                        <p:tgtEl>
                                          <p:spTgt spid="26"/>
                                        </p:tgtEl>
                                        <p:attrNameLst>
                                          <p:attrName>style.visibility</p:attrName>
                                        </p:attrNameLst>
                                      </p:cBhvr>
                                      <p:to>
                                        <p:strVal val="hidden"/>
                                      </p:to>
                                    </p:set>
                                  </p:childTnLst>
                                </p:cTn>
                              </p:par>
                              <p:par>
                                <p:cTn id="270" presetID="10" presetClass="entr" presetSubtype="0" fill="hold" nodeType="withEffect">
                                  <p:stCondLst>
                                    <p:cond delay="40100"/>
                                  </p:stCondLst>
                                  <p:childTnLst>
                                    <p:set>
                                      <p:cBhvr>
                                        <p:cTn id="271" dur="1" fill="hold">
                                          <p:stCondLst>
                                            <p:cond delay="0"/>
                                          </p:stCondLst>
                                        </p:cTn>
                                        <p:tgtEl>
                                          <p:spTgt spid="30"/>
                                        </p:tgtEl>
                                        <p:attrNameLst>
                                          <p:attrName>style.visibility</p:attrName>
                                        </p:attrNameLst>
                                      </p:cBhvr>
                                      <p:to>
                                        <p:strVal val="visible"/>
                                      </p:to>
                                    </p:set>
                                    <p:animEffect transition="in" filter="fade">
                                      <p:cBhvr>
                                        <p:cTn id="272" dur="400"/>
                                        <p:tgtEl>
                                          <p:spTgt spid="30"/>
                                        </p:tgtEl>
                                      </p:cBhvr>
                                    </p:animEffect>
                                  </p:childTnLst>
                                </p:cTn>
                              </p:par>
                              <p:par>
                                <p:cTn id="273" presetID="10" presetClass="entr" presetSubtype="0" fill="hold" nodeType="withEffect">
                                  <p:stCondLst>
                                    <p:cond delay="41100"/>
                                  </p:stCondLst>
                                  <p:childTnLst>
                                    <p:set>
                                      <p:cBhvr>
                                        <p:cTn id="274" dur="1" fill="hold">
                                          <p:stCondLst>
                                            <p:cond delay="0"/>
                                          </p:stCondLst>
                                        </p:cTn>
                                        <p:tgtEl>
                                          <p:spTgt spid="40"/>
                                        </p:tgtEl>
                                        <p:attrNameLst>
                                          <p:attrName>style.visibility</p:attrName>
                                        </p:attrNameLst>
                                      </p:cBhvr>
                                      <p:to>
                                        <p:strVal val="visible"/>
                                      </p:to>
                                    </p:set>
                                    <p:animEffect transition="in" filter="fade">
                                      <p:cBhvr>
                                        <p:cTn id="275" dur="400"/>
                                        <p:tgtEl>
                                          <p:spTgt spid="40"/>
                                        </p:tgtEl>
                                      </p:cBhvr>
                                    </p:animEffect>
                                  </p:childTnLst>
                                </p:cTn>
                              </p:par>
                              <p:par>
                                <p:cTn id="276" presetID="10" presetClass="exit" presetSubtype="0" fill="hold" nodeType="withEffect">
                                  <p:stCondLst>
                                    <p:cond delay="41100"/>
                                  </p:stCondLst>
                                  <p:childTnLst>
                                    <p:animEffect transition="out" filter="fade">
                                      <p:cBhvr>
                                        <p:cTn id="277" dur="400"/>
                                        <p:tgtEl>
                                          <p:spTgt spid="30"/>
                                        </p:tgtEl>
                                      </p:cBhvr>
                                    </p:animEffect>
                                    <p:set>
                                      <p:cBhvr>
                                        <p:cTn id="278" dur="1" fill="hold">
                                          <p:stCondLst>
                                            <p:cond delay="399"/>
                                          </p:stCondLst>
                                        </p:cTn>
                                        <p:tgtEl>
                                          <p:spTgt spid="30"/>
                                        </p:tgtEl>
                                        <p:attrNameLst>
                                          <p:attrName>style.visibility</p:attrName>
                                        </p:attrNameLst>
                                      </p:cBhvr>
                                      <p:to>
                                        <p:strVal val="hidden"/>
                                      </p:to>
                                    </p:set>
                                  </p:childTnLst>
                                </p:cTn>
                              </p:par>
                              <p:par>
                                <p:cTn id="279" presetID="10" presetClass="exit" presetSubtype="0" fill="hold" nodeType="withEffect">
                                  <p:stCondLst>
                                    <p:cond delay="42100"/>
                                  </p:stCondLst>
                                  <p:childTnLst>
                                    <p:animEffect transition="out" filter="fade">
                                      <p:cBhvr>
                                        <p:cTn id="280" dur="400"/>
                                        <p:tgtEl>
                                          <p:spTgt spid="40"/>
                                        </p:tgtEl>
                                      </p:cBhvr>
                                    </p:animEffect>
                                    <p:set>
                                      <p:cBhvr>
                                        <p:cTn id="281" dur="1" fill="hold">
                                          <p:stCondLst>
                                            <p:cond delay="399"/>
                                          </p:stCondLst>
                                        </p:cTn>
                                        <p:tgtEl>
                                          <p:spTgt spid="40"/>
                                        </p:tgtEl>
                                        <p:attrNameLst>
                                          <p:attrName>style.visibility</p:attrName>
                                        </p:attrNameLst>
                                      </p:cBhvr>
                                      <p:to>
                                        <p:strVal val="hidden"/>
                                      </p:to>
                                    </p:set>
                                  </p:childTnLst>
                                </p:cTn>
                              </p:par>
                              <p:par>
                                <p:cTn id="282" presetID="10" presetClass="entr" presetSubtype="0" fill="hold" nodeType="withEffect">
                                  <p:stCondLst>
                                    <p:cond delay="42100"/>
                                  </p:stCondLst>
                                  <p:childTnLst>
                                    <p:set>
                                      <p:cBhvr>
                                        <p:cTn id="283" dur="1" fill="hold">
                                          <p:stCondLst>
                                            <p:cond delay="0"/>
                                          </p:stCondLst>
                                        </p:cTn>
                                        <p:tgtEl>
                                          <p:spTgt spid="34"/>
                                        </p:tgtEl>
                                        <p:attrNameLst>
                                          <p:attrName>style.visibility</p:attrName>
                                        </p:attrNameLst>
                                      </p:cBhvr>
                                      <p:to>
                                        <p:strVal val="visible"/>
                                      </p:to>
                                    </p:set>
                                    <p:animEffect transition="in" filter="fade">
                                      <p:cBhvr>
                                        <p:cTn id="284" dur="400"/>
                                        <p:tgtEl>
                                          <p:spTgt spid="34"/>
                                        </p:tgtEl>
                                      </p:cBhvr>
                                    </p:animEffect>
                                  </p:childTnLst>
                                </p:cTn>
                              </p:par>
                              <p:par>
                                <p:cTn id="285" presetID="10" presetClass="exit" presetSubtype="0" fill="hold" nodeType="withEffect">
                                  <p:stCondLst>
                                    <p:cond delay="43100"/>
                                  </p:stCondLst>
                                  <p:childTnLst>
                                    <p:animEffect transition="out" filter="fade">
                                      <p:cBhvr>
                                        <p:cTn id="286" dur="400"/>
                                        <p:tgtEl>
                                          <p:spTgt spid="34"/>
                                        </p:tgtEl>
                                      </p:cBhvr>
                                    </p:animEffect>
                                    <p:set>
                                      <p:cBhvr>
                                        <p:cTn id="287" dur="1" fill="hold">
                                          <p:stCondLst>
                                            <p:cond delay="399"/>
                                          </p:stCondLst>
                                        </p:cTn>
                                        <p:tgtEl>
                                          <p:spTgt spid="34"/>
                                        </p:tgtEl>
                                        <p:attrNameLst>
                                          <p:attrName>style.visibility</p:attrName>
                                        </p:attrNameLst>
                                      </p:cBhvr>
                                      <p:to>
                                        <p:strVal val="hidden"/>
                                      </p:to>
                                    </p:set>
                                  </p:childTnLst>
                                </p:cTn>
                              </p:par>
                              <p:par>
                                <p:cTn id="288" presetID="10" presetClass="entr" presetSubtype="0" fill="hold" nodeType="withEffect">
                                  <p:stCondLst>
                                    <p:cond delay="43100"/>
                                  </p:stCondLst>
                                  <p:childTnLst>
                                    <p:set>
                                      <p:cBhvr>
                                        <p:cTn id="289" dur="1" fill="hold">
                                          <p:stCondLst>
                                            <p:cond delay="0"/>
                                          </p:stCondLst>
                                        </p:cTn>
                                        <p:tgtEl>
                                          <p:spTgt spid="36"/>
                                        </p:tgtEl>
                                        <p:attrNameLst>
                                          <p:attrName>style.visibility</p:attrName>
                                        </p:attrNameLst>
                                      </p:cBhvr>
                                      <p:to>
                                        <p:strVal val="visible"/>
                                      </p:to>
                                    </p:set>
                                    <p:animEffect transition="in" filter="fade">
                                      <p:cBhvr>
                                        <p:cTn id="290" dur="400"/>
                                        <p:tgtEl>
                                          <p:spTgt spid="36"/>
                                        </p:tgtEl>
                                      </p:cBhvr>
                                    </p:animEffect>
                                  </p:childTnLst>
                                </p:cTn>
                              </p:par>
                              <p:par>
                                <p:cTn id="291" presetID="10" presetClass="exit" presetSubtype="0" fill="hold" nodeType="withEffect">
                                  <p:stCondLst>
                                    <p:cond delay="44100"/>
                                  </p:stCondLst>
                                  <p:childTnLst>
                                    <p:animEffect transition="out" filter="fade">
                                      <p:cBhvr>
                                        <p:cTn id="292" dur="400"/>
                                        <p:tgtEl>
                                          <p:spTgt spid="36"/>
                                        </p:tgtEl>
                                      </p:cBhvr>
                                    </p:animEffect>
                                    <p:set>
                                      <p:cBhvr>
                                        <p:cTn id="293" dur="1" fill="hold">
                                          <p:stCondLst>
                                            <p:cond delay="399"/>
                                          </p:stCondLst>
                                        </p:cTn>
                                        <p:tgtEl>
                                          <p:spTgt spid="36"/>
                                        </p:tgtEl>
                                        <p:attrNameLst>
                                          <p:attrName>style.visibility</p:attrName>
                                        </p:attrNameLst>
                                      </p:cBhvr>
                                      <p:to>
                                        <p:strVal val="hidden"/>
                                      </p:to>
                                    </p:set>
                                  </p:childTnLst>
                                </p:cTn>
                              </p:par>
                              <p:par>
                                <p:cTn id="294" presetID="10" presetClass="entr" presetSubtype="0" fill="hold" nodeType="withEffect">
                                  <p:stCondLst>
                                    <p:cond delay="44100"/>
                                  </p:stCondLst>
                                  <p:childTnLst>
                                    <p:set>
                                      <p:cBhvr>
                                        <p:cTn id="295" dur="1" fill="hold">
                                          <p:stCondLst>
                                            <p:cond delay="0"/>
                                          </p:stCondLst>
                                        </p:cTn>
                                        <p:tgtEl>
                                          <p:spTgt spid="38"/>
                                        </p:tgtEl>
                                        <p:attrNameLst>
                                          <p:attrName>style.visibility</p:attrName>
                                        </p:attrNameLst>
                                      </p:cBhvr>
                                      <p:to>
                                        <p:strVal val="visible"/>
                                      </p:to>
                                    </p:set>
                                    <p:animEffect transition="in" filter="fade">
                                      <p:cBhvr>
                                        <p:cTn id="296" dur="400"/>
                                        <p:tgtEl>
                                          <p:spTgt spid="38"/>
                                        </p:tgtEl>
                                      </p:cBhvr>
                                    </p:animEffect>
                                  </p:childTnLst>
                                </p:cTn>
                              </p:par>
                              <p:par>
                                <p:cTn id="297" presetID="10" presetClass="exit" presetSubtype="0" fill="hold" nodeType="withEffect">
                                  <p:stCondLst>
                                    <p:cond delay="45100"/>
                                  </p:stCondLst>
                                  <p:childTnLst>
                                    <p:animEffect transition="out" filter="fade">
                                      <p:cBhvr>
                                        <p:cTn id="298" dur="400"/>
                                        <p:tgtEl>
                                          <p:spTgt spid="38"/>
                                        </p:tgtEl>
                                      </p:cBhvr>
                                    </p:animEffect>
                                    <p:set>
                                      <p:cBhvr>
                                        <p:cTn id="299" dur="1" fill="hold">
                                          <p:stCondLst>
                                            <p:cond delay="399"/>
                                          </p:stCondLst>
                                        </p:cTn>
                                        <p:tgtEl>
                                          <p:spTgt spid="38"/>
                                        </p:tgtEl>
                                        <p:attrNameLst>
                                          <p:attrName>style.visibility</p:attrName>
                                        </p:attrNameLst>
                                      </p:cBhvr>
                                      <p:to>
                                        <p:strVal val="hidden"/>
                                      </p:to>
                                    </p:set>
                                  </p:childTnLst>
                                </p:cTn>
                              </p:par>
                              <p:par>
                                <p:cTn id="300" presetID="10" presetClass="entr" presetSubtype="0" fill="hold" nodeType="withEffect">
                                  <p:stCondLst>
                                    <p:cond delay="45100"/>
                                  </p:stCondLst>
                                  <p:childTnLst>
                                    <p:set>
                                      <p:cBhvr>
                                        <p:cTn id="301" dur="1" fill="hold">
                                          <p:stCondLst>
                                            <p:cond delay="0"/>
                                          </p:stCondLst>
                                        </p:cTn>
                                        <p:tgtEl>
                                          <p:spTgt spid="16"/>
                                        </p:tgtEl>
                                        <p:attrNameLst>
                                          <p:attrName>style.visibility</p:attrName>
                                        </p:attrNameLst>
                                      </p:cBhvr>
                                      <p:to>
                                        <p:strVal val="visible"/>
                                      </p:to>
                                    </p:set>
                                    <p:animEffect transition="in" filter="fade">
                                      <p:cBhvr>
                                        <p:cTn id="302" dur="400"/>
                                        <p:tgtEl>
                                          <p:spTgt spid="16"/>
                                        </p:tgtEl>
                                      </p:cBhvr>
                                    </p:animEffect>
                                  </p:childTnLst>
                                </p:cTn>
                              </p:par>
                              <p:par>
                                <p:cTn id="303" presetID="10" presetClass="exit" presetSubtype="0" fill="hold" nodeType="withEffect">
                                  <p:stCondLst>
                                    <p:cond delay="46100"/>
                                  </p:stCondLst>
                                  <p:childTnLst>
                                    <p:animEffect transition="out" filter="fade">
                                      <p:cBhvr>
                                        <p:cTn id="304" dur="400"/>
                                        <p:tgtEl>
                                          <p:spTgt spid="16"/>
                                        </p:tgtEl>
                                      </p:cBhvr>
                                    </p:animEffect>
                                    <p:set>
                                      <p:cBhvr>
                                        <p:cTn id="305" dur="1" fill="hold">
                                          <p:stCondLst>
                                            <p:cond delay="399"/>
                                          </p:stCondLst>
                                        </p:cTn>
                                        <p:tgtEl>
                                          <p:spTgt spid="16"/>
                                        </p:tgtEl>
                                        <p:attrNameLst>
                                          <p:attrName>style.visibility</p:attrName>
                                        </p:attrNameLst>
                                      </p:cBhvr>
                                      <p:to>
                                        <p:strVal val="hidden"/>
                                      </p:to>
                                    </p:set>
                                  </p:childTnLst>
                                </p:cTn>
                              </p:par>
                              <p:par>
                                <p:cTn id="306" presetID="10" presetClass="entr" presetSubtype="0" fill="hold" nodeType="withEffect">
                                  <p:stCondLst>
                                    <p:cond delay="46100"/>
                                  </p:stCondLst>
                                  <p:childTnLst>
                                    <p:set>
                                      <p:cBhvr>
                                        <p:cTn id="307" dur="1" fill="hold">
                                          <p:stCondLst>
                                            <p:cond delay="0"/>
                                          </p:stCondLst>
                                        </p:cTn>
                                        <p:tgtEl>
                                          <p:spTgt spid="22"/>
                                        </p:tgtEl>
                                        <p:attrNameLst>
                                          <p:attrName>style.visibility</p:attrName>
                                        </p:attrNameLst>
                                      </p:cBhvr>
                                      <p:to>
                                        <p:strVal val="visible"/>
                                      </p:to>
                                    </p:set>
                                    <p:animEffect transition="in" filter="fade">
                                      <p:cBhvr>
                                        <p:cTn id="308" dur="400"/>
                                        <p:tgtEl>
                                          <p:spTgt spid="22"/>
                                        </p:tgtEl>
                                      </p:cBhvr>
                                    </p:animEffect>
                                  </p:childTnLst>
                                </p:cTn>
                              </p:par>
                              <p:par>
                                <p:cTn id="309" presetID="10" presetClass="exit" presetSubtype="0" fill="hold" nodeType="withEffect">
                                  <p:stCondLst>
                                    <p:cond delay="47100"/>
                                  </p:stCondLst>
                                  <p:childTnLst>
                                    <p:animEffect transition="out" filter="fade">
                                      <p:cBhvr>
                                        <p:cTn id="310" dur="400"/>
                                        <p:tgtEl>
                                          <p:spTgt spid="22"/>
                                        </p:tgtEl>
                                      </p:cBhvr>
                                    </p:animEffect>
                                    <p:set>
                                      <p:cBhvr>
                                        <p:cTn id="311" dur="1" fill="hold">
                                          <p:stCondLst>
                                            <p:cond delay="399"/>
                                          </p:stCondLst>
                                        </p:cTn>
                                        <p:tgtEl>
                                          <p:spTgt spid="22"/>
                                        </p:tgtEl>
                                        <p:attrNameLst>
                                          <p:attrName>style.visibility</p:attrName>
                                        </p:attrNameLst>
                                      </p:cBhvr>
                                      <p:to>
                                        <p:strVal val="hidden"/>
                                      </p:to>
                                    </p:set>
                                  </p:childTnLst>
                                </p:cTn>
                              </p:par>
                              <p:par>
                                <p:cTn id="312" presetID="10" presetClass="entr" presetSubtype="0" fill="hold" nodeType="withEffect">
                                  <p:stCondLst>
                                    <p:cond delay="47100"/>
                                  </p:stCondLst>
                                  <p:childTnLst>
                                    <p:set>
                                      <p:cBhvr>
                                        <p:cTn id="313" dur="1" fill="hold">
                                          <p:stCondLst>
                                            <p:cond delay="0"/>
                                          </p:stCondLst>
                                        </p:cTn>
                                        <p:tgtEl>
                                          <p:spTgt spid="26"/>
                                        </p:tgtEl>
                                        <p:attrNameLst>
                                          <p:attrName>style.visibility</p:attrName>
                                        </p:attrNameLst>
                                      </p:cBhvr>
                                      <p:to>
                                        <p:strVal val="visible"/>
                                      </p:to>
                                    </p:set>
                                    <p:animEffect transition="in" filter="fade">
                                      <p:cBhvr>
                                        <p:cTn id="314" dur="400"/>
                                        <p:tgtEl>
                                          <p:spTgt spid="26"/>
                                        </p:tgtEl>
                                      </p:cBhvr>
                                    </p:animEffect>
                                  </p:childTnLst>
                                </p:cTn>
                              </p:par>
                              <p:par>
                                <p:cTn id="315" presetID="10" presetClass="exit" presetSubtype="0" fill="hold" nodeType="withEffect">
                                  <p:stCondLst>
                                    <p:cond delay="48100"/>
                                  </p:stCondLst>
                                  <p:childTnLst>
                                    <p:animEffect transition="out" filter="fade">
                                      <p:cBhvr>
                                        <p:cTn id="316" dur="400"/>
                                        <p:tgtEl>
                                          <p:spTgt spid="26"/>
                                        </p:tgtEl>
                                      </p:cBhvr>
                                    </p:animEffect>
                                    <p:set>
                                      <p:cBhvr>
                                        <p:cTn id="317" dur="1" fill="hold">
                                          <p:stCondLst>
                                            <p:cond delay="399"/>
                                          </p:stCondLst>
                                        </p:cTn>
                                        <p:tgtEl>
                                          <p:spTgt spid="26"/>
                                        </p:tgtEl>
                                        <p:attrNameLst>
                                          <p:attrName>style.visibility</p:attrName>
                                        </p:attrNameLst>
                                      </p:cBhvr>
                                      <p:to>
                                        <p:strVal val="hidden"/>
                                      </p:to>
                                    </p:set>
                                  </p:childTnLst>
                                </p:cTn>
                              </p:par>
                              <p:par>
                                <p:cTn id="318" presetID="10" presetClass="entr" presetSubtype="0" fill="hold" nodeType="withEffect">
                                  <p:stCondLst>
                                    <p:cond delay="48100"/>
                                  </p:stCondLst>
                                  <p:childTnLst>
                                    <p:set>
                                      <p:cBhvr>
                                        <p:cTn id="319" dur="1" fill="hold">
                                          <p:stCondLst>
                                            <p:cond delay="0"/>
                                          </p:stCondLst>
                                        </p:cTn>
                                        <p:tgtEl>
                                          <p:spTgt spid="30"/>
                                        </p:tgtEl>
                                        <p:attrNameLst>
                                          <p:attrName>style.visibility</p:attrName>
                                        </p:attrNameLst>
                                      </p:cBhvr>
                                      <p:to>
                                        <p:strVal val="visible"/>
                                      </p:to>
                                    </p:set>
                                    <p:animEffect transition="in" filter="fade">
                                      <p:cBhvr>
                                        <p:cTn id="320" dur="400"/>
                                        <p:tgtEl>
                                          <p:spTgt spid="30"/>
                                        </p:tgtEl>
                                      </p:cBhvr>
                                    </p:animEffect>
                                  </p:childTnLst>
                                </p:cTn>
                              </p:par>
                              <p:par>
                                <p:cTn id="321" presetID="10" presetClass="entr" presetSubtype="0" fill="hold" nodeType="withEffect">
                                  <p:stCondLst>
                                    <p:cond delay="49100"/>
                                  </p:stCondLst>
                                  <p:childTnLst>
                                    <p:set>
                                      <p:cBhvr>
                                        <p:cTn id="322" dur="1" fill="hold">
                                          <p:stCondLst>
                                            <p:cond delay="0"/>
                                          </p:stCondLst>
                                        </p:cTn>
                                        <p:tgtEl>
                                          <p:spTgt spid="40"/>
                                        </p:tgtEl>
                                        <p:attrNameLst>
                                          <p:attrName>style.visibility</p:attrName>
                                        </p:attrNameLst>
                                      </p:cBhvr>
                                      <p:to>
                                        <p:strVal val="visible"/>
                                      </p:to>
                                    </p:set>
                                    <p:animEffect transition="in" filter="fade">
                                      <p:cBhvr>
                                        <p:cTn id="323" dur="400"/>
                                        <p:tgtEl>
                                          <p:spTgt spid="40"/>
                                        </p:tgtEl>
                                      </p:cBhvr>
                                    </p:animEffect>
                                  </p:childTnLst>
                                </p:cTn>
                              </p:par>
                              <p:par>
                                <p:cTn id="324" presetID="10" presetClass="exit" presetSubtype="0" fill="hold" nodeType="withEffect">
                                  <p:stCondLst>
                                    <p:cond delay="49100"/>
                                  </p:stCondLst>
                                  <p:childTnLst>
                                    <p:animEffect transition="out" filter="fade">
                                      <p:cBhvr>
                                        <p:cTn id="325" dur="400"/>
                                        <p:tgtEl>
                                          <p:spTgt spid="30"/>
                                        </p:tgtEl>
                                      </p:cBhvr>
                                    </p:animEffect>
                                    <p:set>
                                      <p:cBhvr>
                                        <p:cTn id="326" dur="1" fill="hold">
                                          <p:stCondLst>
                                            <p:cond delay="399"/>
                                          </p:stCondLst>
                                        </p:cTn>
                                        <p:tgtEl>
                                          <p:spTgt spid="30"/>
                                        </p:tgtEl>
                                        <p:attrNameLst>
                                          <p:attrName>style.visibility</p:attrName>
                                        </p:attrNameLst>
                                      </p:cBhvr>
                                      <p:to>
                                        <p:strVal val="hidden"/>
                                      </p:to>
                                    </p:set>
                                  </p:childTnLst>
                                </p:cTn>
                              </p:par>
                              <p:par>
                                <p:cTn id="327" presetID="10" presetClass="exit" presetSubtype="0" fill="hold" nodeType="withEffect">
                                  <p:stCondLst>
                                    <p:cond delay="50100"/>
                                  </p:stCondLst>
                                  <p:childTnLst>
                                    <p:animEffect transition="out" filter="fade">
                                      <p:cBhvr>
                                        <p:cTn id="328" dur="400"/>
                                        <p:tgtEl>
                                          <p:spTgt spid="40"/>
                                        </p:tgtEl>
                                      </p:cBhvr>
                                    </p:animEffect>
                                    <p:set>
                                      <p:cBhvr>
                                        <p:cTn id="329" dur="1" fill="hold">
                                          <p:stCondLst>
                                            <p:cond delay="399"/>
                                          </p:stCondLst>
                                        </p:cTn>
                                        <p:tgtEl>
                                          <p:spTgt spid="40"/>
                                        </p:tgtEl>
                                        <p:attrNameLst>
                                          <p:attrName>style.visibility</p:attrName>
                                        </p:attrNameLst>
                                      </p:cBhvr>
                                      <p:to>
                                        <p:strVal val="hidden"/>
                                      </p:to>
                                    </p:set>
                                  </p:childTnLst>
                                </p:cTn>
                              </p:par>
                              <p:par>
                                <p:cTn id="330" presetID="10" presetClass="entr" presetSubtype="0" fill="hold" nodeType="withEffect">
                                  <p:stCondLst>
                                    <p:cond delay="50100"/>
                                  </p:stCondLst>
                                  <p:childTnLst>
                                    <p:set>
                                      <p:cBhvr>
                                        <p:cTn id="331" dur="1" fill="hold">
                                          <p:stCondLst>
                                            <p:cond delay="0"/>
                                          </p:stCondLst>
                                        </p:cTn>
                                        <p:tgtEl>
                                          <p:spTgt spid="34"/>
                                        </p:tgtEl>
                                        <p:attrNameLst>
                                          <p:attrName>style.visibility</p:attrName>
                                        </p:attrNameLst>
                                      </p:cBhvr>
                                      <p:to>
                                        <p:strVal val="visible"/>
                                      </p:to>
                                    </p:set>
                                    <p:animEffect transition="in" filter="fade">
                                      <p:cBhvr>
                                        <p:cTn id="332" dur="400"/>
                                        <p:tgtEl>
                                          <p:spTgt spid="34"/>
                                        </p:tgtEl>
                                      </p:cBhvr>
                                    </p:animEffect>
                                  </p:childTnLst>
                                </p:cTn>
                              </p:par>
                              <p:par>
                                <p:cTn id="333" presetID="10" presetClass="exit" presetSubtype="0" fill="hold" nodeType="withEffect">
                                  <p:stCondLst>
                                    <p:cond delay="51100"/>
                                  </p:stCondLst>
                                  <p:childTnLst>
                                    <p:animEffect transition="out" filter="fade">
                                      <p:cBhvr>
                                        <p:cTn id="334" dur="400"/>
                                        <p:tgtEl>
                                          <p:spTgt spid="34"/>
                                        </p:tgtEl>
                                      </p:cBhvr>
                                    </p:animEffect>
                                    <p:set>
                                      <p:cBhvr>
                                        <p:cTn id="335" dur="1" fill="hold">
                                          <p:stCondLst>
                                            <p:cond delay="399"/>
                                          </p:stCondLst>
                                        </p:cTn>
                                        <p:tgtEl>
                                          <p:spTgt spid="34"/>
                                        </p:tgtEl>
                                        <p:attrNameLst>
                                          <p:attrName>style.visibility</p:attrName>
                                        </p:attrNameLst>
                                      </p:cBhvr>
                                      <p:to>
                                        <p:strVal val="hidden"/>
                                      </p:to>
                                    </p:set>
                                  </p:childTnLst>
                                </p:cTn>
                              </p:par>
                              <p:par>
                                <p:cTn id="336" presetID="10" presetClass="entr" presetSubtype="0" fill="hold" nodeType="withEffect">
                                  <p:stCondLst>
                                    <p:cond delay="51100"/>
                                  </p:stCondLst>
                                  <p:childTnLst>
                                    <p:set>
                                      <p:cBhvr>
                                        <p:cTn id="337" dur="1" fill="hold">
                                          <p:stCondLst>
                                            <p:cond delay="0"/>
                                          </p:stCondLst>
                                        </p:cTn>
                                        <p:tgtEl>
                                          <p:spTgt spid="36"/>
                                        </p:tgtEl>
                                        <p:attrNameLst>
                                          <p:attrName>style.visibility</p:attrName>
                                        </p:attrNameLst>
                                      </p:cBhvr>
                                      <p:to>
                                        <p:strVal val="visible"/>
                                      </p:to>
                                    </p:set>
                                    <p:animEffect transition="in" filter="fade">
                                      <p:cBhvr>
                                        <p:cTn id="338" dur="400"/>
                                        <p:tgtEl>
                                          <p:spTgt spid="36"/>
                                        </p:tgtEl>
                                      </p:cBhvr>
                                    </p:animEffect>
                                  </p:childTnLst>
                                </p:cTn>
                              </p:par>
                              <p:par>
                                <p:cTn id="339" presetID="10" presetClass="exit" presetSubtype="0" fill="hold" nodeType="withEffect">
                                  <p:stCondLst>
                                    <p:cond delay="52100"/>
                                  </p:stCondLst>
                                  <p:childTnLst>
                                    <p:animEffect transition="out" filter="fade">
                                      <p:cBhvr>
                                        <p:cTn id="340" dur="400"/>
                                        <p:tgtEl>
                                          <p:spTgt spid="36"/>
                                        </p:tgtEl>
                                      </p:cBhvr>
                                    </p:animEffect>
                                    <p:set>
                                      <p:cBhvr>
                                        <p:cTn id="341" dur="1" fill="hold">
                                          <p:stCondLst>
                                            <p:cond delay="399"/>
                                          </p:stCondLst>
                                        </p:cTn>
                                        <p:tgtEl>
                                          <p:spTgt spid="36"/>
                                        </p:tgtEl>
                                        <p:attrNameLst>
                                          <p:attrName>style.visibility</p:attrName>
                                        </p:attrNameLst>
                                      </p:cBhvr>
                                      <p:to>
                                        <p:strVal val="hidden"/>
                                      </p:to>
                                    </p:set>
                                  </p:childTnLst>
                                </p:cTn>
                              </p:par>
                              <p:par>
                                <p:cTn id="342" presetID="10" presetClass="entr" presetSubtype="0" fill="hold" nodeType="withEffect">
                                  <p:stCondLst>
                                    <p:cond delay="52100"/>
                                  </p:stCondLst>
                                  <p:childTnLst>
                                    <p:set>
                                      <p:cBhvr>
                                        <p:cTn id="343" dur="1" fill="hold">
                                          <p:stCondLst>
                                            <p:cond delay="0"/>
                                          </p:stCondLst>
                                        </p:cTn>
                                        <p:tgtEl>
                                          <p:spTgt spid="38"/>
                                        </p:tgtEl>
                                        <p:attrNameLst>
                                          <p:attrName>style.visibility</p:attrName>
                                        </p:attrNameLst>
                                      </p:cBhvr>
                                      <p:to>
                                        <p:strVal val="visible"/>
                                      </p:to>
                                    </p:set>
                                    <p:animEffect transition="in" filter="fade">
                                      <p:cBhvr>
                                        <p:cTn id="344" dur="400"/>
                                        <p:tgtEl>
                                          <p:spTgt spid="38"/>
                                        </p:tgtEl>
                                      </p:cBhvr>
                                    </p:animEffect>
                                  </p:childTnLst>
                                </p:cTn>
                              </p:par>
                              <p:par>
                                <p:cTn id="345" presetID="10" presetClass="exit" presetSubtype="0" fill="hold" nodeType="withEffect">
                                  <p:stCondLst>
                                    <p:cond delay="53100"/>
                                  </p:stCondLst>
                                  <p:childTnLst>
                                    <p:animEffect transition="out" filter="fade">
                                      <p:cBhvr>
                                        <p:cTn id="346" dur="400"/>
                                        <p:tgtEl>
                                          <p:spTgt spid="38"/>
                                        </p:tgtEl>
                                      </p:cBhvr>
                                    </p:animEffect>
                                    <p:set>
                                      <p:cBhvr>
                                        <p:cTn id="347" dur="1" fill="hold">
                                          <p:stCondLst>
                                            <p:cond delay="399"/>
                                          </p:stCondLst>
                                        </p:cTn>
                                        <p:tgtEl>
                                          <p:spTgt spid="38"/>
                                        </p:tgtEl>
                                        <p:attrNameLst>
                                          <p:attrName>style.visibility</p:attrName>
                                        </p:attrNameLst>
                                      </p:cBhvr>
                                      <p:to>
                                        <p:strVal val="hidden"/>
                                      </p:to>
                                    </p:set>
                                  </p:childTnLst>
                                </p:cTn>
                              </p:par>
                              <p:par>
                                <p:cTn id="348" presetID="10" presetClass="entr" presetSubtype="0" fill="hold" nodeType="withEffect">
                                  <p:stCondLst>
                                    <p:cond delay="53100"/>
                                  </p:stCondLst>
                                  <p:childTnLst>
                                    <p:set>
                                      <p:cBhvr>
                                        <p:cTn id="349" dur="1" fill="hold">
                                          <p:stCondLst>
                                            <p:cond delay="0"/>
                                          </p:stCondLst>
                                        </p:cTn>
                                        <p:tgtEl>
                                          <p:spTgt spid="16"/>
                                        </p:tgtEl>
                                        <p:attrNameLst>
                                          <p:attrName>style.visibility</p:attrName>
                                        </p:attrNameLst>
                                      </p:cBhvr>
                                      <p:to>
                                        <p:strVal val="visible"/>
                                      </p:to>
                                    </p:set>
                                    <p:animEffect transition="in" filter="fade">
                                      <p:cBhvr>
                                        <p:cTn id="350" dur="400"/>
                                        <p:tgtEl>
                                          <p:spTgt spid="16"/>
                                        </p:tgtEl>
                                      </p:cBhvr>
                                    </p:animEffect>
                                  </p:childTnLst>
                                </p:cTn>
                              </p:par>
                              <p:par>
                                <p:cTn id="351" presetID="10" presetClass="exit" presetSubtype="0" fill="hold" nodeType="withEffect">
                                  <p:stCondLst>
                                    <p:cond delay="54100"/>
                                  </p:stCondLst>
                                  <p:childTnLst>
                                    <p:animEffect transition="out" filter="fade">
                                      <p:cBhvr>
                                        <p:cTn id="352" dur="400"/>
                                        <p:tgtEl>
                                          <p:spTgt spid="16"/>
                                        </p:tgtEl>
                                      </p:cBhvr>
                                    </p:animEffect>
                                    <p:set>
                                      <p:cBhvr>
                                        <p:cTn id="353" dur="1" fill="hold">
                                          <p:stCondLst>
                                            <p:cond delay="399"/>
                                          </p:stCondLst>
                                        </p:cTn>
                                        <p:tgtEl>
                                          <p:spTgt spid="16"/>
                                        </p:tgtEl>
                                        <p:attrNameLst>
                                          <p:attrName>style.visibility</p:attrName>
                                        </p:attrNameLst>
                                      </p:cBhvr>
                                      <p:to>
                                        <p:strVal val="hidden"/>
                                      </p:to>
                                    </p:set>
                                  </p:childTnLst>
                                </p:cTn>
                              </p:par>
                              <p:par>
                                <p:cTn id="354" presetID="10" presetClass="entr" presetSubtype="0" fill="hold" nodeType="withEffect">
                                  <p:stCondLst>
                                    <p:cond delay="54100"/>
                                  </p:stCondLst>
                                  <p:childTnLst>
                                    <p:set>
                                      <p:cBhvr>
                                        <p:cTn id="355" dur="1" fill="hold">
                                          <p:stCondLst>
                                            <p:cond delay="0"/>
                                          </p:stCondLst>
                                        </p:cTn>
                                        <p:tgtEl>
                                          <p:spTgt spid="22"/>
                                        </p:tgtEl>
                                        <p:attrNameLst>
                                          <p:attrName>style.visibility</p:attrName>
                                        </p:attrNameLst>
                                      </p:cBhvr>
                                      <p:to>
                                        <p:strVal val="visible"/>
                                      </p:to>
                                    </p:set>
                                    <p:animEffect transition="in" filter="fade">
                                      <p:cBhvr>
                                        <p:cTn id="356" dur="400"/>
                                        <p:tgtEl>
                                          <p:spTgt spid="22"/>
                                        </p:tgtEl>
                                      </p:cBhvr>
                                    </p:animEffect>
                                  </p:childTnLst>
                                </p:cTn>
                              </p:par>
                              <p:par>
                                <p:cTn id="357" presetID="10" presetClass="exit" presetSubtype="0" fill="hold" nodeType="withEffect">
                                  <p:stCondLst>
                                    <p:cond delay="55100"/>
                                  </p:stCondLst>
                                  <p:childTnLst>
                                    <p:animEffect transition="out" filter="fade">
                                      <p:cBhvr>
                                        <p:cTn id="358" dur="400"/>
                                        <p:tgtEl>
                                          <p:spTgt spid="22"/>
                                        </p:tgtEl>
                                      </p:cBhvr>
                                    </p:animEffect>
                                    <p:set>
                                      <p:cBhvr>
                                        <p:cTn id="359" dur="1" fill="hold">
                                          <p:stCondLst>
                                            <p:cond delay="399"/>
                                          </p:stCondLst>
                                        </p:cTn>
                                        <p:tgtEl>
                                          <p:spTgt spid="22"/>
                                        </p:tgtEl>
                                        <p:attrNameLst>
                                          <p:attrName>style.visibility</p:attrName>
                                        </p:attrNameLst>
                                      </p:cBhvr>
                                      <p:to>
                                        <p:strVal val="hidden"/>
                                      </p:to>
                                    </p:set>
                                  </p:childTnLst>
                                </p:cTn>
                              </p:par>
                              <p:par>
                                <p:cTn id="360" presetID="10" presetClass="entr" presetSubtype="0" fill="hold" nodeType="withEffect">
                                  <p:stCondLst>
                                    <p:cond delay="55100"/>
                                  </p:stCondLst>
                                  <p:childTnLst>
                                    <p:set>
                                      <p:cBhvr>
                                        <p:cTn id="361" dur="1" fill="hold">
                                          <p:stCondLst>
                                            <p:cond delay="0"/>
                                          </p:stCondLst>
                                        </p:cTn>
                                        <p:tgtEl>
                                          <p:spTgt spid="26"/>
                                        </p:tgtEl>
                                        <p:attrNameLst>
                                          <p:attrName>style.visibility</p:attrName>
                                        </p:attrNameLst>
                                      </p:cBhvr>
                                      <p:to>
                                        <p:strVal val="visible"/>
                                      </p:to>
                                    </p:set>
                                    <p:animEffect transition="in" filter="fade">
                                      <p:cBhvr>
                                        <p:cTn id="362" dur="400"/>
                                        <p:tgtEl>
                                          <p:spTgt spid="26"/>
                                        </p:tgtEl>
                                      </p:cBhvr>
                                    </p:animEffect>
                                  </p:childTnLst>
                                </p:cTn>
                              </p:par>
                              <p:par>
                                <p:cTn id="363" presetID="10" presetClass="exit" presetSubtype="0" fill="hold" nodeType="withEffect">
                                  <p:stCondLst>
                                    <p:cond delay="56100"/>
                                  </p:stCondLst>
                                  <p:childTnLst>
                                    <p:animEffect transition="out" filter="fade">
                                      <p:cBhvr>
                                        <p:cTn id="364" dur="400"/>
                                        <p:tgtEl>
                                          <p:spTgt spid="26"/>
                                        </p:tgtEl>
                                      </p:cBhvr>
                                    </p:animEffect>
                                    <p:set>
                                      <p:cBhvr>
                                        <p:cTn id="365" dur="1" fill="hold">
                                          <p:stCondLst>
                                            <p:cond delay="399"/>
                                          </p:stCondLst>
                                        </p:cTn>
                                        <p:tgtEl>
                                          <p:spTgt spid="26"/>
                                        </p:tgtEl>
                                        <p:attrNameLst>
                                          <p:attrName>style.visibility</p:attrName>
                                        </p:attrNameLst>
                                      </p:cBhvr>
                                      <p:to>
                                        <p:strVal val="hidden"/>
                                      </p:to>
                                    </p:set>
                                  </p:childTnLst>
                                </p:cTn>
                              </p:par>
                              <p:par>
                                <p:cTn id="366" presetID="10" presetClass="entr" presetSubtype="0" fill="hold" nodeType="withEffect">
                                  <p:stCondLst>
                                    <p:cond delay="56100"/>
                                  </p:stCondLst>
                                  <p:childTnLst>
                                    <p:set>
                                      <p:cBhvr>
                                        <p:cTn id="367" dur="1" fill="hold">
                                          <p:stCondLst>
                                            <p:cond delay="0"/>
                                          </p:stCondLst>
                                        </p:cTn>
                                        <p:tgtEl>
                                          <p:spTgt spid="30"/>
                                        </p:tgtEl>
                                        <p:attrNameLst>
                                          <p:attrName>style.visibility</p:attrName>
                                        </p:attrNameLst>
                                      </p:cBhvr>
                                      <p:to>
                                        <p:strVal val="visible"/>
                                      </p:to>
                                    </p:set>
                                    <p:animEffect transition="in" filter="fade">
                                      <p:cBhvr>
                                        <p:cTn id="368" dur="400"/>
                                        <p:tgtEl>
                                          <p:spTgt spid="30"/>
                                        </p:tgtEl>
                                      </p:cBhvr>
                                    </p:animEffect>
                                  </p:childTnLst>
                                </p:cTn>
                              </p:par>
                              <p:par>
                                <p:cTn id="369" presetID="10" presetClass="entr" presetSubtype="0" fill="hold" nodeType="withEffect">
                                  <p:stCondLst>
                                    <p:cond delay="57100"/>
                                  </p:stCondLst>
                                  <p:childTnLst>
                                    <p:set>
                                      <p:cBhvr>
                                        <p:cTn id="370" dur="1" fill="hold">
                                          <p:stCondLst>
                                            <p:cond delay="0"/>
                                          </p:stCondLst>
                                        </p:cTn>
                                        <p:tgtEl>
                                          <p:spTgt spid="40"/>
                                        </p:tgtEl>
                                        <p:attrNameLst>
                                          <p:attrName>style.visibility</p:attrName>
                                        </p:attrNameLst>
                                      </p:cBhvr>
                                      <p:to>
                                        <p:strVal val="visible"/>
                                      </p:to>
                                    </p:set>
                                    <p:animEffect transition="in" filter="fade">
                                      <p:cBhvr>
                                        <p:cTn id="371" dur="400"/>
                                        <p:tgtEl>
                                          <p:spTgt spid="40"/>
                                        </p:tgtEl>
                                      </p:cBhvr>
                                    </p:animEffect>
                                  </p:childTnLst>
                                </p:cTn>
                              </p:par>
                              <p:par>
                                <p:cTn id="372" presetID="10" presetClass="exit" presetSubtype="0" fill="hold" nodeType="withEffect">
                                  <p:stCondLst>
                                    <p:cond delay="57100"/>
                                  </p:stCondLst>
                                  <p:childTnLst>
                                    <p:animEffect transition="out" filter="fade">
                                      <p:cBhvr>
                                        <p:cTn id="373" dur="400"/>
                                        <p:tgtEl>
                                          <p:spTgt spid="30"/>
                                        </p:tgtEl>
                                      </p:cBhvr>
                                    </p:animEffect>
                                    <p:set>
                                      <p:cBhvr>
                                        <p:cTn id="374" dur="1" fill="hold">
                                          <p:stCondLst>
                                            <p:cond delay="399"/>
                                          </p:stCondLst>
                                        </p:cTn>
                                        <p:tgtEl>
                                          <p:spTgt spid="30"/>
                                        </p:tgtEl>
                                        <p:attrNameLst>
                                          <p:attrName>style.visibility</p:attrName>
                                        </p:attrNameLst>
                                      </p:cBhvr>
                                      <p:to>
                                        <p:strVal val="hidden"/>
                                      </p:to>
                                    </p:set>
                                  </p:childTnLst>
                                </p:cTn>
                              </p:par>
                              <p:par>
                                <p:cTn id="375" presetID="10" presetClass="exit" presetSubtype="0" fill="hold" nodeType="withEffect">
                                  <p:stCondLst>
                                    <p:cond delay="58100"/>
                                  </p:stCondLst>
                                  <p:childTnLst>
                                    <p:animEffect transition="out" filter="fade">
                                      <p:cBhvr>
                                        <p:cTn id="376" dur="400"/>
                                        <p:tgtEl>
                                          <p:spTgt spid="40"/>
                                        </p:tgtEl>
                                      </p:cBhvr>
                                    </p:animEffect>
                                    <p:set>
                                      <p:cBhvr>
                                        <p:cTn id="377" dur="1" fill="hold">
                                          <p:stCondLst>
                                            <p:cond delay="399"/>
                                          </p:stCondLst>
                                        </p:cTn>
                                        <p:tgtEl>
                                          <p:spTgt spid="40"/>
                                        </p:tgtEl>
                                        <p:attrNameLst>
                                          <p:attrName>style.visibility</p:attrName>
                                        </p:attrNameLst>
                                      </p:cBhvr>
                                      <p:to>
                                        <p:strVal val="hidden"/>
                                      </p:to>
                                    </p:set>
                                  </p:childTnLst>
                                </p:cTn>
                              </p:par>
                              <p:par>
                                <p:cTn id="378" presetID="10" presetClass="entr" presetSubtype="0" fill="hold" nodeType="withEffect">
                                  <p:stCondLst>
                                    <p:cond delay="58100"/>
                                  </p:stCondLst>
                                  <p:childTnLst>
                                    <p:set>
                                      <p:cBhvr>
                                        <p:cTn id="379" dur="1" fill="hold">
                                          <p:stCondLst>
                                            <p:cond delay="0"/>
                                          </p:stCondLst>
                                        </p:cTn>
                                        <p:tgtEl>
                                          <p:spTgt spid="34"/>
                                        </p:tgtEl>
                                        <p:attrNameLst>
                                          <p:attrName>style.visibility</p:attrName>
                                        </p:attrNameLst>
                                      </p:cBhvr>
                                      <p:to>
                                        <p:strVal val="visible"/>
                                      </p:to>
                                    </p:set>
                                    <p:animEffect transition="in" filter="fade">
                                      <p:cBhvr>
                                        <p:cTn id="380" dur="400"/>
                                        <p:tgtEl>
                                          <p:spTgt spid="34"/>
                                        </p:tgtEl>
                                      </p:cBhvr>
                                    </p:animEffect>
                                  </p:childTnLst>
                                </p:cTn>
                              </p:par>
                              <p:par>
                                <p:cTn id="381" presetID="10" presetClass="exit" presetSubtype="0" fill="hold" nodeType="withEffect">
                                  <p:stCondLst>
                                    <p:cond delay="59100"/>
                                  </p:stCondLst>
                                  <p:childTnLst>
                                    <p:animEffect transition="out" filter="fade">
                                      <p:cBhvr>
                                        <p:cTn id="382" dur="400"/>
                                        <p:tgtEl>
                                          <p:spTgt spid="34"/>
                                        </p:tgtEl>
                                      </p:cBhvr>
                                    </p:animEffect>
                                    <p:set>
                                      <p:cBhvr>
                                        <p:cTn id="383" dur="1" fill="hold">
                                          <p:stCondLst>
                                            <p:cond delay="399"/>
                                          </p:stCondLst>
                                        </p:cTn>
                                        <p:tgtEl>
                                          <p:spTgt spid="34"/>
                                        </p:tgtEl>
                                        <p:attrNameLst>
                                          <p:attrName>style.visibility</p:attrName>
                                        </p:attrNameLst>
                                      </p:cBhvr>
                                      <p:to>
                                        <p:strVal val="hidden"/>
                                      </p:to>
                                    </p:set>
                                  </p:childTnLst>
                                </p:cTn>
                              </p:par>
                              <p:par>
                                <p:cTn id="384" presetID="10" presetClass="entr" presetSubtype="0" fill="hold" nodeType="withEffect">
                                  <p:stCondLst>
                                    <p:cond delay="59100"/>
                                  </p:stCondLst>
                                  <p:childTnLst>
                                    <p:set>
                                      <p:cBhvr>
                                        <p:cTn id="385" dur="1" fill="hold">
                                          <p:stCondLst>
                                            <p:cond delay="0"/>
                                          </p:stCondLst>
                                        </p:cTn>
                                        <p:tgtEl>
                                          <p:spTgt spid="36"/>
                                        </p:tgtEl>
                                        <p:attrNameLst>
                                          <p:attrName>style.visibility</p:attrName>
                                        </p:attrNameLst>
                                      </p:cBhvr>
                                      <p:to>
                                        <p:strVal val="visible"/>
                                      </p:to>
                                    </p:set>
                                    <p:animEffect transition="in" filter="fade">
                                      <p:cBhvr>
                                        <p:cTn id="386" dur="400"/>
                                        <p:tgtEl>
                                          <p:spTgt spid="36"/>
                                        </p:tgtEl>
                                      </p:cBhvr>
                                    </p:animEffect>
                                  </p:childTnLst>
                                </p:cTn>
                              </p:par>
                              <p:par>
                                <p:cTn id="387" presetID="10" presetClass="exit" presetSubtype="0" fill="hold" nodeType="withEffect">
                                  <p:stCondLst>
                                    <p:cond delay="60100"/>
                                  </p:stCondLst>
                                  <p:childTnLst>
                                    <p:animEffect transition="out" filter="fade">
                                      <p:cBhvr>
                                        <p:cTn id="388" dur="400"/>
                                        <p:tgtEl>
                                          <p:spTgt spid="36"/>
                                        </p:tgtEl>
                                      </p:cBhvr>
                                    </p:animEffect>
                                    <p:set>
                                      <p:cBhvr>
                                        <p:cTn id="389" dur="1" fill="hold">
                                          <p:stCondLst>
                                            <p:cond delay="399"/>
                                          </p:stCondLst>
                                        </p:cTn>
                                        <p:tgtEl>
                                          <p:spTgt spid="36"/>
                                        </p:tgtEl>
                                        <p:attrNameLst>
                                          <p:attrName>style.visibility</p:attrName>
                                        </p:attrNameLst>
                                      </p:cBhvr>
                                      <p:to>
                                        <p:strVal val="hidden"/>
                                      </p:to>
                                    </p:set>
                                  </p:childTnLst>
                                </p:cTn>
                              </p:par>
                              <p:par>
                                <p:cTn id="390" presetID="10" presetClass="entr" presetSubtype="0" fill="hold" nodeType="withEffect">
                                  <p:stCondLst>
                                    <p:cond delay="60100"/>
                                  </p:stCondLst>
                                  <p:childTnLst>
                                    <p:set>
                                      <p:cBhvr>
                                        <p:cTn id="391" dur="1" fill="hold">
                                          <p:stCondLst>
                                            <p:cond delay="0"/>
                                          </p:stCondLst>
                                        </p:cTn>
                                        <p:tgtEl>
                                          <p:spTgt spid="38"/>
                                        </p:tgtEl>
                                        <p:attrNameLst>
                                          <p:attrName>style.visibility</p:attrName>
                                        </p:attrNameLst>
                                      </p:cBhvr>
                                      <p:to>
                                        <p:strVal val="visible"/>
                                      </p:to>
                                    </p:set>
                                    <p:animEffect transition="in" filter="fade">
                                      <p:cBhvr>
                                        <p:cTn id="392" dur="400"/>
                                        <p:tgtEl>
                                          <p:spTgt spid="38"/>
                                        </p:tgtEl>
                                      </p:cBhvr>
                                    </p:animEffect>
                                  </p:childTnLst>
                                </p:cTn>
                              </p:par>
                              <p:par>
                                <p:cTn id="393" presetID="10" presetClass="exit" presetSubtype="0" fill="hold" nodeType="withEffect">
                                  <p:stCondLst>
                                    <p:cond delay="61100"/>
                                  </p:stCondLst>
                                  <p:childTnLst>
                                    <p:animEffect transition="out" filter="fade">
                                      <p:cBhvr>
                                        <p:cTn id="394" dur="400"/>
                                        <p:tgtEl>
                                          <p:spTgt spid="38"/>
                                        </p:tgtEl>
                                      </p:cBhvr>
                                    </p:animEffect>
                                    <p:set>
                                      <p:cBhvr>
                                        <p:cTn id="395" dur="1" fill="hold">
                                          <p:stCondLst>
                                            <p:cond delay="399"/>
                                          </p:stCondLst>
                                        </p:cTn>
                                        <p:tgtEl>
                                          <p:spTgt spid="38"/>
                                        </p:tgtEl>
                                        <p:attrNameLst>
                                          <p:attrName>style.visibility</p:attrName>
                                        </p:attrNameLst>
                                      </p:cBhvr>
                                      <p:to>
                                        <p:strVal val="hidden"/>
                                      </p:to>
                                    </p:set>
                                  </p:childTnLst>
                                </p:cTn>
                              </p:par>
                              <p:par>
                                <p:cTn id="396" presetID="10" presetClass="entr" presetSubtype="0" fill="hold" nodeType="withEffect">
                                  <p:stCondLst>
                                    <p:cond delay="61100"/>
                                  </p:stCondLst>
                                  <p:childTnLst>
                                    <p:set>
                                      <p:cBhvr>
                                        <p:cTn id="397" dur="1" fill="hold">
                                          <p:stCondLst>
                                            <p:cond delay="0"/>
                                          </p:stCondLst>
                                        </p:cTn>
                                        <p:tgtEl>
                                          <p:spTgt spid="16"/>
                                        </p:tgtEl>
                                        <p:attrNameLst>
                                          <p:attrName>style.visibility</p:attrName>
                                        </p:attrNameLst>
                                      </p:cBhvr>
                                      <p:to>
                                        <p:strVal val="visible"/>
                                      </p:to>
                                    </p:set>
                                    <p:animEffect transition="in" filter="fade">
                                      <p:cBhvr>
                                        <p:cTn id="398" dur="400"/>
                                        <p:tgtEl>
                                          <p:spTgt spid="16"/>
                                        </p:tgtEl>
                                      </p:cBhvr>
                                    </p:animEffect>
                                  </p:childTnLst>
                                </p:cTn>
                              </p:par>
                              <p:par>
                                <p:cTn id="399" presetID="10" presetClass="exit" presetSubtype="0" fill="hold" nodeType="withEffect">
                                  <p:stCondLst>
                                    <p:cond delay="62100"/>
                                  </p:stCondLst>
                                  <p:childTnLst>
                                    <p:animEffect transition="out" filter="fade">
                                      <p:cBhvr>
                                        <p:cTn id="400" dur="400"/>
                                        <p:tgtEl>
                                          <p:spTgt spid="16"/>
                                        </p:tgtEl>
                                      </p:cBhvr>
                                    </p:animEffect>
                                    <p:set>
                                      <p:cBhvr>
                                        <p:cTn id="401" dur="1" fill="hold">
                                          <p:stCondLst>
                                            <p:cond delay="399"/>
                                          </p:stCondLst>
                                        </p:cTn>
                                        <p:tgtEl>
                                          <p:spTgt spid="16"/>
                                        </p:tgtEl>
                                        <p:attrNameLst>
                                          <p:attrName>style.visibility</p:attrName>
                                        </p:attrNameLst>
                                      </p:cBhvr>
                                      <p:to>
                                        <p:strVal val="hidden"/>
                                      </p:to>
                                    </p:set>
                                  </p:childTnLst>
                                </p:cTn>
                              </p:par>
                              <p:par>
                                <p:cTn id="402" presetID="10" presetClass="entr" presetSubtype="0" fill="hold" nodeType="withEffect">
                                  <p:stCondLst>
                                    <p:cond delay="62100"/>
                                  </p:stCondLst>
                                  <p:childTnLst>
                                    <p:set>
                                      <p:cBhvr>
                                        <p:cTn id="403" dur="1" fill="hold">
                                          <p:stCondLst>
                                            <p:cond delay="0"/>
                                          </p:stCondLst>
                                        </p:cTn>
                                        <p:tgtEl>
                                          <p:spTgt spid="22"/>
                                        </p:tgtEl>
                                        <p:attrNameLst>
                                          <p:attrName>style.visibility</p:attrName>
                                        </p:attrNameLst>
                                      </p:cBhvr>
                                      <p:to>
                                        <p:strVal val="visible"/>
                                      </p:to>
                                    </p:set>
                                    <p:animEffect transition="in" filter="fade">
                                      <p:cBhvr>
                                        <p:cTn id="404" dur="400"/>
                                        <p:tgtEl>
                                          <p:spTgt spid="22"/>
                                        </p:tgtEl>
                                      </p:cBhvr>
                                    </p:animEffect>
                                  </p:childTnLst>
                                </p:cTn>
                              </p:par>
                              <p:par>
                                <p:cTn id="405" presetID="10" presetClass="exit" presetSubtype="0" fill="hold" nodeType="withEffect">
                                  <p:stCondLst>
                                    <p:cond delay="63100"/>
                                  </p:stCondLst>
                                  <p:childTnLst>
                                    <p:animEffect transition="out" filter="fade">
                                      <p:cBhvr>
                                        <p:cTn id="406" dur="400"/>
                                        <p:tgtEl>
                                          <p:spTgt spid="22"/>
                                        </p:tgtEl>
                                      </p:cBhvr>
                                    </p:animEffect>
                                    <p:set>
                                      <p:cBhvr>
                                        <p:cTn id="407" dur="1" fill="hold">
                                          <p:stCondLst>
                                            <p:cond delay="399"/>
                                          </p:stCondLst>
                                        </p:cTn>
                                        <p:tgtEl>
                                          <p:spTgt spid="22"/>
                                        </p:tgtEl>
                                        <p:attrNameLst>
                                          <p:attrName>style.visibility</p:attrName>
                                        </p:attrNameLst>
                                      </p:cBhvr>
                                      <p:to>
                                        <p:strVal val="hidden"/>
                                      </p:to>
                                    </p:set>
                                  </p:childTnLst>
                                </p:cTn>
                              </p:par>
                              <p:par>
                                <p:cTn id="408" presetID="10" presetClass="entr" presetSubtype="0" fill="hold" nodeType="withEffect">
                                  <p:stCondLst>
                                    <p:cond delay="63100"/>
                                  </p:stCondLst>
                                  <p:childTnLst>
                                    <p:set>
                                      <p:cBhvr>
                                        <p:cTn id="409" dur="1" fill="hold">
                                          <p:stCondLst>
                                            <p:cond delay="0"/>
                                          </p:stCondLst>
                                        </p:cTn>
                                        <p:tgtEl>
                                          <p:spTgt spid="26"/>
                                        </p:tgtEl>
                                        <p:attrNameLst>
                                          <p:attrName>style.visibility</p:attrName>
                                        </p:attrNameLst>
                                      </p:cBhvr>
                                      <p:to>
                                        <p:strVal val="visible"/>
                                      </p:to>
                                    </p:set>
                                    <p:animEffect transition="in" filter="fade">
                                      <p:cBhvr>
                                        <p:cTn id="410" dur="400"/>
                                        <p:tgtEl>
                                          <p:spTgt spid="26"/>
                                        </p:tgtEl>
                                      </p:cBhvr>
                                    </p:animEffect>
                                  </p:childTnLst>
                                </p:cTn>
                              </p:par>
                              <p:par>
                                <p:cTn id="411" presetID="10" presetClass="exit" presetSubtype="0" fill="hold" nodeType="withEffect">
                                  <p:stCondLst>
                                    <p:cond delay="64100"/>
                                  </p:stCondLst>
                                  <p:childTnLst>
                                    <p:animEffect transition="out" filter="fade">
                                      <p:cBhvr>
                                        <p:cTn id="412" dur="400"/>
                                        <p:tgtEl>
                                          <p:spTgt spid="26"/>
                                        </p:tgtEl>
                                      </p:cBhvr>
                                    </p:animEffect>
                                    <p:set>
                                      <p:cBhvr>
                                        <p:cTn id="413" dur="1" fill="hold">
                                          <p:stCondLst>
                                            <p:cond delay="399"/>
                                          </p:stCondLst>
                                        </p:cTn>
                                        <p:tgtEl>
                                          <p:spTgt spid="26"/>
                                        </p:tgtEl>
                                        <p:attrNameLst>
                                          <p:attrName>style.visibility</p:attrName>
                                        </p:attrNameLst>
                                      </p:cBhvr>
                                      <p:to>
                                        <p:strVal val="hidden"/>
                                      </p:to>
                                    </p:set>
                                  </p:childTnLst>
                                </p:cTn>
                              </p:par>
                              <p:par>
                                <p:cTn id="414" presetID="10" presetClass="entr" presetSubtype="0" fill="hold" nodeType="withEffect">
                                  <p:stCondLst>
                                    <p:cond delay="64100"/>
                                  </p:stCondLst>
                                  <p:childTnLst>
                                    <p:set>
                                      <p:cBhvr>
                                        <p:cTn id="415" dur="1" fill="hold">
                                          <p:stCondLst>
                                            <p:cond delay="0"/>
                                          </p:stCondLst>
                                        </p:cTn>
                                        <p:tgtEl>
                                          <p:spTgt spid="30"/>
                                        </p:tgtEl>
                                        <p:attrNameLst>
                                          <p:attrName>style.visibility</p:attrName>
                                        </p:attrNameLst>
                                      </p:cBhvr>
                                      <p:to>
                                        <p:strVal val="visible"/>
                                      </p:to>
                                    </p:set>
                                    <p:animEffect transition="in" filter="fade">
                                      <p:cBhvr>
                                        <p:cTn id="416" dur="400"/>
                                        <p:tgtEl>
                                          <p:spTgt spid="30"/>
                                        </p:tgtEl>
                                      </p:cBhvr>
                                    </p:animEffect>
                                  </p:childTnLst>
                                </p:cTn>
                              </p:par>
                              <p:par>
                                <p:cTn id="417" presetID="10" presetClass="entr" presetSubtype="0" fill="hold" nodeType="withEffect">
                                  <p:stCondLst>
                                    <p:cond delay="65100"/>
                                  </p:stCondLst>
                                  <p:childTnLst>
                                    <p:set>
                                      <p:cBhvr>
                                        <p:cTn id="418" dur="1" fill="hold">
                                          <p:stCondLst>
                                            <p:cond delay="0"/>
                                          </p:stCondLst>
                                        </p:cTn>
                                        <p:tgtEl>
                                          <p:spTgt spid="40"/>
                                        </p:tgtEl>
                                        <p:attrNameLst>
                                          <p:attrName>style.visibility</p:attrName>
                                        </p:attrNameLst>
                                      </p:cBhvr>
                                      <p:to>
                                        <p:strVal val="visible"/>
                                      </p:to>
                                    </p:set>
                                    <p:animEffect transition="in" filter="fade">
                                      <p:cBhvr>
                                        <p:cTn id="419" dur="400"/>
                                        <p:tgtEl>
                                          <p:spTgt spid="40"/>
                                        </p:tgtEl>
                                      </p:cBhvr>
                                    </p:animEffect>
                                  </p:childTnLst>
                                </p:cTn>
                              </p:par>
                              <p:par>
                                <p:cTn id="420" presetID="10" presetClass="exit" presetSubtype="0" fill="hold" nodeType="withEffect">
                                  <p:stCondLst>
                                    <p:cond delay="65100"/>
                                  </p:stCondLst>
                                  <p:childTnLst>
                                    <p:animEffect transition="out" filter="fade">
                                      <p:cBhvr>
                                        <p:cTn id="421" dur="400"/>
                                        <p:tgtEl>
                                          <p:spTgt spid="30"/>
                                        </p:tgtEl>
                                      </p:cBhvr>
                                    </p:animEffect>
                                    <p:set>
                                      <p:cBhvr>
                                        <p:cTn id="422" dur="1" fill="hold">
                                          <p:stCondLst>
                                            <p:cond delay="399"/>
                                          </p:stCondLst>
                                        </p:cTn>
                                        <p:tgtEl>
                                          <p:spTgt spid="3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6" grpId="0" animBg="1"/>
      <p:bldP spid="66" grpId="0" animBg="1"/>
      <p:bldP spid="66" grpId="1" animBg="1"/>
      <p:bldP spid="66" grpId="2" animBg="1"/>
      <p:bldP spid="3"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txBox="1"/>
          <p:nvPr/>
        </p:nvSpPr>
        <p:spPr>
          <a:xfrm>
            <a:off x="1097280" y="754380"/>
            <a:ext cx="16047720" cy="1165860"/>
          </a:xfrm>
          <a:prstGeom prst="rect">
            <a:avLst/>
          </a:prstGeom>
          <a:noFill/>
          <a:ln/>
        </p:spPr>
        <p:txBody>
          <a:bodyPr wrap="square" lIns="0" tIns="0" rIns="0" bIns="0" rtlCol="0" anchor="ctr"/>
          <a:lstStyle/>
          <a:p>
            <a:r>
              <a:rPr lang="en-US" sz="6000" b="1" dirty="0" err="1">
                <a:solidFill>
                  <a:srgbClr val="EEF1FA"/>
                </a:solidFill>
                <a:latin typeface="Kalpurush" panose="02000600000000000000" pitchFamily="2" charset="0"/>
                <a:ea typeface="Cambria" pitchFamily="34" charset="-122"/>
                <a:cs typeface="Kalpurush" panose="02000600000000000000" pitchFamily="2" charset="0"/>
              </a:rPr>
              <a:t>এক</a:t>
            </a:r>
            <a:r>
              <a:rPr lang="en-US" sz="6000" b="1" dirty="0">
                <a:solidFill>
                  <a:srgbClr val="EEF1FA"/>
                </a:solidFill>
                <a:latin typeface="Kalpurush" panose="02000600000000000000" pitchFamily="2" charset="0"/>
                <a:ea typeface="Cambria" pitchFamily="34" charset="-122"/>
                <a:cs typeface="Kalpurush" panose="02000600000000000000" pitchFamily="2" charset="0"/>
              </a:rPr>
              <a:t> </a:t>
            </a:r>
            <a:r>
              <a:rPr lang="en-US" sz="6000" b="1" dirty="0" err="1">
                <a:solidFill>
                  <a:srgbClr val="EEF1FA"/>
                </a:solidFill>
                <a:latin typeface="Kalpurush" panose="02000600000000000000" pitchFamily="2" charset="0"/>
                <a:ea typeface="Cambria" pitchFamily="34" charset="-122"/>
                <a:cs typeface="Kalpurush" panose="02000600000000000000" pitchFamily="2" charset="0"/>
              </a:rPr>
              <a:t>নজরে</a:t>
            </a:r>
            <a:r>
              <a:rPr lang="en-US" sz="6000" b="1" dirty="0">
                <a:solidFill>
                  <a:srgbClr val="EEF1FA"/>
                </a:solidFill>
                <a:latin typeface="Kalpurush" panose="02000600000000000000" pitchFamily="2" charset="0"/>
                <a:ea typeface="Cambria" pitchFamily="34" charset="-122"/>
                <a:cs typeface="Kalpurush" panose="02000600000000000000" pitchFamily="2" charset="0"/>
              </a:rPr>
              <a:t> </a:t>
            </a:r>
            <a:r>
              <a:rPr lang="en-US" sz="6000" b="1" dirty="0" err="1">
                <a:solidFill>
                  <a:srgbClr val="EEF1FA"/>
                </a:solidFill>
                <a:latin typeface="Kalpurush" panose="02000600000000000000" pitchFamily="2" charset="0"/>
                <a:ea typeface="Cambria" pitchFamily="34" charset="-122"/>
                <a:cs typeface="Kalpurush" panose="02000600000000000000" pitchFamily="2" charset="0"/>
              </a:rPr>
              <a:t>চাঁদের</a:t>
            </a:r>
            <a:r>
              <a:rPr lang="en-US" sz="6000" b="1" dirty="0">
                <a:solidFill>
                  <a:srgbClr val="EEF1FA"/>
                </a:solidFill>
                <a:latin typeface="Kalpurush" panose="02000600000000000000" pitchFamily="2" charset="0"/>
                <a:ea typeface="Cambria" pitchFamily="34" charset="-122"/>
                <a:cs typeface="Kalpurush" panose="02000600000000000000" pitchFamily="2" charset="0"/>
              </a:rPr>
              <a:t> </a:t>
            </a:r>
            <a:r>
              <a:rPr lang="en-US" sz="6000" b="1" dirty="0" err="1">
                <a:solidFill>
                  <a:srgbClr val="EEF1FA"/>
                </a:solidFill>
                <a:latin typeface="Kalpurush" panose="02000600000000000000" pitchFamily="2" charset="0"/>
                <a:ea typeface="Cambria" pitchFamily="34" charset="-122"/>
                <a:cs typeface="Kalpurush" panose="02000600000000000000" pitchFamily="2" charset="0"/>
              </a:rPr>
              <a:t>দশা</a:t>
            </a:r>
            <a:endParaRPr lang="en-US" sz="6000" dirty="0">
              <a:latin typeface="Kalpurush" panose="02000600000000000000" pitchFamily="2" charset="0"/>
              <a:cs typeface="Kalpurush" panose="02000600000000000000" pitchFamily="2" charset="0"/>
            </a:endParaRPr>
          </a:p>
        </p:txBody>
      </p:sp>
      <p:sp>
        <p:nvSpPr>
          <p:cNvPr id="3" name="Subtitle"/>
          <p:cNvSpPr txBox="1"/>
          <p:nvPr/>
        </p:nvSpPr>
        <p:spPr>
          <a:xfrm>
            <a:off x="1097280" y="1920240"/>
            <a:ext cx="16047720" cy="548640"/>
          </a:xfrm>
          <a:prstGeom prst="rect">
            <a:avLst/>
          </a:prstGeom>
          <a:noFill/>
          <a:ln/>
        </p:spPr>
        <p:txBody>
          <a:bodyPr wrap="square" lIns="0" tIns="0" rIns="0" bIns="0" rtlCol="0" anchor="t"/>
          <a:lstStyle/>
          <a:p>
            <a:r>
              <a:rPr lang="en-US" sz="2700" b="1" i="1" dirty="0" err="1">
                <a:solidFill>
                  <a:srgbClr val="A9B4D6"/>
                </a:solidFill>
                <a:latin typeface="Kalpurush" panose="02000600000000000000" pitchFamily="2" charset="0"/>
                <a:ea typeface="Calibri" pitchFamily="34" charset="-122"/>
                <a:cs typeface="Kalpurush" panose="02000600000000000000" pitchFamily="2" charset="0"/>
              </a:rPr>
              <a:t>চাঁদের</a:t>
            </a:r>
            <a:r>
              <a:rPr lang="en-US" sz="2700" b="1" i="1" dirty="0">
                <a:solidFill>
                  <a:srgbClr val="A9B4D6"/>
                </a:solidFill>
                <a:latin typeface="Kalpurush" panose="02000600000000000000" pitchFamily="2" charset="0"/>
                <a:ea typeface="Calibri" pitchFamily="34" charset="-122"/>
                <a:cs typeface="Kalpurush" panose="02000600000000000000" pitchFamily="2" charset="0"/>
              </a:rPr>
              <a:t> </a:t>
            </a:r>
            <a:r>
              <a:rPr lang="en-US" sz="2700" b="1" i="1" dirty="0" err="1">
                <a:solidFill>
                  <a:srgbClr val="A9B4D6"/>
                </a:solidFill>
                <a:latin typeface="Kalpurush" panose="02000600000000000000" pitchFamily="2" charset="0"/>
                <a:ea typeface="Calibri" pitchFamily="34" charset="-122"/>
                <a:cs typeface="Kalpurush" panose="02000600000000000000" pitchFamily="2" charset="0"/>
              </a:rPr>
              <a:t>রয়েছে</a:t>
            </a:r>
            <a:r>
              <a:rPr lang="en-US" sz="2700" b="1" i="1" dirty="0">
                <a:solidFill>
                  <a:srgbClr val="A9B4D6"/>
                </a:solidFill>
                <a:latin typeface="Kalpurush" panose="02000600000000000000" pitchFamily="2" charset="0"/>
                <a:ea typeface="Calibri" pitchFamily="34" charset="-122"/>
                <a:cs typeface="Kalpurush" panose="02000600000000000000" pitchFamily="2" charset="0"/>
              </a:rPr>
              <a:t> </a:t>
            </a:r>
            <a:r>
              <a:rPr lang="en-US" sz="2800" b="1" i="1" dirty="0" err="1">
                <a:solidFill>
                  <a:srgbClr val="A9B4D6"/>
                </a:solidFill>
                <a:latin typeface="Kalpurush" panose="02000600000000000000" pitchFamily="2" charset="0"/>
                <a:ea typeface="Calibri" pitchFamily="34" charset="-122"/>
                <a:cs typeface="Kalpurush" panose="02000600000000000000" pitchFamily="2" charset="0"/>
              </a:rPr>
              <a:t>মোট</a:t>
            </a:r>
            <a:r>
              <a:rPr lang="en-US" sz="2700" b="1" i="1" dirty="0">
                <a:solidFill>
                  <a:srgbClr val="A9B4D6"/>
                </a:solidFill>
                <a:latin typeface="Kalpurush" panose="02000600000000000000" pitchFamily="2" charset="0"/>
                <a:ea typeface="Calibri" pitchFamily="34" charset="-122"/>
                <a:cs typeface="Kalpurush" panose="02000600000000000000" pitchFamily="2" charset="0"/>
              </a:rPr>
              <a:t> </a:t>
            </a:r>
            <a:r>
              <a:rPr lang="en-US" sz="2700" b="1" i="1" dirty="0" err="1">
                <a:solidFill>
                  <a:srgbClr val="A9B4D6"/>
                </a:solidFill>
                <a:latin typeface="Kalpurush" panose="02000600000000000000" pitchFamily="2" charset="0"/>
                <a:ea typeface="Calibri" pitchFamily="34" charset="-122"/>
                <a:cs typeface="Kalpurush" panose="02000600000000000000" pitchFamily="2" charset="0"/>
              </a:rPr>
              <a:t>আটটি</a:t>
            </a:r>
            <a:r>
              <a:rPr lang="en-US" sz="2700" b="1" i="1" dirty="0">
                <a:solidFill>
                  <a:srgbClr val="A9B4D6"/>
                </a:solidFill>
                <a:latin typeface="Kalpurush" panose="02000600000000000000" pitchFamily="2" charset="0"/>
                <a:ea typeface="Calibri" pitchFamily="34" charset="-122"/>
                <a:cs typeface="Kalpurush" panose="02000600000000000000" pitchFamily="2" charset="0"/>
              </a:rPr>
              <a:t> </a:t>
            </a:r>
            <a:r>
              <a:rPr lang="en-US" sz="2700" b="1" i="1" dirty="0" err="1">
                <a:solidFill>
                  <a:srgbClr val="A9B4D6"/>
                </a:solidFill>
                <a:latin typeface="Kalpurush" panose="02000600000000000000" pitchFamily="2" charset="0"/>
                <a:ea typeface="Calibri" pitchFamily="34" charset="-122"/>
                <a:cs typeface="Kalpurush" panose="02000600000000000000" pitchFamily="2" charset="0"/>
              </a:rPr>
              <a:t>দশা</a:t>
            </a:r>
            <a:r>
              <a:rPr lang="en-US" sz="2700" b="1" i="1" dirty="0">
                <a:solidFill>
                  <a:srgbClr val="A9B4D6"/>
                </a:solidFill>
                <a:latin typeface="Kalpurush" panose="02000600000000000000" pitchFamily="2" charset="0"/>
                <a:ea typeface="Calibri" pitchFamily="34" charset="-122"/>
                <a:cs typeface="Kalpurush" panose="02000600000000000000" pitchFamily="2" charset="0"/>
              </a:rPr>
              <a:t>। </a:t>
            </a:r>
            <a:endParaRPr lang="en-US" sz="2700" b="1" dirty="0">
              <a:latin typeface="Kalpurush" panose="02000600000000000000" pitchFamily="2" charset="0"/>
              <a:cs typeface="Kalpurush" panose="02000600000000000000" pitchFamily="2" charset="0"/>
            </a:endParaRPr>
          </a:p>
        </p:txBody>
      </p:sp>
      <p:sp>
        <p:nvSpPr>
          <p:cNvPr id="4" name="PillWax"/>
          <p:cNvSpPr txBox="1"/>
          <p:nvPr/>
        </p:nvSpPr>
        <p:spPr>
          <a:xfrm>
            <a:off x="3319272" y="3017520"/>
            <a:ext cx="5692140" cy="548640"/>
          </a:xfrm>
          <a:prstGeom prst="roundRect">
            <a:avLst>
              <a:gd name="adj" fmla="val 50000"/>
            </a:avLst>
          </a:prstGeom>
          <a:solidFill>
            <a:srgbClr val="1B2552"/>
          </a:solidFill>
          <a:ln/>
        </p:spPr>
        <p:txBody>
          <a:bodyPr wrap="square" lIns="0" tIns="0" rIns="0" bIns="0" rtlCol="0" anchor="ctr"/>
          <a:lstStyle/>
          <a:p>
            <a:pPr algn="ctr"/>
            <a:r>
              <a:rPr lang="as-IN" sz="2400" b="1" kern="0" spc="300" dirty="0">
                <a:solidFill>
                  <a:srgbClr val="F2C879"/>
                </a:solidFill>
                <a:latin typeface="Kalpurush" panose="02000600000000000000" pitchFamily="2" charset="0"/>
                <a:ea typeface="Calibri" pitchFamily="34" charset="-122"/>
                <a:cs typeface="Kalpurush" panose="02000600000000000000" pitchFamily="2" charset="0"/>
              </a:rPr>
              <a:t>চাঁদ </a:t>
            </a:r>
            <a:r>
              <a:rPr lang="en-US" sz="2400" b="1" kern="0" spc="300" dirty="0" err="1">
                <a:solidFill>
                  <a:srgbClr val="F2C879"/>
                </a:solidFill>
                <a:latin typeface="Kalpurush" panose="02000600000000000000" pitchFamily="2" charset="0"/>
                <a:ea typeface="Calibri" pitchFamily="34" charset="-122"/>
                <a:cs typeface="Kalpurush" panose="02000600000000000000" pitchFamily="2" charset="0"/>
              </a:rPr>
              <a:t>বড়</a:t>
            </a:r>
            <a:r>
              <a:rPr lang="en-US" sz="2400" b="1" kern="0" spc="300" dirty="0">
                <a:solidFill>
                  <a:srgbClr val="F2C879"/>
                </a:solidFill>
                <a:latin typeface="Kalpurush" panose="02000600000000000000" pitchFamily="2" charset="0"/>
                <a:ea typeface="Calibri" pitchFamily="34" charset="-122"/>
                <a:cs typeface="Kalpurush" panose="02000600000000000000" pitchFamily="2" charset="0"/>
              </a:rPr>
              <a:t> </a:t>
            </a:r>
            <a:r>
              <a:rPr lang="en-US" sz="2400" b="1" kern="0" spc="300" dirty="0" err="1">
                <a:solidFill>
                  <a:srgbClr val="F2C879"/>
                </a:solidFill>
                <a:latin typeface="Kalpurush" panose="02000600000000000000" pitchFamily="2" charset="0"/>
                <a:ea typeface="Calibri" pitchFamily="34" charset="-122"/>
                <a:cs typeface="Kalpurush" panose="02000600000000000000" pitchFamily="2" charset="0"/>
              </a:rPr>
              <a:t>হচ্ছে</a:t>
            </a:r>
            <a:r>
              <a:rPr lang="as-IN" sz="2400" b="1" kern="0" spc="300" dirty="0">
                <a:solidFill>
                  <a:srgbClr val="F2C879"/>
                </a:solidFill>
                <a:latin typeface="Kalpurush" panose="02000600000000000000" pitchFamily="2" charset="0"/>
                <a:ea typeface="Calibri" pitchFamily="34" charset="-122"/>
                <a:cs typeface="Kalpurush" panose="02000600000000000000" pitchFamily="2" charset="0"/>
              </a:rPr>
              <a:t> · আলো বৃদ্ধি পাচ্ছে</a:t>
            </a:r>
            <a:endParaRPr lang="en-US" sz="2400" dirty="0">
              <a:latin typeface="Kalpurush" panose="02000600000000000000" pitchFamily="2" charset="0"/>
              <a:cs typeface="Kalpurush" panose="02000600000000000000" pitchFamily="2" charset="0"/>
            </a:endParaRPr>
          </a:p>
        </p:txBody>
      </p:sp>
      <p:sp>
        <p:nvSpPr>
          <p:cNvPr id="5" name="PillWane"/>
          <p:cNvSpPr txBox="1"/>
          <p:nvPr/>
        </p:nvSpPr>
        <p:spPr>
          <a:xfrm>
            <a:off x="11274552" y="3017520"/>
            <a:ext cx="5692140" cy="548640"/>
          </a:xfrm>
          <a:prstGeom prst="roundRect">
            <a:avLst>
              <a:gd name="adj" fmla="val 50000"/>
            </a:avLst>
          </a:prstGeom>
          <a:solidFill>
            <a:srgbClr val="1B2552"/>
          </a:solidFill>
          <a:ln/>
        </p:spPr>
        <p:txBody>
          <a:bodyPr wrap="square" lIns="0" tIns="0" rIns="0" bIns="0" rtlCol="0" anchor="ctr"/>
          <a:lstStyle/>
          <a:p>
            <a:pPr algn="ctr"/>
            <a:r>
              <a:rPr lang="as-IN" sz="2400" b="1" kern="0" spc="300" dirty="0">
                <a:solidFill>
                  <a:srgbClr val="F2C879"/>
                </a:solidFill>
                <a:latin typeface="Kalpurush" panose="02000600000000000000" pitchFamily="2" charset="0"/>
                <a:ea typeface="Calibri" pitchFamily="34" charset="-122"/>
                <a:cs typeface="Kalpurush" panose="02000600000000000000" pitchFamily="2" charset="0"/>
              </a:rPr>
              <a:t>চাঁদ </a:t>
            </a:r>
            <a:r>
              <a:rPr lang="en-US" sz="2400" b="1" kern="0" spc="300" dirty="0" err="1">
                <a:solidFill>
                  <a:srgbClr val="F2C879"/>
                </a:solidFill>
                <a:latin typeface="Kalpurush" panose="02000600000000000000" pitchFamily="2" charset="0"/>
                <a:ea typeface="Calibri" pitchFamily="34" charset="-122"/>
                <a:cs typeface="Kalpurush" panose="02000600000000000000" pitchFamily="2" charset="0"/>
              </a:rPr>
              <a:t>ছোট</a:t>
            </a:r>
            <a:r>
              <a:rPr lang="en-US" sz="2400" b="1" kern="0" spc="300" dirty="0">
                <a:solidFill>
                  <a:srgbClr val="F2C879"/>
                </a:solidFill>
                <a:latin typeface="Kalpurush" panose="02000600000000000000" pitchFamily="2" charset="0"/>
                <a:ea typeface="Calibri" pitchFamily="34" charset="-122"/>
                <a:cs typeface="Kalpurush" panose="02000600000000000000" pitchFamily="2" charset="0"/>
              </a:rPr>
              <a:t> </a:t>
            </a:r>
            <a:r>
              <a:rPr lang="en-US" sz="2400" b="1" kern="0" spc="300" dirty="0" err="1">
                <a:solidFill>
                  <a:srgbClr val="F2C879"/>
                </a:solidFill>
                <a:latin typeface="Kalpurush" panose="02000600000000000000" pitchFamily="2" charset="0"/>
                <a:ea typeface="Calibri" pitchFamily="34" charset="-122"/>
                <a:cs typeface="Kalpurush" panose="02000600000000000000" pitchFamily="2" charset="0"/>
              </a:rPr>
              <a:t>হচ্ছে</a:t>
            </a:r>
            <a:r>
              <a:rPr lang="as-IN" sz="2400" b="1" kern="0" spc="300" dirty="0">
                <a:solidFill>
                  <a:srgbClr val="F2C879"/>
                </a:solidFill>
                <a:latin typeface="Kalpurush" panose="02000600000000000000" pitchFamily="2" charset="0"/>
                <a:ea typeface="Calibri" pitchFamily="34" charset="-122"/>
                <a:cs typeface="Kalpurush" panose="02000600000000000000" pitchFamily="2" charset="0"/>
              </a:rPr>
              <a:t> · আলো </a:t>
            </a:r>
            <a:r>
              <a:rPr lang="en-US" sz="2400" b="1" kern="0" spc="300" dirty="0" err="1">
                <a:solidFill>
                  <a:srgbClr val="F2C879"/>
                </a:solidFill>
                <a:latin typeface="Kalpurush" panose="02000600000000000000" pitchFamily="2" charset="0"/>
                <a:ea typeface="Calibri" pitchFamily="34" charset="-122"/>
                <a:cs typeface="Kalpurush" panose="02000600000000000000" pitchFamily="2" charset="0"/>
              </a:rPr>
              <a:t>হ্রাস</a:t>
            </a:r>
            <a:r>
              <a:rPr lang="as-IN" sz="2400" b="1" kern="0" spc="300" dirty="0">
                <a:solidFill>
                  <a:srgbClr val="F2C879"/>
                </a:solidFill>
                <a:latin typeface="Kalpurush" panose="02000600000000000000" pitchFamily="2" charset="0"/>
                <a:ea typeface="Calibri" pitchFamily="34" charset="-122"/>
                <a:cs typeface="Kalpurush" panose="02000600000000000000" pitchFamily="2" charset="0"/>
              </a:rPr>
              <a:t> পাচ্ছে</a:t>
            </a:r>
            <a:endParaRPr lang="en-US" sz="2400" dirty="0">
              <a:latin typeface="Kalpurush" panose="02000600000000000000" pitchFamily="2" charset="0"/>
              <a:cs typeface="Kalpurush" panose="02000600000000000000" pitchFamily="2" charset="0"/>
            </a:endParaRPr>
          </a:p>
        </p:txBody>
      </p:sp>
      <p:sp>
        <p:nvSpPr>
          <p:cNvPr id="7" name="Label0"/>
          <p:cNvSpPr txBox="1"/>
          <p:nvPr/>
        </p:nvSpPr>
        <p:spPr>
          <a:xfrm>
            <a:off x="1261872" y="5692140"/>
            <a:ext cx="1851660" cy="1097280"/>
          </a:xfrm>
          <a:prstGeom prst="rect">
            <a:avLst/>
          </a:prstGeom>
          <a:noFill/>
          <a:ln/>
        </p:spPr>
        <p:txBody>
          <a:bodyPr wrap="square" lIns="0" tIns="0" rIns="0" bIns="0" rtlCol="0" anchor="t"/>
          <a:lstStyle/>
          <a:p>
            <a:pPr algn="ctr"/>
            <a:r>
              <a:rPr lang="en-US" sz="2400" b="1" dirty="0">
                <a:solidFill>
                  <a:srgbClr val="F2C879"/>
                </a:solidFill>
                <a:latin typeface="Kalpurush" panose="02000600000000000000" pitchFamily="2" charset="0"/>
                <a:ea typeface="Calibri" pitchFamily="34" charset="-122"/>
                <a:cs typeface="Kalpurush" panose="02000600000000000000" pitchFamily="2" charset="0"/>
              </a:rPr>
              <a:t>01</a:t>
            </a:r>
            <a:endParaRPr lang="en-US" sz="2400" dirty="0">
              <a:latin typeface="Kalpurush" panose="02000600000000000000" pitchFamily="2" charset="0"/>
              <a:cs typeface="Kalpurush" panose="02000600000000000000" pitchFamily="2" charset="0"/>
            </a:endParaRPr>
          </a:p>
          <a:p>
            <a:pPr algn="ctr"/>
            <a:r>
              <a:rPr lang="en-US" sz="2400" dirty="0" err="1">
                <a:solidFill>
                  <a:srgbClr val="EEF1FA"/>
                </a:solidFill>
                <a:latin typeface="Kalpurush" panose="02000600000000000000" pitchFamily="2" charset="0"/>
                <a:ea typeface="Calibri" pitchFamily="34" charset="-122"/>
                <a:cs typeface="Kalpurush" panose="02000600000000000000" pitchFamily="2" charset="0"/>
              </a:rPr>
              <a:t>অমাবস‌্যা</a:t>
            </a:r>
            <a:endParaRPr lang="en-US" sz="2400" dirty="0">
              <a:latin typeface="Kalpurush" panose="02000600000000000000" pitchFamily="2" charset="0"/>
              <a:cs typeface="Kalpurush" panose="02000600000000000000" pitchFamily="2" charset="0"/>
            </a:endParaRPr>
          </a:p>
        </p:txBody>
      </p:sp>
      <p:sp>
        <p:nvSpPr>
          <p:cNvPr id="9" name="Label1"/>
          <p:cNvSpPr txBox="1"/>
          <p:nvPr/>
        </p:nvSpPr>
        <p:spPr>
          <a:xfrm>
            <a:off x="3250692" y="5692140"/>
            <a:ext cx="1851660" cy="1097280"/>
          </a:xfrm>
          <a:prstGeom prst="rect">
            <a:avLst/>
          </a:prstGeom>
          <a:noFill/>
          <a:ln/>
        </p:spPr>
        <p:txBody>
          <a:bodyPr wrap="square" lIns="0" tIns="0" rIns="0" bIns="0" rtlCol="0" anchor="t"/>
          <a:lstStyle/>
          <a:p>
            <a:pPr algn="ctr"/>
            <a:r>
              <a:rPr lang="en-US" sz="2400" b="1" dirty="0">
                <a:solidFill>
                  <a:srgbClr val="F2C879"/>
                </a:solidFill>
                <a:latin typeface="Kalpurush" panose="02000600000000000000" pitchFamily="2" charset="0"/>
                <a:ea typeface="Calibri" pitchFamily="34" charset="-122"/>
                <a:cs typeface="Kalpurush" panose="02000600000000000000" pitchFamily="2" charset="0"/>
              </a:rPr>
              <a:t>02</a:t>
            </a:r>
            <a:endParaRPr lang="en-US" sz="2400" dirty="0">
              <a:latin typeface="Kalpurush" panose="02000600000000000000" pitchFamily="2" charset="0"/>
              <a:cs typeface="Kalpurush" panose="02000600000000000000" pitchFamily="2" charset="0"/>
            </a:endParaRPr>
          </a:p>
          <a:p>
            <a:pPr algn="ctr"/>
            <a:r>
              <a:rPr lang="en-US" sz="2400" dirty="0" err="1">
                <a:solidFill>
                  <a:srgbClr val="EEF1FA"/>
                </a:solidFill>
                <a:latin typeface="Kalpurush" panose="02000600000000000000" pitchFamily="2" charset="0"/>
                <a:ea typeface="Calibri" pitchFamily="34" charset="-122"/>
                <a:cs typeface="Kalpurush" panose="02000600000000000000" pitchFamily="2" charset="0"/>
              </a:rPr>
              <a:t>ক্রমশ</a:t>
            </a:r>
            <a:r>
              <a:rPr lang="en-US" sz="2400" dirty="0">
                <a:solidFill>
                  <a:srgbClr val="EEF1FA"/>
                </a:solidFill>
                <a:latin typeface="Kalpurush" panose="02000600000000000000" pitchFamily="2" charset="0"/>
                <a:ea typeface="Calibri" pitchFamily="34" charset="-122"/>
                <a:cs typeface="Kalpurush" panose="02000600000000000000" pitchFamily="2" charset="0"/>
              </a:rPr>
              <a:t> </a:t>
            </a:r>
            <a:r>
              <a:rPr lang="en-US" sz="2400" dirty="0" err="1">
                <a:solidFill>
                  <a:srgbClr val="EEF1FA"/>
                </a:solidFill>
                <a:latin typeface="Kalpurush" panose="02000600000000000000" pitchFamily="2" charset="0"/>
                <a:ea typeface="Calibri" pitchFamily="34" charset="-122"/>
                <a:cs typeface="Kalpurush" panose="02000600000000000000" pitchFamily="2" charset="0"/>
              </a:rPr>
              <a:t>বৃদ্ধি</a:t>
            </a:r>
            <a:r>
              <a:rPr lang="en-US" sz="2400" dirty="0">
                <a:solidFill>
                  <a:srgbClr val="EEF1FA"/>
                </a:solidFill>
                <a:latin typeface="Kalpurush" panose="02000600000000000000" pitchFamily="2" charset="0"/>
                <a:ea typeface="Calibri" pitchFamily="34" charset="-122"/>
                <a:cs typeface="Kalpurush" panose="02000600000000000000" pitchFamily="2" charset="0"/>
              </a:rPr>
              <a:t> </a:t>
            </a:r>
            <a:r>
              <a:rPr lang="en-US" sz="2400" dirty="0" err="1">
                <a:solidFill>
                  <a:srgbClr val="EEF1FA"/>
                </a:solidFill>
                <a:latin typeface="Kalpurush" panose="02000600000000000000" pitchFamily="2" charset="0"/>
                <a:ea typeface="Calibri" pitchFamily="34" charset="-122"/>
                <a:cs typeface="Kalpurush" panose="02000600000000000000" pitchFamily="2" charset="0"/>
              </a:rPr>
              <a:t>পাওয়া</a:t>
            </a:r>
            <a:r>
              <a:rPr lang="en-US" sz="2400" dirty="0">
                <a:solidFill>
                  <a:srgbClr val="EEF1FA"/>
                </a:solidFill>
                <a:latin typeface="Kalpurush" panose="02000600000000000000" pitchFamily="2" charset="0"/>
                <a:ea typeface="Calibri" pitchFamily="34" charset="-122"/>
                <a:cs typeface="Kalpurush" panose="02000600000000000000" pitchFamily="2" charset="0"/>
              </a:rPr>
              <a:t> </a:t>
            </a:r>
            <a:r>
              <a:rPr lang="en-US" sz="2400" dirty="0" err="1">
                <a:solidFill>
                  <a:srgbClr val="EEF1FA"/>
                </a:solidFill>
                <a:latin typeface="Kalpurush" panose="02000600000000000000" pitchFamily="2" charset="0"/>
                <a:ea typeface="Calibri" pitchFamily="34" charset="-122"/>
                <a:cs typeface="Kalpurush" panose="02000600000000000000" pitchFamily="2" charset="0"/>
              </a:rPr>
              <a:t>ক্রিসেন্ট</a:t>
            </a:r>
            <a:endParaRPr lang="en-US" sz="2400" dirty="0">
              <a:latin typeface="Kalpurush" panose="02000600000000000000" pitchFamily="2" charset="0"/>
              <a:cs typeface="Kalpurush" panose="02000600000000000000" pitchFamily="2" charset="0"/>
            </a:endParaRPr>
          </a:p>
        </p:txBody>
      </p:sp>
      <p:sp>
        <p:nvSpPr>
          <p:cNvPr id="11" name="Label2"/>
          <p:cNvSpPr txBox="1"/>
          <p:nvPr/>
        </p:nvSpPr>
        <p:spPr>
          <a:xfrm>
            <a:off x="5239512" y="5692140"/>
            <a:ext cx="1851660" cy="1097280"/>
          </a:xfrm>
          <a:prstGeom prst="rect">
            <a:avLst/>
          </a:prstGeom>
          <a:noFill/>
          <a:ln/>
        </p:spPr>
        <p:txBody>
          <a:bodyPr wrap="square" lIns="0" tIns="0" rIns="0" bIns="0" rtlCol="0" anchor="t"/>
          <a:lstStyle/>
          <a:p>
            <a:pPr algn="ctr"/>
            <a:r>
              <a:rPr lang="en-US" sz="2400" b="1" dirty="0">
                <a:solidFill>
                  <a:srgbClr val="F2C879"/>
                </a:solidFill>
                <a:latin typeface="Kalpurush" panose="02000600000000000000" pitchFamily="2" charset="0"/>
                <a:ea typeface="Calibri" pitchFamily="34" charset="-122"/>
                <a:cs typeface="Kalpurush" panose="02000600000000000000" pitchFamily="2" charset="0"/>
              </a:rPr>
              <a:t>03</a:t>
            </a:r>
            <a:endParaRPr lang="en-US" sz="2400" dirty="0">
              <a:latin typeface="Kalpurush" panose="02000600000000000000" pitchFamily="2" charset="0"/>
              <a:cs typeface="Kalpurush" panose="02000600000000000000" pitchFamily="2" charset="0"/>
            </a:endParaRPr>
          </a:p>
          <a:p>
            <a:pPr algn="ctr"/>
            <a:r>
              <a:rPr lang="en-US" sz="2400" dirty="0" err="1">
                <a:solidFill>
                  <a:srgbClr val="EEF1FA"/>
                </a:solidFill>
                <a:latin typeface="Kalpurush" panose="02000600000000000000" pitchFamily="2" charset="0"/>
                <a:ea typeface="Calibri" pitchFamily="34" charset="-122"/>
                <a:cs typeface="Kalpurush" panose="02000600000000000000" pitchFamily="2" charset="0"/>
              </a:rPr>
              <a:t>প্রথম</a:t>
            </a:r>
            <a:r>
              <a:rPr lang="en-US" sz="2400" dirty="0">
                <a:solidFill>
                  <a:srgbClr val="EEF1FA"/>
                </a:solidFill>
                <a:latin typeface="Kalpurush" panose="02000600000000000000" pitchFamily="2" charset="0"/>
                <a:ea typeface="Calibri" pitchFamily="34" charset="-122"/>
                <a:cs typeface="Kalpurush" panose="02000600000000000000" pitchFamily="2" charset="0"/>
              </a:rPr>
              <a:t> </a:t>
            </a:r>
            <a:r>
              <a:rPr lang="en-US" sz="2400" dirty="0" err="1">
                <a:solidFill>
                  <a:srgbClr val="EEF1FA"/>
                </a:solidFill>
                <a:latin typeface="Kalpurush" panose="02000600000000000000" pitchFamily="2" charset="0"/>
                <a:ea typeface="Calibri" pitchFamily="34" charset="-122"/>
                <a:cs typeface="Kalpurush" panose="02000600000000000000" pitchFamily="2" charset="0"/>
              </a:rPr>
              <a:t>চতুর্থাংশ</a:t>
            </a:r>
            <a:endParaRPr lang="en-US" sz="2400" dirty="0">
              <a:latin typeface="Kalpurush" panose="02000600000000000000" pitchFamily="2" charset="0"/>
              <a:cs typeface="Kalpurush" panose="02000600000000000000" pitchFamily="2" charset="0"/>
            </a:endParaRPr>
          </a:p>
        </p:txBody>
      </p:sp>
      <p:sp>
        <p:nvSpPr>
          <p:cNvPr id="13" name="Label3"/>
          <p:cNvSpPr txBox="1"/>
          <p:nvPr/>
        </p:nvSpPr>
        <p:spPr>
          <a:xfrm>
            <a:off x="7228332" y="5692140"/>
            <a:ext cx="2194560" cy="1097280"/>
          </a:xfrm>
          <a:prstGeom prst="rect">
            <a:avLst/>
          </a:prstGeom>
          <a:noFill/>
          <a:ln/>
        </p:spPr>
        <p:txBody>
          <a:bodyPr wrap="square" lIns="0" tIns="0" rIns="0" bIns="0" rtlCol="0" anchor="t"/>
          <a:lstStyle/>
          <a:p>
            <a:pPr algn="ctr"/>
            <a:r>
              <a:rPr lang="en-US" sz="2400" b="1" dirty="0">
                <a:solidFill>
                  <a:srgbClr val="F2C879"/>
                </a:solidFill>
                <a:latin typeface="Kalpurush" panose="02000600000000000000" pitchFamily="2" charset="0"/>
                <a:ea typeface="Calibri" pitchFamily="34" charset="-122"/>
                <a:cs typeface="Kalpurush" panose="02000600000000000000" pitchFamily="2" charset="0"/>
              </a:rPr>
              <a:t>04</a:t>
            </a:r>
            <a:endParaRPr lang="en-US" sz="2400" dirty="0">
              <a:latin typeface="Kalpurush" panose="02000600000000000000" pitchFamily="2" charset="0"/>
              <a:cs typeface="Kalpurush" panose="02000600000000000000" pitchFamily="2" charset="0"/>
            </a:endParaRPr>
          </a:p>
          <a:p>
            <a:pPr algn="ctr"/>
            <a:r>
              <a:rPr lang="en-US" sz="2400" dirty="0" err="1">
                <a:solidFill>
                  <a:srgbClr val="EEF1FA"/>
                </a:solidFill>
                <a:latin typeface="Kalpurush" panose="02000600000000000000" pitchFamily="2" charset="0"/>
                <a:ea typeface="Calibri" pitchFamily="34" charset="-122"/>
                <a:cs typeface="Kalpurush" panose="02000600000000000000" pitchFamily="2" charset="0"/>
              </a:rPr>
              <a:t>চাঁদের</a:t>
            </a:r>
            <a:r>
              <a:rPr lang="en-US" sz="2400" dirty="0">
                <a:solidFill>
                  <a:srgbClr val="EEF1FA"/>
                </a:solidFill>
                <a:latin typeface="Kalpurush" panose="02000600000000000000" pitchFamily="2" charset="0"/>
                <a:ea typeface="Calibri" pitchFamily="34" charset="-122"/>
                <a:cs typeface="Kalpurush" panose="02000600000000000000" pitchFamily="2" charset="0"/>
              </a:rPr>
              <a:t> </a:t>
            </a:r>
            <a:r>
              <a:rPr lang="en-US" sz="2400" dirty="0" err="1">
                <a:solidFill>
                  <a:srgbClr val="EEF1FA"/>
                </a:solidFill>
                <a:latin typeface="Kalpurush" panose="02000600000000000000" pitchFamily="2" charset="0"/>
                <a:ea typeface="Calibri" pitchFamily="34" charset="-122"/>
                <a:cs typeface="Kalpurush" panose="02000600000000000000" pitchFamily="2" charset="0"/>
              </a:rPr>
              <a:t>আলোকিত</a:t>
            </a:r>
            <a:r>
              <a:rPr lang="en-US" sz="2400" dirty="0">
                <a:solidFill>
                  <a:srgbClr val="EEF1FA"/>
                </a:solidFill>
                <a:latin typeface="Kalpurush" panose="02000600000000000000" pitchFamily="2" charset="0"/>
                <a:ea typeface="Calibri" pitchFamily="34" charset="-122"/>
                <a:cs typeface="Kalpurush" panose="02000600000000000000" pitchFamily="2" charset="0"/>
              </a:rPr>
              <a:t> </a:t>
            </a:r>
            <a:r>
              <a:rPr lang="en-US" sz="2400" dirty="0" err="1">
                <a:solidFill>
                  <a:srgbClr val="EEF1FA"/>
                </a:solidFill>
                <a:latin typeface="Kalpurush" panose="02000600000000000000" pitchFamily="2" charset="0"/>
                <a:ea typeface="Calibri" pitchFamily="34" charset="-122"/>
                <a:cs typeface="Kalpurush" panose="02000600000000000000" pitchFamily="2" charset="0"/>
              </a:rPr>
              <a:t>অংশের</a:t>
            </a:r>
            <a:r>
              <a:rPr lang="en-US" sz="2400" dirty="0">
                <a:solidFill>
                  <a:srgbClr val="EEF1FA"/>
                </a:solidFill>
                <a:latin typeface="Kalpurush" panose="02000600000000000000" pitchFamily="2" charset="0"/>
                <a:ea typeface="Calibri" pitchFamily="34" charset="-122"/>
                <a:cs typeface="Kalpurush" panose="02000600000000000000" pitchFamily="2" charset="0"/>
              </a:rPr>
              <a:t> </a:t>
            </a:r>
            <a:r>
              <a:rPr lang="en-US" sz="2400" dirty="0" err="1">
                <a:solidFill>
                  <a:srgbClr val="EEF1FA"/>
                </a:solidFill>
                <a:latin typeface="Kalpurush" panose="02000600000000000000" pitchFamily="2" charset="0"/>
                <a:ea typeface="Calibri" pitchFamily="34" charset="-122"/>
                <a:cs typeface="Kalpurush" panose="02000600000000000000" pitchFamily="2" charset="0"/>
              </a:rPr>
              <a:t>ক্রমশ</a:t>
            </a:r>
            <a:r>
              <a:rPr lang="en-US" sz="2400" dirty="0">
                <a:solidFill>
                  <a:srgbClr val="EEF1FA"/>
                </a:solidFill>
                <a:latin typeface="Kalpurush" panose="02000600000000000000" pitchFamily="2" charset="0"/>
                <a:ea typeface="Calibri" pitchFamily="34" charset="-122"/>
                <a:cs typeface="Kalpurush" panose="02000600000000000000" pitchFamily="2" charset="0"/>
              </a:rPr>
              <a:t> </a:t>
            </a:r>
            <a:r>
              <a:rPr lang="en-US" sz="2400" dirty="0" err="1">
                <a:solidFill>
                  <a:srgbClr val="EEF1FA"/>
                </a:solidFill>
                <a:latin typeface="Kalpurush" panose="02000600000000000000" pitchFamily="2" charset="0"/>
                <a:ea typeface="Calibri" pitchFamily="34" charset="-122"/>
                <a:cs typeface="Kalpurush" panose="02000600000000000000" pitchFamily="2" charset="0"/>
              </a:rPr>
              <a:t>বৃদ্ধি</a:t>
            </a:r>
            <a:endParaRPr lang="en-US" sz="2400" dirty="0">
              <a:latin typeface="Kalpurush" panose="02000600000000000000" pitchFamily="2" charset="0"/>
              <a:cs typeface="Kalpurush" panose="02000600000000000000" pitchFamily="2" charset="0"/>
            </a:endParaRPr>
          </a:p>
        </p:txBody>
      </p:sp>
      <p:sp>
        <p:nvSpPr>
          <p:cNvPr id="15" name="Label4"/>
          <p:cNvSpPr txBox="1"/>
          <p:nvPr/>
        </p:nvSpPr>
        <p:spPr>
          <a:xfrm>
            <a:off x="9217152" y="5692140"/>
            <a:ext cx="1851660" cy="1097280"/>
          </a:xfrm>
          <a:prstGeom prst="rect">
            <a:avLst/>
          </a:prstGeom>
          <a:noFill/>
          <a:ln/>
        </p:spPr>
        <p:txBody>
          <a:bodyPr wrap="square" lIns="0" tIns="0" rIns="0" bIns="0" rtlCol="0" anchor="t"/>
          <a:lstStyle/>
          <a:p>
            <a:pPr algn="ctr"/>
            <a:r>
              <a:rPr lang="en-US" sz="2400" b="1" dirty="0">
                <a:solidFill>
                  <a:srgbClr val="F2C879"/>
                </a:solidFill>
                <a:latin typeface="Kalpurush" panose="02000600000000000000" pitchFamily="2" charset="0"/>
                <a:ea typeface="Calibri" pitchFamily="34" charset="-122"/>
                <a:cs typeface="Kalpurush" panose="02000600000000000000" pitchFamily="2" charset="0"/>
              </a:rPr>
              <a:t>05</a:t>
            </a:r>
            <a:endParaRPr lang="en-US" sz="2400" dirty="0">
              <a:latin typeface="Kalpurush" panose="02000600000000000000" pitchFamily="2" charset="0"/>
              <a:cs typeface="Kalpurush" panose="02000600000000000000" pitchFamily="2" charset="0"/>
            </a:endParaRPr>
          </a:p>
          <a:p>
            <a:pPr algn="ctr"/>
            <a:r>
              <a:rPr lang="en-US" sz="2400" dirty="0" err="1">
                <a:solidFill>
                  <a:srgbClr val="EEF1FA"/>
                </a:solidFill>
                <a:latin typeface="Kalpurush" panose="02000600000000000000" pitchFamily="2" charset="0"/>
                <a:ea typeface="Calibri" pitchFamily="34" charset="-122"/>
                <a:cs typeface="Kalpurush" panose="02000600000000000000" pitchFamily="2" charset="0"/>
              </a:rPr>
              <a:t>পূর্ণিমা</a:t>
            </a:r>
            <a:endParaRPr lang="en-US" sz="2400" dirty="0">
              <a:latin typeface="Kalpurush" panose="02000600000000000000" pitchFamily="2" charset="0"/>
              <a:cs typeface="Kalpurush" panose="02000600000000000000" pitchFamily="2" charset="0"/>
            </a:endParaRPr>
          </a:p>
        </p:txBody>
      </p:sp>
      <p:sp>
        <p:nvSpPr>
          <p:cNvPr id="17" name="Label5"/>
          <p:cNvSpPr txBox="1"/>
          <p:nvPr/>
        </p:nvSpPr>
        <p:spPr>
          <a:xfrm>
            <a:off x="11034522" y="5692140"/>
            <a:ext cx="2194560" cy="1097280"/>
          </a:xfrm>
          <a:prstGeom prst="rect">
            <a:avLst/>
          </a:prstGeom>
          <a:noFill/>
          <a:ln/>
        </p:spPr>
        <p:txBody>
          <a:bodyPr wrap="square" lIns="0" tIns="0" rIns="0" bIns="0" rtlCol="0" anchor="t"/>
          <a:lstStyle/>
          <a:p>
            <a:pPr algn="ctr"/>
            <a:r>
              <a:rPr lang="en-US" sz="2400" b="1" dirty="0">
                <a:solidFill>
                  <a:srgbClr val="F2C879"/>
                </a:solidFill>
                <a:latin typeface="Kalpurush" panose="02000600000000000000" pitchFamily="2" charset="0"/>
                <a:ea typeface="Calibri" pitchFamily="34" charset="-122"/>
                <a:cs typeface="Kalpurush" panose="02000600000000000000" pitchFamily="2" charset="0"/>
              </a:rPr>
              <a:t>06</a:t>
            </a:r>
            <a:endParaRPr lang="en-US" sz="2400" dirty="0">
              <a:latin typeface="Kalpurush" panose="02000600000000000000" pitchFamily="2" charset="0"/>
              <a:cs typeface="Kalpurush" panose="02000600000000000000" pitchFamily="2" charset="0"/>
            </a:endParaRPr>
          </a:p>
          <a:p>
            <a:pPr algn="ctr"/>
            <a:r>
              <a:rPr lang="en-US" sz="2400" dirty="0" err="1">
                <a:solidFill>
                  <a:srgbClr val="EEF1FA"/>
                </a:solidFill>
                <a:latin typeface="Kalpurush" panose="02000600000000000000" pitchFamily="2" charset="0"/>
                <a:ea typeface="Calibri" pitchFamily="34" charset="-122"/>
                <a:cs typeface="Kalpurush" panose="02000600000000000000" pitchFamily="2" charset="0"/>
              </a:rPr>
              <a:t>চাঁদের</a:t>
            </a:r>
            <a:r>
              <a:rPr lang="en-US" sz="2400" dirty="0">
                <a:solidFill>
                  <a:srgbClr val="EEF1FA"/>
                </a:solidFill>
                <a:latin typeface="Kalpurush" panose="02000600000000000000" pitchFamily="2" charset="0"/>
                <a:ea typeface="Calibri" pitchFamily="34" charset="-122"/>
                <a:cs typeface="Kalpurush" panose="02000600000000000000" pitchFamily="2" charset="0"/>
              </a:rPr>
              <a:t> </a:t>
            </a:r>
            <a:r>
              <a:rPr lang="en-US" sz="2400" dirty="0" err="1">
                <a:solidFill>
                  <a:srgbClr val="EEF1FA"/>
                </a:solidFill>
                <a:latin typeface="Kalpurush" panose="02000600000000000000" pitchFamily="2" charset="0"/>
                <a:ea typeface="Calibri" pitchFamily="34" charset="-122"/>
                <a:cs typeface="Kalpurush" panose="02000600000000000000" pitchFamily="2" charset="0"/>
              </a:rPr>
              <a:t>আলোকিত</a:t>
            </a:r>
            <a:r>
              <a:rPr lang="en-US" sz="2400" dirty="0">
                <a:solidFill>
                  <a:srgbClr val="EEF1FA"/>
                </a:solidFill>
                <a:latin typeface="Kalpurush" panose="02000600000000000000" pitchFamily="2" charset="0"/>
                <a:ea typeface="Calibri" pitchFamily="34" charset="-122"/>
                <a:cs typeface="Kalpurush" panose="02000600000000000000" pitchFamily="2" charset="0"/>
              </a:rPr>
              <a:t> </a:t>
            </a:r>
            <a:r>
              <a:rPr lang="en-US" sz="2400" dirty="0" err="1">
                <a:solidFill>
                  <a:srgbClr val="EEF1FA"/>
                </a:solidFill>
                <a:latin typeface="Kalpurush" panose="02000600000000000000" pitchFamily="2" charset="0"/>
                <a:ea typeface="Calibri" pitchFamily="34" charset="-122"/>
                <a:cs typeface="Kalpurush" panose="02000600000000000000" pitchFamily="2" charset="0"/>
              </a:rPr>
              <a:t>অংশের</a:t>
            </a:r>
            <a:r>
              <a:rPr lang="en-US" sz="2400" dirty="0">
                <a:solidFill>
                  <a:srgbClr val="EEF1FA"/>
                </a:solidFill>
                <a:latin typeface="Kalpurush" panose="02000600000000000000" pitchFamily="2" charset="0"/>
                <a:ea typeface="Calibri" pitchFamily="34" charset="-122"/>
                <a:cs typeface="Kalpurush" panose="02000600000000000000" pitchFamily="2" charset="0"/>
              </a:rPr>
              <a:t> </a:t>
            </a:r>
            <a:r>
              <a:rPr lang="en-US" sz="2400" dirty="0" err="1">
                <a:solidFill>
                  <a:srgbClr val="EEF1FA"/>
                </a:solidFill>
                <a:latin typeface="Kalpurush" panose="02000600000000000000" pitchFamily="2" charset="0"/>
                <a:ea typeface="Calibri" pitchFamily="34" charset="-122"/>
                <a:cs typeface="Kalpurush" panose="02000600000000000000" pitchFamily="2" charset="0"/>
              </a:rPr>
              <a:t>ক্রমশ</a:t>
            </a:r>
            <a:r>
              <a:rPr lang="en-US" sz="2400" dirty="0">
                <a:solidFill>
                  <a:srgbClr val="EEF1FA"/>
                </a:solidFill>
                <a:latin typeface="Kalpurush" panose="02000600000000000000" pitchFamily="2" charset="0"/>
                <a:ea typeface="Calibri" pitchFamily="34" charset="-122"/>
                <a:cs typeface="Kalpurush" panose="02000600000000000000" pitchFamily="2" charset="0"/>
              </a:rPr>
              <a:t> </a:t>
            </a:r>
            <a:r>
              <a:rPr lang="en-US" sz="2400" dirty="0" err="1">
                <a:solidFill>
                  <a:srgbClr val="EEF1FA"/>
                </a:solidFill>
                <a:latin typeface="Kalpurush" panose="02000600000000000000" pitchFamily="2" charset="0"/>
                <a:ea typeface="Calibri" pitchFamily="34" charset="-122"/>
                <a:cs typeface="Kalpurush" panose="02000600000000000000" pitchFamily="2" charset="0"/>
              </a:rPr>
              <a:t>হ্রাস</a:t>
            </a:r>
            <a:endParaRPr lang="en-US" sz="2400" dirty="0">
              <a:latin typeface="Kalpurush" panose="02000600000000000000" pitchFamily="2" charset="0"/>
              <a:cs typeface="Kalpurush" panose="02000600000000000000" pitchFamily="2" charset="0"/>
            </a:endParaRPr>
          </a:p>
        </p:txBody>
      </p:sp>
      <p:sp>
        <p:nvSpPr>
          <p:cNvPr id="19" name="Label6"/>
          <p:cNvSpPr txBox="1"/>
          <p:nvPr/>
        </p:nvSpPr>
        <p:spPr>
          <a:xfrm>
            <a:off x="13411200" y="5692140"/>
            <a:ext cx="1635252" cy="1097280"/>
          </a:xfrm>
          <a:prstGeom prst="rect">
            <a:avLst/>
          </a:prstGeom>
          <a:noFill/>
          <a:ln/>
        </p:spPr>
        <p:txBody>
          <a:bodyPr wrap="square" lIns="0" tIns="0" rIns="0" bIns="0" rtlCol="0" anchor="t"/>
          <a:lstStyle/>
          <a:p>
            <a:pPr algn="ctr"/>
            <a:r>
              <a:rPr lang="en-US" sz="2400" b="1" dirty="0">
                <a:solidFill>
                  <a:srgbClr val="F2C879"/>
                </a:solidFill>
                <a:latin typeface="Kalpurush" panose="02000600000000000000" pitchFamily="2" charset="0"/>
                <a:ea typeface="Calibri" pitchFamily="34" charset="-122"/>
                <a:cs typeface="Kalpurush" panose="02000600000000000000" pitchFamily="2" charset="0"/>
              </a:rPr>
              <a:t>07</a:t>
            </a:r>
            <a:endParaRPr lang="en-US" sz="2400" dirty="0">
              <a:latin typeface="Kalpurush" panose="02000600000000000000" pitchFamily="2" charset="0"/>
              <a:cs typeface="Kalpurush" panose="02000600000000000000" pitchFamily="2" charset="0"/>
            </a:endParaRPr>
          </a:p>
          <a:p>
            <a:pPr algn="ctr"/>
            <a:r>
              <a:rPr lang="en-US" sz="2400" dirty="0" err="1">
                <a:solidFill>
                  <a:srgbClr val="EEF1FA"/>
                </a:solidFill>
                <a:latin typeface="Kalpurush" panose="02000600000000000000" pitchFamily="2" charset="0"/>
                <a:ea typeface="Calibri" pitchFamily="34" charset="-122"/>
                <a:cs typeface="Kalpurush" panose="02000600000000000000" pitchFamily="2" charset="0"/>
              </a:rPr>
              <a:t>শেষ</a:t>
            </a:r>
            <a:r>
              <a:rPr lang="en-US" sz="2400" dirty="0">
                <a:solidFill>
                  <a:srgbClr val="EEF1FA"/>
                </a:solidFill>
                <a:latin typeface="Kalpurush" panose="02000600000000000000" pitchFamily="2" charset="0"/>
                <a:ea typeface="Calibri" pitchFamily="34" charset="-122"/>
                <a:cs typeface="Kalpurush" panose="02000600000000000000" pitchFamily="2" charset="0"/>
              </a:rPr>
              <a:t> </a:t>
            </a:r>
            <a:r>
              <a:rPr lang="en-US" sz="2400" dirty="0" err="1">
                <a:solidFill>
                  <a:srgbClr val="EEF1FA"/>
                </a:solidFill>
                <a:latin typeface="Kalpurush" panose="02000600000000000000" pitchFamily="2" charset="0"/>
                <a:ea typeface="Calibri" pitchFamily="34" charset="-122"/>
                <a:cs typeface="Kalpurush" panose="02000600000000000000" pitchFamily="2" charset="0"/>
              </a:rPr>
              <a:t>চতুর্থাংশ</a:t>
            </a:r>
            <a:endParaRPr lang="en-US" sz="2400" dirty="0">
              <a:latin typeface="Kalpurush" panose="02000600000000000000" pitchFamily="2" charset="0"/>
              <a:cs typeface="Kalpurush" panose="02000600000000000000" pitchFamily="2" charset="0"/>
            </a:endParaRPr>
          </a:p>
        </p:txBody>
      </p:sp>
      <p:sp>
        <p:nvSpPr>
          <p:cNvPr id="21" name="Label7"/>
          <p:cNvSpPr txBox="1"/>
          <p:nvPr/>
        </p:nvSpPr>
        <p:spPr>
          <a:xfrm>
            <a:off x="15183612" y="5692140"/>
            <a:ext cx="1851660" cy="1097280"/>
          </a:xfrm>
          <a:prstGeom prst="rect">
            <a:avLst/>
          </a:prstGeom>
          <a:noFill/>
          <a:ln/>
        </p:spPr>
        <p:txBody>
          <a:bodyPr wrap="square" lIns="0" tIns="0" rIns="0" bIns="0" rtlCol="0" anchor="t"/>
          <a:lstStyle/>
          <a:p>
            <a:pPr algn="ctr"/>
            <a:r>
              <a:rPr lang="en-US" sz="2400" b="1" dirty="0">
                <a:solidFill>
                  <a:srgbClr val="F2C879"/>
                </a:solidFill>
                <a:latin typeface="Kalpurush" panose="02000600000000000000" pitchFamily="2" charset="0"/>
                <a:ea typeface="Calibri" pitchFamily="34" charset="-122"/>
                <a:cs typeface="Kalpurush" panose="02000600000000000000" pitchFamily="2" charset="0"/>
              </a:rPr>
              <a:t>08</a:t>
            </a:r>
            <a:endParaRPr lang="en-US" sz="2400" dirty="0">
              <a:latin typeface="Kalpurush" panose="02000600000000000000" pitchFamily="2" charset="0"/>
              <a:cs typeface="Kalpurush" panose="02000600000000000000" pitchFamily="2" charset="0"/>
            </a:endParaRPr>
          </a:p>
          <a:p>
            <a:pPr algn="ctr"/>
            <a:r>
              <a:rPr lang="en-US" sz="2400" dirty="0" err="1">
                <a:solidFill>
                  <a:srgbClr val="EEF1FA"/>
                </a:solidFill>
                <a:latin typeface="Kalpurush" panose="02000600000000000000" pitchFamily="2" charset="0"/>
                <a:ea typeface="Calibri" pitchFamily="34" charset="-122"/>
                <a:cs typeface="Kalpurush" panose="02000600000000000000" pitchFamily="2" charset="0"/>
              </a:rPr>
              <a:t>ক্রমশ</a:t>
            </a:r>
            <a:r>
              <a:rPr lang="en-US" sz="2400" dirty="0">
                <a:solidFill>
                  <a:srgbClr val="EEF1FA"/>
                </a:solidFill>
                <a:latin typeface="Kalpurush" panose="02000600000000000000" pitchFamily="2" charset="0"/>
                <a:ea typeface="Calibri" pitchFamily="34" charset="-122"/>
                <a:cs typeface="Kalpurush" panose="02000600000000000000" pitchFamily="2" charset="0"/>
              </a:rPr>
              <a:t> </a:t>
            </a:r>
            <a:r>
              <a:rPr lang="en-US" sz="2400" dirty="0" err="1">
                <a:solidFill>
                  <a:srgbClr val="EEF1FA"/>
                </a:solidFill>
                <a:latin typeface="Kalpurush" panose="02000600000000000000" pitchFamily="2" charset="0"/>
                <a:ea typeface="Calibri" pitchFamily="34" charset="-122"/>
                <a:cs typeface="Kalpurush" panose="02000600000000000000" pitchFamily="2" charset="0"/>
              </a:rPr>
              <a:t>হ্রাস</a:t>
            </a:r>
            <a:r>
              <a:rPr lang="en-US" sz="2400" dirty="0">
                <a:solidFill>
                  <a:srgbClr val="EEF1FA"/>
                </a:solidFill>
                <a:latin typeface="Kalpurush" panose="02000600000000000000" pitchFamily="2" charset="0"/>
                <a:ea typeface="Calibri" pitchFamily="34" charset="-122"/>
                <a:cs typeface="Kalpurush" panose="02000600000000000000" pitchFamily="2" charset="0"/>
              </a:rPr>
              <a:t> </a:t>
            </a:r>
            <a:r>
              <a:rPr lang="en-US" sz="2400" dirty="0" err="1">
                <a:solidFill>
                  <a:srgbClr val="EEF1FA"/>
                </a:solidFill>
                <a:latin typeface="Kalpurush" panose="02000600000000000000" pitchFamily="2" charset="0"/>
                <a:ea typeface="Calibri" pitchFamily="34" charset="-122"/>
                <a:cs typeface="Kalpurush" panose="02000600000000000000" pitchFamily="2" charset="0"/>
              </a:rPr>
              <a:t>পাওয়া</a:t>
            </a:r>
            <a:r>
              <a:rPr lang="en-US" sz="2400" dirty="0">
                <a:solidFill>
                  <a:srgbClr val="EEF1FA"/>
                </a:solidFill>
                <a:latin typeface="Kalpurush" panose="02000600000000000000" pitchFamily="2" charset="0"/>
                <a:ea typeface="Calibri" pitchFamily="34" charset="-122"/>
                <a:cs typeface="Kalpurush" panose="02000600000000000000" pitchFamily="2" charset="0"/>
              </a:rPr>
              <a:t> </a:t>
            </a:r>
            <a:r>
              <a:rPr lang="en-US" sz="2400" dirty="0" err="1">
                <a:solidFill>
                  <a:srgbClr val="EEF1FA"/>
                </a:solidFill>
                <a:latin typeface="Kalpurush" panose="02000600000000000000" pitchFamily="2" charset="0"/>
                <a:ea typeface="Calibri" pitchFamily="34" charset="-122"/>
                <a:cs typeface="Kalpurush" panose="02000600000000000000" pitchFamily="2" charset="0"/>
              </a:rPr>
              <a:t>ক্রিসেন্ট</a:t>
            </a:r>
            <a:endParaRPr lang="en-US" sz="2400" dirty="0">
              <a:latin typeface="Kalpurush" panose="02000600000000000000" pitchFamily="2" charset="0"/>
              <a:cs typeface="Kalpurush" panose="02000600000000000000" pitchFamily="2" charset="0"/>
            </a:endParaRPr>
          </a:p>
        </p:txBody>
      </p:sp>
      <p:sp>
        <p:nvSpPr>
          <p:cNvPr id="22" name="Stat0"/>
          <p:cNvSpPr txBox="1"/>
          <p:nvPr/>
        </p:nvSpPr>
        <p:spPr>
          <a:xfrm>
            <a:off x="1014984" y="7269480"/>
            <a:ext cx="5143500" cy="1783080"/>
          </a:xfrm>
          <a:prstGeom prst="roundRect">
            <a:avLst>
              <a:gd name="adj" fmla="val 9231"/>
            </a:avLst>
          </a:prstGeom>
          <a:solidFill>
            <a:srgbClr val="141C3F"/>
          </a:solidFill>
          <a:ln/>
        </p:spPr>
        <p:txBody>
          <a:bodyPr wrap="square" lIns="266700" tIns="266700" rIns="266700" bIns="266700" rtlCol="0" anchor="ctr"/>
          <a:lstStyle/>
          <a:p>
            <a:r>
              <a:rPr lang="en-US" sz="4500" b="1" dirty="0">
                <a:solidFill>
                  <a:srgbClr val="F2C879"/>
                </a:solidFill>
                <a:latin typeface="Kalpurush" panose="02000600000000000000" pitchFamily="2" charset="0"/>
                <a:ea typeface="Cambria" pitchFamily="34" charset="-122"/>
                <a:cs typeface="Kalpurush" panose="02000600000000000000" pitchFamily="2" charset="0"/>
              </a:rPr>
              <a:t>২৯.৫ </a:t>
            </a:r>
            <a:r>
              <a:rPr lang="en-US" sz="4500" b="1" dirty="0" err="1">
                <a:solidFill>
                  <a:srgbClr val="F2C879"/>
                </a:solidFill>
                <a:latin typeface="Kalpurush" panose="02000600000000000000" pitchFamily="2" charset="0"/>
                <a:ea typeface="Cambria" pitchFamily="34" charset="-122"/>
                <a:cs typeface="Kalpurush" panose="02000600000000000000" pitchFamily="2" charset="0"/>
              </a:rPr>
              <a:t>দিন</a:t>
            </a:r>
            <a:endParaRPr lang="en-US" sz="4500" dirty="0">
              <a:latin typeface="Kalpurush" panose="02000600000000000000" pitchFamily="2" charset="0"/>
              <a:cs typeface="Kalpurush" panose="02000600000000000000" pitchFamily="2" charset="0"/>
            </a:endParaRPr>
          </a:p>
          <a:p>
            <a:r>
              <a:rPr lang="as-IN" sz="2100" dirty="0">
                <a:solidFill>
                  <a:srgbClr val="A9B4D6"/>
                </a:solidFill>
                <a:latin typeface="Kalpurush" panose="02000600000000000000" pitchFamily="2" charset="0"/>
                <a:ea typeface="Calibri" pitchFamily="34" charset="-122"/>
                <a:cs typeface="Kalpurush" panose="02000600000000000000" pitchFamily="2" charset="0"/>
              </a:rPr>
              <a:t>একটা পুরো চক্র, নতুন চাঁদ থেকে আবার নতুন চাঁদ পর্যন্ত</a:t>
            </a:r>
            <a:endParaRPr lang="en-US" sz="4500" dirty="0">
              <a:latin typeface="Kalpurush" panose="02000600000000000000" pitchFamily="2" charset="0"/>
              <a:cs typeface="Kalpurush" panose="02000600000000000000" pitchFamily="2" charset="0"/>
            </a:endParaRPr>
          </a:p>
        </p:txBody>
      </p:sp>
      <p:sp>
        <p:nvSpPr>
          <p:cNvPr id="23" name="Stat1"/>
          <p:cNvSpPr txBox="1"/>
          <p:nvPr/>
        </p:nvSpPr>
        <p:spPr>
          <a:xfrm>
            <a:off x="6569964" y="7269480"/>
            <a:ext cx="5143500" cy="1783080"/>
          </a:xfrm>
          <a:prstGeom prst="roundRect">
            <a:avLst>
              <a:gd name="adj" fmla="val 9231"/>
            </a:avLst>
          </a:prstGeom>
          <a:solidFill>
            <a:srgbClr val="141C3F"/>
          </a:solidFill>
          <a:ln/>
        </p:spPr>
        <p:txBody>
          <a:bodyPr wrap="square" lIns="266700" tIns="266700" rIns="266700" bIns="266700" rtlCol="0" anchor="ctr"/>
          <a:lstStyle/>
          <a:p>
            <a:r>
              <a:rPr lang="en-US" sz="4500" b="1" dirty="0">
                <a:solidFill>
                  <a:srgbClr val="F2C879"/>
                </a:solidFill>
                <a:latin typeface="Kalpurush" panose="02000600000000000000" pitchFamily="2" charset="0"/>
                <a:ea typeface="Cambria" pitchFamily="34" charset="-122"/>
                <a:cs typeface="Kalpurush" panose="02000600000000000000" pitchFamily="2" charset="0"/>
              </a:rPr>
              <a:t>৮টি </a:t>
            </a:r>
            <a:r>
              <a:rPr lang="en-US" sz="4500" b="1" dirty="0" err="1">
                <a:solidFill>
                  <a:srgbClr val="F2C879"/>
                </a:solidFill>
                <a:latin typeface="Kalpurush" panose="02000600000000000000" pitchFamily="2" charset="0"/>
                <a:ea typeface="Cambria" pitchFamily="34" charset="-122"/>
                <a:cs typeface="Kalpurush" panose="02000600000000000000" pitchFamily="2" charset="0"/>
              </a:rPr>
              <a:t>দশা</a:t>
            </a:r>
            <a:endParaRPr lang="en-US" sz="4500" dirty="0">
              <a:latin typeface="Kalpurush" panose="02000600000000000000" pitchFamily="2" charset="0"/>
              <a:cs typeface="Kalpurush" panose="02000600000000000000" pitchFamily="2" charset="0"/>
            </a:endParaRPr>
          </a:p>
          <a:p>
            <a:r>
              <a:rPr lang="en-US" sz="2100" dirty="0" err="1">
                <a:solidFill>
                  <a:srgbClr val="A9B4D6"/>
                </a:solidFill>
                <a:latin typeface="Kalpurush" panose="02000600000000000000" pitchFamily="2" charset="0"/>
                <a:ea typeface="Calibri" pitchFamily="34" charset="-122"/>
                <a:cs typeface="Kalpurush" panose="02000600000000000000" pitchFamily="2" charset="0"/>
              </a:rPr>
              <a:t>দশার</a:t>
            </a:r>
            <a:r>
              <a:rPr lang="en-US" sz="2100" dirty="0">
                <a:solidFill>
                  <a:srgbClr val="A9B4D6"/>
                </a:solidFill>
                <a:latin typeface="Kalpurush" panose="02000600000000000000" pitchFamily="2" charset="0"/>
                <a:ea typeface="Calibri" pitchFamily="34" charset="-122"/>
                <a:cs typeface="Kalpurush" panose="02000600000000000000" pitchFamily="2" charset="0"/>
              </a:rPr>
              <a:t> </a:t>
            </a:r>
            <a:r>
              <a:rPr lang="as-IN" sz="2100" dirty="0">
                <a:solidFill>
                  <a:srgbClr val="A9B4D6"/>
                </a:solidFill>
                <a:latin typeface="Kalpurush" panose="02000600000000000000" pitchFamily="2" charset="0"/>
                <a:ea typeface="Calibri" pitchFamily="34" charset="-122"/>
                <a:cs typeface="Kalpurush" panose="02000600000000000000" pitchFamily="2" charset="0"/>
              </a:rPr>
              <a:t>চারটি প্রধান ধাপ এবং মাঝে চারটি স্তর</a:t>
            </a:r>
            <a:r>
              <a:rPr lang="en-US" sz="2100" dirty="0">
                <a:solidFill>
                  <a:srgbClr val="A9B4D6"/>
                </a:solidFill>
                <a:latin typeface="Kalpurush" panose="02000600000000000000" pitchFamily="2" charset="0"/>
                <a:ea typeface="Calibri" pitchFamily="34" charset="-122"/>
                <a:cs typeface="Kalpurush" panose="02000600000000000000" pitchFamily="2" charset="0"/>
              </a:rPr>
              <a:t> ।</a:t>
            </a:r>
            <a:endParaRPr lang="en-US" sz="4500" dirty="0">
              <a:latin typeface="Kalpurush" panose="02000600000000000000" pitchFamily="2" charset="0"/>
              <a:cs typeface="Kalpurush" panose="02000600000000000000" pitchFamily="2" charset="0"/>
            </a:endParaRPr>
          </a:p>
        </p:txBody>
      </p:sp>
      <p:sp>
        <p:nvSpPr>
          <p:cNvPr id="24" name="Stat2"/>
          <p:cNvSpPr txBox="1"/>
          <p:nvPr/>
        </p:nvSpPr>
        <p:spPr>
          <a:xfrm>
            <a:off x="12124944" y="7269480"/>
            <a:ext cx="5143500" cy="1783080"/>
          </a:xfrm>
          <a:prstGeom prst="roundRect">
            <a:avLst>
              <a:gd name="adj" fmla="val 9231"/>
            </a:avLst>
          </a:prstGeom>
          <a:solidFill>
            <a:srgbClr val="141C3F"/>
          </a:solidFill>
          <a:ln/>
        </p:spPr>
        <p:txBody>
          <a:bodyPr wrap="square" lIns="266700" tIns="266700" rIns="266700" bIns="266700" rtlCol="0" anchor="ctr"/>
          <a:lstStyle/>
          <a:p>
            <a:r>
              <a:rPr lang="en-US" sz="4500" b="1" dirty="0">
                <a:solidFill>
                  <a:srgbClr val="F2C879"/>
                </a:solidFill>
                <a:latin typeface="Kalpurush" panose="02000600000000000000" pitchFamily="2" charset="0"/>
                <a:ea typeface="Cambria" pitchFamily="34" charset="-122"/>
                <a:cs typeface="Kalpurush" panose="02000600000000000000" pitchFamily="2" charset="0"/>
              </a:rPr>
              <a:t>≈ ৩.৭ </a:t>
            </a:r>
            <a:r>
              <a:rPr lang="en-US" sz="4500" b="1" dirty="0" err="1">
                <a:solidFill>
                  <a:srgbClr val="F2C879"/>
                </a:solidFill>
                <a:latin typeface="Kalpurush" panose="02000600000000000000" pitchFamily="2" charset="0"/>
                <a:ea typeface="Cambria" pitchFamily="34" charset="-122"/>
                <a:cs typeface="Kalpurush" panose="02000600000000000000" pitchFamily="2" charset="0"/>
              </a:rPr>
              <a:t>দিন</a:t>
            </a:r>
            <a:endParaRPr lang="en-US" sz="4500" dirty="0">
              <a:latin typeface="Kalpurush" panose="02000600000000000000" pitchFamily="2" charset="0"/>
              <a:cs typeface="Kalpurush" panose="02000600000000000000" pitchFamily="2" charset="0"/>
            </a:endParaRPr>
          </a:p>
          <a:p>
            <a:r>
              <a:rPr lang="as-IN" sz="2100" dirty="0">
                <a:solidFill>
                  <a:srgbClr val="A9B4D6"/>
                </a:solidFill>
                <a:latin typeface="Kalpurush" panose="02000600000000000000" pitchFamily="2" charset="0"/>
                <a:ea typeface="Calibri" pitchFamily="34" charset="-122"/>
                <a:cs typeface="Kalpurush" panose="02000600000000000000" pitchFamily="2" charset="0"/>
              </a:rPr>
              <a:t>একটি ধাপ থেকে পরের ধাপ পর্যন্ত গড় সময়</a:t>
            </a:r>
            <a:r>
              <a:rPr lang="en-US" sz="2100" dirty="0">
                <a:solidFill>
                  <a:srgbClr val="A9B4D6"/>
                </a:solidFill>
                <a:latin typeface="Kalpurush" panose="02000600000000000000" pitchFamily="2" charset="0"/>
                <a:ea typeface="Calibri" pitchFamily="34" charset="-122"/>
                <a:cs typeface="Kalpurush" panose="02000600000000000000" pitchFamily="2" charset="0"/>
              </a:rPr>
              <a:t>।</a:t>
            </a:r>
            <a:endParaRPr lang="en-US" sz="4500" dirty="0">
              <a:latin typeface="Kalpurush" panose="02000600000000000000" pitchFamily="2" charset="0"/>
              <a:cs typeface="Kalpurush" panose="02000600000000000000" pitchFamily="2" charset="0"/>
            </a:endParaRPr>
          </a:p>
        </p:txBody>
      </p:sp>
      <p:sp>
        <p:nvSpPr>
          <p:cNvPr id="34" name="Freeform 50">
            <a:extLst>
              <a:ext uri="{FF2B5EF4-FFF2-40B4-BE49-F238E27FC236}">
                <a16:creationId xmlns:a16="http://schemas.microsoft.com/office/drawing/2014/main" id="{097E00E6-44BA-5262-2F2A-35F9B06F5FDE}"/>
              </a:ext>
            </a:extLst>
          </p:cNvPr>
          <p:cNvSpPr/>
          <p:nvPr/>
        </p:nvSpPr>
        <p:spPr>
          <a:xfrm>
            <a:off x="1557018" y="4184973"/>
            <a:ext cx="1368411" cy="1368411"/>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
        <p:nvSpPr>
          <p:cNvPr id="36" name="Freeform 51">
            <a:extLst>
              <a:ext uri="{FF2B5EF4-FFF2-40B4-BE49-F238E27FC236}">
                <a16:creationId xmlns:a16="http://schemas.microsoft.com/office/drawing/2014/main" id="{8059847D-85F0-BF03-0582-3C1A12CDC0D4}"/>
              </a:ext>
            </a:extLst>
          </p:cNvPr>
          <p:cNvSpPr/>
          <p:nvPr/>
        </p:nvSpPr>
        <p:spPr>
          <a:xfrm>
            <a:off x="9458776" y="4184974"/>
            <a:ext cx="1368411" cy="1368411"/>
          </a:xfrm>
          <a:custGeom>
            <a:avLst/>
            <a:gdLst/>
            <a:ahLst/>
            <a:cxnLst/>
            <a:rect l="l" t="t" r="r" b="b"/>
            <a:pathLst>
              <a:path w="1663487" h="1663487">
                <a:moveTo>
                  <a:pt x="0" y="0"/>
                </a:moveTo>
                <a:lnTo>
                  <a:pt x="1663488" y="0"/>
                </a:lnTo>
                <a:lnTo>
                  <a:pt x="1663488" y="1663487"/>
                </a:lnTo>
                <a:lnTo>
                  <a:pt x="0" y="166348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dirty="0">
              <a:latin typeface="Kalpurush" panose="02000600000000000000" pitchFamily="2" charset="0"/>
              <a:cs typeface="Kalpurush" panose="02000600000000000000" pitchFamily="2" charset="0"/>
            </a:endParaRPr>
          </a:p>
        </p:txBody>
      </p:sp>
      <p:sp>
        <p:nvSpPr>
          <p:cNvPr id="38" name="Freeform 52">
            <a:extLst>
              <a:ext uri="{FF2B5EF4-FFF2-40B4-BE49-F238E27FC236}">
                <a16:creationId xmlns:a16="http://schemas.microsoft.com/office/drawing/2014/main" id="{3637BD24-2BB8-83F5-C8B7-4EE06F1D6CEC}"/>
              </a:ext>
            </a:extLst>
          </p:cNvPr>
          <p:cNvSpPr/>
          <p:nvPr/>
        </p:nvSpPr>
        <p:spPr>
          <a:xfrm>
            <a:off x="3492316" y="4184973"/>
            <a:ext cx="1368411" cy="1368411"/>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
        <p:nvSpPr>
          <p:cNvPr id="40" name="Freeform 53">
            <a:extLst>
              <a:ext uri="{FF2B5EF4-FFF2-40B4-BE49-F238E27FC236}">
                <a16:creationId xmlns:a16="http://schemas.microsoft.com/office/drawing/2014/main" id="{2250EA1B-4B73-31D5-5B41-27658F6DE344}"/>
              </a:ext>
            </a:extLst>
          </p:cNvPr>
          <p:cNvSpPr/>
          <p:nvPr/>
        </p:nvSpPr>
        <p:spPr>
          <a:xfrm flipH="1">
            <a:off x="15557684" y="4184972"/>
            <a:ext cx="1368411" cy="1368411"/>
          </a:xfrm>
          <a:custGeom>
            <a:avLst/>
            <a:gdLst/>
            <a:ahLst/>
            <a:cxnLst/>
            <a:rect l="l" t="t" r="r" b="b"/>
            <a:pathLst>
              <a:path w="1663487" h="1663487">
                <a:moveTo>
                  <a:pt x="1663487" y="0"/>
                </a:moveTo>
                <a:lnTo>
                  <a:pt x="0" y="0"/>
                </a:lnTo>
                <a:lnTo>
                  <a:pt x="0" y="1663488"/>
                </a:lnTo>
                <a:lnTo>
                  <a:pt x="1663487" y="1663488"/>
                </a:lnTo>
                <a:lnTo>
                  <a:pt x="1663487"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
        <p:nvSpPr>
          <p:cNvPr id="42" name="Freeform 54">
            <a:extLst>
              <a:ext uri="{FF2B5EF4-FFF2-40B4-BE49-F238E27FC236}">
                <a16:creationId xmlns:a16="http://schemas.microsoft.com/office/drawing/2014/main" id="{F44D810B-C48C-893A-242C-CF86488C4605}"/>
              </a:ext>
            </a:extLst>
          </p:cNvPr>
          <p:cNvSpPr/>
          <p:nvPr/>
        </p:nvSpPr>
        <p:spPr>
          <a:xfrm>
            <a:off x="13544620" y="4184972"/>
            <a:ext cx="1368411" cy="1368411"/>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
        <p:nvSpPr>
          <p:cNvPr id="44" name="Freeform 55">
            <a:extLst>
              <a:ext uri="{FF2B5EF4-FFF2-40B4-BE49-F238E27FC236}">
                <a16:creationId xmlns:a16="http://schemas.microsoft.com/office/drawing/2014/main" id="{EAE70FBB-106D-D947-8303-97F62B9D9F3A}"/>
              </a:ext>
            </a:extLst>
          </p:cNvPr>
          <p:cNvSpPr/>
          <p:nvPr/>
        </p:nvSpPr>
        <p:spPr>
          <a:xfrm>
            <a:off x="5529215" y="4184973"/>
            <a:ext cx="1368411" cy="1368411"/>
          </a:xfrm>
          <a:custGeom>
            <a:avLst/>
            <a:gdLst/>
            <a:ahLst/>
            <a:cxnLst/>
            <a:rect l="l" t="t" r="r" b="b"/>
            <a:pathLst>
              <a:path w="1663487" h="1663487">
                <a:moveTo>
                  <a:pt x="0" y="0"/>
                </a:moveTo>
                <a:lnTo>
                  <a:pt x="1663487" y="0"/>
                </a:lnTo>
                <a:lnTo>
                  <a:pt x="1663487" y="1663488"/>
                </a:lnTo>
                <a:lnTo>
                  <a:pt x="0" y="166348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
        <p:nvSpPr>
          <p:cNvPr id="46" name="Freeform 56">
            <a:extLst>
              <a:ext uri="{FF2B5EF4-FFF2-40B4-BE49-F238E27FC236}">
                <a16:creationId xmlns:a16="http://schemas.microsoft.com/office/drawing/2014/main" id="{651E5031-37F9-B61A-B1FC-AE8500D8DC13}"/>
              </a:ext>
            </a:extLst>
          </p:cNvPr>
          <p:cNvSpPr/>
          <p:nvPr/>
        </p:nvSpPr>
        <p:spPr>
          <a:xfrm>
            <a:off x="11506200" y="4184972"/>
            <a:ext cx="1368411" cy="1368411"/>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dirty="0">
              <a:latin typeface="Kalpurush" panose="02000600000000000000" pitchFamily="2" charset="0"/>
              <a:cs typeface="Kalpurush" panose="02000600000000000000" pitchFamily="2" charset="0"/>
            </a:endParaRPr>
          </a:p>
        </p:txBody>
      </p:sp>
      <p:sp>
        <p:nvSpPr>
          <p:cNvPr id="48" name="Freeform 57">
            <a:extLst>
              <a:ext uri="{FF2B5EF4-FFF2-40B4-BE49-F238E27FC236}">
                <a16:creationId xmlns:a16="http://schemas.microsoft.com/office/drawing/2014/main" id="{80702D65-30FF-0600-C5BF-FB6E7B65A87A}"/>
              </a:ext>
            </a:extLst>
          </p:cNvPr>
          <p:cNvSpPr/>
          <p:nvPr/>
        </p:nvSpPr>
        <p:spPr>
          <a:xfrm>
            <a:off x="7543800" y="4184973"/>
            <a:ext cx="1368411" cy="1368411"/>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700"/>
                                        <p:tgtEl>
                                          <p:spTgt spid="3"/>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700"/>
                                        <p:tgtEl>
                                          <p:spTgt spid="4"/>
                                        </p:tgtEl>
                                      </p:cBhvr>
                                    </p:animEffect>
                                  </p:childTnLst>
                                </p:cTn>
                              </p:par>
                              <p:par>
                                <p:cTn id="14" presetID="10" presetClass="entr" presetSubtype="0" fill="hold" grpId="0" nodeType="withEffect">
                                  <p:stCondLst>
                                    <p:cond delay="60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700"/>
                                        <p:tgtEl>
                                          <p:spTgt spid="5"/>
                                        </p:tgtEl>
                                      </p:cBhvr>
                                    </p:animEffect>
                                  </p:childTnLst>
                                </p:cTn>
                              </p:par>
                              <p:par>
                                <p:cTn id="17" presetID="10" presetClass="entr" presetSubtype="0" fill="hold" grpId="0" nodeType="withEffect">
                                  <p:stCondLst>
                                    <p:cond delay="80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700"/>
                                        <p:tgtEl>
                                          <p:spTgt spid="7"/>
                                        </p:tgtEl>
                                      </p:cBhvr>
                                    </p:animEffect>
                                  </p:childTnLst>
                                </p:cTn>
                              </p:par>
                              <p:par>
                                <p:cTn id="20" presetID="10" presetClass="entr" presetSubtype="0" fill="hold" grpId="0" nodeType="withEffect">
                                  <p:stCondLst>
                                    <p:cond delay="91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700"/>
                                        <p:tgtEl>
                                          <p:spTgt spid="9"/>
                                        </p:tgtEl>
                                      </p:cBhvr>
                                    </p:animEffect>
                                  </p:childTnLst>
                                </p:cTn>
                              </p:par>
                              <p:par>
                                <p:cTn id="23" presetID="10" presetClass="entr" presetSubtype="0" fill="hold" grpId="0" nodeType="withEffect">
                                  <p:stCondLst>
                                    <p:cond delay="102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700"/>
                                        <p:tgtEl>
                                          <p:spTgt spid="11"/>
                                        </p:tgtEl>
                                      </p:cBhvr>
                                    </p:animEffect>
                                  </p:childTnLst>
                                </p:cTn>
                              </p:par>
                              <p:par>
                                <p:cTn id="26" presetID="10" presetClass="entr" presetSubtype="0" fill="hold" grpId="0" nodeType="withEffect">
                                  <p:stCondLst>
                                    <p:cond delay="113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700"/>
                                        <p:tgtEl>
                                          <p:spTgt spid="13"/>
                                        </p:tgtEl>
                                      </p:cBhvr>
                                    </p:animEffect>
                                  </p:childTnLst>
                                </p:cTn>
                              </p:par>
                              <p:par>
                                <p:cTn id="29" presetID="10" presetClass="entr" presetSubtype="0" fill="hold" grpId="0" nodeType="withEffect">
                                  <p:stCondLst>
                                    <p:cond delay="124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700"/>
                                        <p:tgtEl>
                                          <p:spTgt spid="15"/>
                                        </p:tgtEl>
                                      </p:cBhvr>
                                    </p:animEffect>
                                  </p:childTnLst>
                                </p:cTn>
                              </p:par>
                              <p:par>
                                <p:cTn id="32" presetID="10" presetClass="entr" presetSubtype="0" fill="hold" grpId="0" nodeType="withEffect">
                                  <p:stCondLst>
                                    <p:cond delay="135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700"/>
                                        <p:tgtEl>
                                          <p:spTgt spid="17"/>
                                        </p:tgtEl>
                                      </p:cBhvr>
                                    </p:animEffect>
                                  </p:childTnLst>
                                </p:cTn>
                              </p:par>
                              <p:par>
                                <p:cTn id="35" presetID="10" presetClass="entr" presetSubtype="0" fill="hold" grpId="0" nodeType="withEffect">
                                  <p:stCondLst>
                                    <p:cond delay="146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700"/>
                                        <p:tgtEl>
                                          <p:spTgt spid="19"/>
                                        </p:tgtEl>
                                      </p:cBhvr>
                                    </p:animEffect>
                                  </p:childTnLst>
                                </p:cTn>
                              </p:par>
                              <p:par>
                                <p:cTn id="38" presetID="10" presetClass="entr" presetSubtype="0" fill="hold" grpId="0" nodeType="withEffect">
                                  <p:stCondLst>
                                    <p:cond delay="157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700"/>
                                        <p:tgtEl>
                                          <p:spTgt spid="21"/>
                                        </p:tgtEl>
                                      </p:cBhvr>
                                    </p:animEffect>
                                  </p:childTnLst>
                                </p:cTn>
                              </p:par>
                              <p:par>
                                <p:cTn id="41" presetID="10" presetClass="entr" presetSubtype="0" fill="hold" grpId="0" nodeType="withEffect">
                                  <p:stCondLst>
                                    <p:cond delay="180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700"/>
                                        <p:tgtEl>
                                          <p:spTgt spid="22"/>
                                        </p:tgtEl>
                                      </p:cBhvr>
                                    </p:animEffect>
                                  </p:childTnLst>
                                </p:cTn>
                              </p:par>
                              <p:par>
                                <p:cTn id="44" presetID="10" presetClass="entr" presetSubtype="0" fill="hold" grpId="0" nodeType="withEffect">
                                  <p:stCondLst>
                                    <p:cond delay="200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700"/>
                                        <p:tgtEl>
                                          <p:spTgt spid="23"/>
                                        </p:tgtEl>
                                      </p:cBhvr>
                                    </p:animEffect>
                                  </p:childTnLst>
                                </p:cTn>
                              </p:par>
                              <p:par>
                                <p:cTn id="47" presetID="10" presetClass="entr" presetSubtype="0" fill="hold" grpId="0" nodeType="withEffect">
                                  <p:stCondLst>
                                    <p:cond delay="220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7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 grpId="0" animBg="1"/>
      <p:bldP spid="9" grpId="0" animBg="1"/>
      <p:bldP spid="11" grpId="0" animBg="1"/>
      <p:bldP spid="13" grpId="0" animBg="1"/>
      <p:bldP spid="15" grpId="0" animBg="1"/>
      <p:bldP spid="17" grpId="0" animBg="1"/>
      <p:bldP spid="19" grpId="0" animBg="1"/>
      <p:bldP spid="21" grpId="0" animBg="1"/>
      <p:bldP spid="22" grpId="0" animBg="1"/>
      <p:bldP spid="23" grpId="0" animBg="1"/>
      <p:bldP spid="2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yebrow"/>
          <p:cNvSpPr txBox="1"/>
          <p:nvPr/>
        </p:nvSpPr>
        <p:spPr>
          <a:xfrm>
            <a:off x="8915400" y="1097280"/>
            <a:ext cx="8229600" cy="480060"/>
          </a:xfrm>
          <a:prstGeom prst="rect">
            <a:avLst/>
          </a:prstGeom>
          <a:noFill/>
          <a:ln/>
        </p:spPr>
        <p:txBody>
          <a:bodyPr wrap="square" lIns="0" tIns="0" rIns="0" bIns="0" rtlCol="0" anchor="t"/>
          <a:lstStyle/>
          <a:p>
            <a:r>
              <a:rPr lang="en-US" sz="2250" b="1" kern="0" spc="600" dirty="0" err="1">
                <a:solidFill>
                  <a:srgbClr val="F2C879"/>
                </a:solidFill>
                <a:latin typeface="Kalpurush" panose="02000600000000000000" pitchFamily="2" charset="0"/>
                <a:ea typeface="Calibri" pitchFamily="34" charset="-122"/>
                <a:cs typeface="Kalpurush" panose="02000600000000000000" pitchFamily="2" charset="0"/>
              </a:rPr>
              <a:t>দশা</a:t>
            </a:r>
            <a:r>
              <a:rPr lang="en-US" sz="2250" b="1" kern="0" spc="600" dirty="0">
                <a:solidFill>
                  <a:srgbClr val="F2C879"/>
                </a:solidFill>
                <a:latin typeface="Kalpurush" panose="02000600000000000000" pitchFamily="2" charset="0"/>
                <a:ea typeface="Calibri" pitchFamily="34" charset="-122"/>
                <a:cs typeface="Kalpurush" panose="02000600000000000000" pitchFamily="2" charset="0"/>
              </a:rPr>
              <a:t> ০১/ ০৮</a:t>
            </a:r>
            <a:endParaRPr lang="en-US" sz="2250" dirty="0">
              <a:latin typeface="Kalpurush" panose="02000600000000000000" pitchFamily="2" charset="0"/>
              <a:cs typeface="Kalpurush" panose="02000600000000000000" pitchFamily="2" charset="0"/>
            </a:endParaRPr>
          </a:p>
        </p:txBody>
      </p:sp>
      <p:sp>
        <p:nvSpPr>
          <p:cNvPr id="4" name="PhaseName"/>
          <p:cNvSpPr txBox="1"/>
          <p:nvPr/>
        </p:nvSpPr>
        <p:spPr>
          <a:xfrm>
            <a:off x="8915400" y="1645920"/>
            <a:ext cx="8229600" cy="1165860"/>
          </a:xfrm>
          <a:prstGeom prst="rect">
            <a:avLst/>
          </a:prstGeom>
          <a:noFill/>
          <a:ln/>
        </p:spPr>
        <p:txBody>
          <a:bodyPr wrap="square" lIns="0" tIns="0" rIns="0" bIns="0" rtlCol="0" anchor="ctr"/>
          <a:lstStyle/>
          <a:p>
            <a:r>
              <a:rPr lang="en-US" sz="6600" b="1" dirty="0" err="1">
                <a:solidFill>
                  <a:srgbClr val="EEF1FA"/>
                </a:solidFill>
                <a:latin typeface="Kalpurush" panose="02000600000000000000" pitchFamily="2" charset="0"/>
                <a:ea typeface="Cambria" pitchFamily="34" charset="-122"/>
                <a:cs typeface="Kalpurush" panose="02000600000000000000" pitchFamily="2" charset="0"/>
              </a:rPr>
              <a:t>অমাবস‌্যা</a:t>
            </a:r>
            <a:r>
              <a:rPr lang="en-US" sz="6600" b="1" dirty="0">
                <a:solidFill>
                  <a:srgbClr val="EEF1FA"/>
                </a:solidFill>
                <a:latin typeface="Kalpurush" panose="02000600000000000000" pitchFamily="2" charset="0"/>
                <a:ea typeface="Cambria" pitchFamily="34" charset="-122"/>
                <a:cs typeface="Kalpurush" panose="02000600000000000000" pitchFamily="2" charset="0"/>
              </a:rPr>
              <a:t>/</a:t>
            </a:r>
            <a:r>
              <a:rPr lang="en-US" sz="6600" b="1" dirty="0" err="1">
                <a:solidFill>
                  <a:srgbClr val="EEF1FA"/>
                </a:solidFill>
                <a:latin typeface="Kalpurush" panose="02000600000000000000" pitchFamily="2" charset="0"/>
                <a:ea typeface="Cambria" pitchFamily="34" charset="-122"/>
                <a:cs typeface="Kalpurush" panose="02000600000000000000" pitchFamily="2" charset="0"/>
              </a:rPr>
              <a:t>নতুন</a:t>
            </a:r>
            <a:r>
              <a:rPr lang="en-US" sz="6600" b="1" dirty="0">
                <a:solidFill>
                  <a:srgbClr val="EEF1FA"/>
                </a:solidFill>
                <a:latin typeface="Kalpurush" panose="02000600000000000000" pitchFamily="2" charset="0"/>
                <a:ea typeface="Cambria" pitchFamily="34" charset="-122"/>
                <a:cs typeface="Kalpurush" panose="02000600000000000000" pitchFamily="2" charset="0"/>
              </a:rPr>
              <a:t> </a:t>
            </a:r>
            <a:r>
              <a:rPr lang="en-US" sz="6600" b="1" dirty="0" err="1">
                <a:solidFill>
                  <a:srgbClr val="EEF1FA"/>
                </a:solidFill>
                <a:latin typeface="Kalpurush" panose="02000600000000000000" pitchFamily="2" charset="0"/>
                <a:ea typeface="Cambria" pitchFamily="34" charset="-122"/>
                <a:cs typeface="Kalpurush" panose="02000600000000000000" pitchFamily="2" charset="0"/>
              </a:rPr>
              <a:t>চাঁদ</a:t>
            </a:r>
            <a:endParaRPr lang="en-US" sz="6600" dirty="0">
              <a:latin typeface="Kalpurush" panose="02000600000000000000" pitchFamily="2" charset="0"/>
              <a:cs typeface="Kalpurush" panose="02000600000000000000" pitchFamily="2" charset="0"/>
            </a:endParaRPr>
          </a:p>
        </p:txBody>
      </p:sp>
      <p:sp>
        <p:nvSpPr>
          <p:cNvPr id="5" name="Tagline"/>
          <p:cNvSpPr txBox="1"/>
          <p:nvPr/>
        </p:nvSpPr>
        <p:spPr>
          <a:xfrm>
            <a:off x="8915400" y="2880360"/>
            <a:ext cx="8229600" cy="617220"/>
          </a:xfrm>
          <a:prstGeom prst="rect">
            <a:avLst/>
          </a:prstGeom>
          <a:noFill/>
          <a:ln/>
        </p:spPr>
        <p:txBody>
          <a:bodyPr wrap="square" lIns="0" tIns="0" rIns="0" bIns="0" rtlCol="0" anchor="t"/>
          <a:lstStyle/>
          <a:p>
            <a:r>
              <a:rPr lang="en-US" sz="3200" dirty="0" err="1">
                <a:solidFill>
                  <a:schemeClr val="bg2"/>
                </a:solidFill>
                <a:latin typeface="Kalpurush" panose="02000600000000000000" pitchFamily="2" charset="0"/>
                <a:cs typeface="Kalpurush" panose="02000600000000000000" pitchFamily="2" charset="0"/>
              </a:rPr>
              <a:t>চাঁদ</a:t>
            </a:r>
            <a:r>
              <a:rPr lang="en-US" sz="3200" dirty="0">
                <a:solidFill>
                  <a:schemeClr val="bg2"/>
                </a:solidFill>
                <a:latin typeface="Kalpurush" panose="02000600000000000000" pitchFamily="2" charset="0"/>
                <a:cs typeface="Kalpurush" panose="02000600000000000000" pitchFamily="2" charset="0"/>
              </a:rPr>
              <a:t> </a:t>
            </a:r>
            <a:r>
              <a:rPr lang="en-US" sz="3200" dirty="0" err="1">
                <a:solidFill>
                  <a:schemeClr val="bg2"/>
                </a:solidFill>
                <a:latin typeface="Kalpurush" panose="02000600000000000000" pitchFamily="2" charset="0"/>
                <a:cs typeface="Kalpurush" panose="02000600000000000000" pitchFamily="2" charset="0"/>
              </a:rPr>
              <a:t>পৃথিবী</a:t>
            </a:r>
            <a:r>
              <a:rPr lang="en-US" sz="3200" dirty="0">
                <a:solidFill>
                  <a:schemeClr val="bg2"/>
                </a:solidFill>
                <a:latin typeface="Kalpurush" panose="02000600000000000000" pitchFamily="2" charset="0"/>
                <a:cs typeface="Kalpurush" panose="02000600000000000000" pitchFamily="2" charset="0"/>
              </a:rPr>
              <a:t> </a:t>
            </a:r>
            <a:r>
              <a:rPr lang="en-US" sz="3200" dirty="0" err="1">
                <a:solidFill>
                  <a:schemeClr val="bg2"/>
                </a:solidFill>
                <a:latin typeface="Kalpurush" panose="02000600000000000000" pitchFamily="2" charset="0"/>
                <a:cs typeface="Kalpurush" panose="02000600000000000000" pitchFamily="2" charset="0"/>
              </a:rPr>
              <a:t>এবং</a:t>
            </a:r>
            <a:r>
              <a:rPr lang="en-US" sz="3200" dirty="0">
                <a:solidFill>
                  <a:schemeClr val="bg2"/>
                </a:solidFill>
                <a:latin typeface="Kalpurush" panose="02000600000000000000" pitchFamily="2" charset="0"/>
                <a:cs typeface="Kalpurush" panose="02000600000000000000" pitchFamily="2" charset="0"/>
              </a:rPr>
              <a:t> </a:t>
            </a:r>
            <a:r>
              <a:rPr lang="en-US" sz="3200" dirty="0" err="1">
                <a:solidFill>
                  <a:schemeClr val="bg2"/>
                </a:solidFill>
                <a:latin typeface="Kalpurush" panose="02000600000000000000" pitchFamily="2" charset="0"/>
                <a:cs typeface="Kalpurush" panose="02000600000000000000" pitchFamily="2" charset="0"/>
              </a:rPr>
              <a:t>সূর্যের</a:t>
            </a:r>
            <a:r>
              <a:rPr lang="en-US" sz="3200" dirty="0">
                <a:solidFill>
                  <a:schemeClr val="bg2"/>
                </a:solidFill>
                <a:latin typeface="Kalpurush" panose="02000600000000000000" pitchFamily="2" charset="0"/>
                <a:cs typeface="Kalpurush" panose="02000600000000000000" pitchFamily="2" charset="0"/>
              </a:rPr>
              <a:t> </a:t>
            </a:r>
            <a:r>
              <a:rPr lang="en-US" sz="3200" dirty="0" err="1">
                <a:solidFill>
                  <a:schemeClr val="bg2"/>
                </a:solidFill>
                <a:latin typeface="Kalpurush" panose="02000600000000000000" pitchFamily="2" charset="0"/>
                <a:cs typeface="Kalpurush" panose="02000600000000000000" pitchFamily="2" charset="0"/>
              </a:rPr>
              <a:t>মধ্যে</a:t>
            </a:r>
            <a:r>
              <a:rPr lang="en-US" sz="3200" dirty="0">
                <a:solidFill>
                  <a:schemeClr val="bg2"/>
                </a:solidFill>
                <a:latin typeface="Kalpurush" panose="02000600000000000000" pitchFamily="2" charset="0"/>
                <a:cs typeface="Kalpurush" panose="02000600000000000000" pitchFamily="2" charset="0"/>
              </a:rPr>
              <a:t> </a:t>
            </a:r>
            <a:r>
              <a:rPr lang="en-US" sz="3200" dirty="0" err="1">
                <a:solidFill>
                  <a:schemeClr val="bg2"/>
                </a:solidFill>
                <a:latin typeface="Kalpurush" panose="02000600000000000000" pitchFamily="2" charset="0"/>
                <a:cs typeface="Kalpurush" panose="02000600000000000000" pitchFamily="2" charset="0"/>
              </a:rPr>
              <a:t>লুকিয়ে</a:t>
            </a:r>
            <a:r>
              <a:rPr lang="en-US" sz="3200" dirty="0">
                <a:solidFill>
                  <a:schemeClr val="bg2"/>
                </a:solidFill>
                <a:latin typeface="Kalpurush" panose="02000600000000000000" pitchFamily="2" charset="0"/>
                <a:cs typeface="Kalpurush" panose="02000600000000000000" pitchFamily="2" charset="0"/>
              </a:rPr>
              <a:t> </a:t>
            </a:r>
            <a:r>
              <a:rPr lang="en-US" sz="3200" dirty="0" err="1">
                <a:solidFill>
                  <a:schemeClr val="bg2"/>
                </a:solidFill>
                <a:latin typeface="Kalpurush" panose="02000600000000000000" pitchFamily="2" charset="0"/>
                <a:cs typeface="Kalpurush" panose="02000600000000000000" pitchFamily="2" charset="0"/>
              </a:rPr>
              <a:t>আছে</a:t>
            </a:r>
            <a:endParaRPr lang="en-US" sz="2850" dirty="0">
              <a:latin typeface="Kalpurush" panose="02000600000000000000" pitchFamily="2" charset="0"/>
              <a:cs typeface="Kalpurush" panose="02000600000000000000" pitchFamily="2" charset="0"/>
            </a:endParaRPr>
          </a:p>
        </p:txBody>
      </p:sp>
      <p:sp>
        <p:nvSpPr>
          <p:cNvPr id="6" name="Stat0"/>
          <p:cNvSpPr txBox="1"/>
          <p:nvPr/>
        </p:nvSpPr>
        <p:spPr>
          <a:xfrm>
            <a:off x="8915400" y="3909060"/>
            <a:ext cx="2551176" cy="1508760"/>
          </a:xfrm>
          <a:prstGeom prst="roundRect">
            <a:avLst>
              <a:gd name="adj" fmla="val 10909"/>
            </a:avLst>
          </a:prstGeom>
          <a:solidFill>
            <a:srgbClr val="141C3F"/>
          </a:solidFill>
          <a:ln/>
        </p:spPr>
        <p:txBody>
          <a:bodyPr wrap="square" lIns="228600" tIns="228600" rIns="228600" bIns="228600" rtlCol="0" anchor="ctr"/>
          <a:lstStyle/>
          <a:p>
            <a:r>
              <a:rPr lang="en-US" sz="3900" b="1" dirty="0">
                <a:solidFill>
                  <a:srgbClr val="F2C879"/>
                </a:solidFill>
                <a:latin typeface="Kalpurush" panose="02000600000000000000" pitchFamily="2" charset="0"/>
                <a:ea typeface="Cambria" pitchFamily="34" charset="-122"/>
                <a:cs typeface="Kalpurush" panose="02000600000000000000" pitchFamily="2" charset="0"/>
              </a:rPr>
              <a:t>0%</a:t>
            </a:r>
            <a:endParaRPr lang="en-US" sz="3900" dirty="0">
              <a:latin typeface="Kalpurush" panose="02000600000000000000" pitchFamily="2" charset="0"/>
              <a:cs typeface="Kalpurush" panose="02000600000000000000" pitchFamily="2" charset="0"/>
            </a:endParaRPr>
          </a:p>
          <a:p>
            <a:r>
              <a:rPr lang="as-IN" sz="2400" dirty="0">
                <a:solidFill>
                  <a:srgbClr val="A9B4D6"/>
                </a:solidFill>
                <a:latin typeface="Kalpurush" panose="02000600000000000000" pitchFamily="2" charset="0"/>
                <a:ea typeface="Calibri" pitchFamily="34" charset="-122"/>
                <a:cs typeface="Kalpurush" panose="02000600000000000000" pitchFamily="2" charset="0"/>
              </a:rPr>
              <a:t>আলোকিত</a:t>
            </a:r>
            <a:r>
              <a:rPr lang="en-US" sz="2400" dirty="0">
                <a:solidFill>
                  <a:srgbClr val="A9B4D6"/>
                </a:solidFill>
                <a:latin typeface="Kalpurush" panose="02000600000000000000" pitchFamily="2" charset="0"/>
                <a:ea typeface="Calibri" pitchFamily="34" charset="-122"/>
                <a:cs typeface="Kalpurush" panose="02000600000000000000" pitchFamily="2" charset="0"/>
              </a:rPr>
              <a:t> </a:t>
            </a:r>
            <a:endParaRPr lang="en-US" sz="2400" dirty="0">
              <a:latin typeface="Kalpurush" panose="02000600000000000000" pitchFamily="2" charset="0"/>
              <a:cs typeface="Kalpurush" panose="02000600000000000000" pitchFamily="2" charset="0"/>
            </a:endParaRPr>
          </a:p>
        </p:txBody>
      </p:sp>
      <p:sp>
        <p:nvSpPr>
          <p:cNvPr id="7" name="Stat1"/>
          <p:cNvSpPr txBox="1"/>
          <p:nvPr/>
        </p:nvSpPr>
        <p:spPr>
          <a:xfrm>
            <a:off x="12656058" y="3909060"/>
            <a:ext cx="2551176" cy="1508760"/>
          </a:xfrm>
          <a:prstGeom prst="roundRect">
            <a:avLst>
              <a:gd name="adj" fmla="val 10909"/>
            </a:avLst>
          </a:prstGeom>
          <a:solidFill>
            <a:srgbClr val="141C3F"/>
          </a:solidFill>
          <a:ln/>
        </p:spPr>
        <p:txBody>
          <a:bodyPr wrap="square" lIns="228600" tIns="228600" rIns="228600" bIns="228600" rtlCol="0" anchor="ctr"/>
          <a:lstStyle/>
          <a:p>
            <a:r>
              <a:rPr lang="en-US" sz="3900" b="1" dirty="0">
                <a:solidFill>
                  <a:srgbClr val="F2C879"/>
                </a:solidFill>
                <a:latin typeface="Kalpurush" panose="02000600000000000000" pitchFamily="2" charset="0"/>
                <a:ea typeface="Cambria" pitchFamily="34" charset="-122"/>
                <a:cs typeface="Kalpurush" panose="02000600000000000000" pitchFamily="2" charset="0"/>
              </a:rPr>
              <a:t>0</a:t>
            </a:r>
            <a:endParaRPr lang="en-US" sz="3900" dirty="0">
              <a:latin typeface="Kalpurush" panose="02000600000000000000" pitchFamily="2" charset="0"/>
              <a:cs typeface="Kalpurush" panose="02000600000000000000" pitchFamily="2" charset="0"/>
            </a:endParaRPr>
          </a:p>
          <a:p>
            <a:r>
              <a:rPr lang="as-IN" sz="2400" dirty="0">
                <a:solidFill>
                  <a:srgbClr val="A9B4D6"/>
                </a:solidFill>
                <a:latin typeface="Kalpurush" panose="02000600000000000000" pitchFamily="2" charset="0"/>
                <a:ea typeface="Calibri" pitchFamily="34" charset="-122"/>
                <a:cs typeface="Kalpurush" panose="02000600000000000000" pitchFamily="2" charset="0"/>
              </a:rPr>
              <a:t>চক্র</a:t>
            </a:r>
            <a:endParaRPr lang="en-US" sz="2400" dirty="0">
              <a:latin typeface="Kalpurush" panose="02000600000000000000" pitchFamily="2" charset="0"/>
              <a:cs typeface="Kalpurush" panose="02000600000000000000" pitchFamily="2" charset="0"/>
            </a:endParaRPr>
          </a:p>
        </p:txBody>
      </p:sp>
      <p:sp>
        <p:nvSpPr>
          <p:cNvPr id="9" name="Body"/>
          <p:cNvSpPr txBox="1"/>
          <p:nvPr/>
        </p:nvSpPr>
        <p:spPr>
          <a:xfrm>
            <a:off x="8915400" y="5897880"/>
            <a:ext cx="8229600" cy="1303020"/>
          </a:xfrm>
          <a:prstGeom prst="rect">
            <a:avLst/>
          </a:prstGeom>
          <a:noFill/>
          <a:ln/>
        </p:spPr>
        <p:txBody>
          <a:bodyPr wrap="square" lIns="0" tIns="0" rIns="0" bIns="0" rtlCol="0" anchor="t"/>
          <a:lstStyle/>
          <a:p>
            <a:pPr fontAlgn="t">
              <a:lnSpc>
                <a:spcPct val="100000"/>
              </a:lnSpc>
              <a:buNone/>
            </a:pPr>
            <a:r>
              <a:rPr lang="en-US" sz="2800" dirty="0">
                <a:solidFill>
                  <a:schemeClr val="bg2"/>
                </a:solidFill>
                <a:latin typeface="Kalpurush" panose="02000600000000000000" pitchFamily="2" charset="0"/>
                <a:cs typeface="Kalpurush" panose="02000600000000000000" pitchFamily="2" charset="0"/>
              </a:rPr>
              <a:t>এ </a:t>
            </a:r>
            <a:r>
              <a:rPr lang="en-US" sz="2800" dirty="0" err="1">
                <a:solidFill>
                  <a:schemeClr val="bg2"/>
                </a:solidFill>
                <a:latin typeface="Kalpurush" panose="02000600000000000000" pitchFamily="2" charset="0"/>
                <a:cs typeface="Kalpurush" panose="02000600000000000000" pitchFamily="2" charset="0"/>
              </a:rPr>
              <a:t>সময়</a:t>
            </a:r>
            <a:r>
              <a:rPr lang="en-US" sz="2800" dirty="0">
                <a:solidFill>
                  <a:schemeClr val="bg2"/>
                </a:solidFill>
                <a:latin typeface="Kalpurush" panose="02000600000000000000" pitchFamily="2" charset="0"/>
                <a:cs typeface="Kalpurush" panose="02000600000000000000" pitchFamily="2" charset="0"/>
              </a:rPr>
              <a:t> </a:t>
            </a:r>
            <a:r>
              <a:rPr lang="en-US" sz="2800" dirty="0" err="1">
                <a:solidFill>
                  <a:schemeClr val="bg2"/>
                </a:solidFill>
                <a:latin typeface="Kalpurush" panose="02000600000000000000" pitchFamily="2" charset="0"/>
                <a:cs typeface="Kalpurush" panose="02000600000000000000" pitchFamily="2" charset="0"/>
              </a:rPr>
              <a:t>চাঁদের</a:t>
            </a:r>
            <a:r>
              <a:rPr lang="en-US" sz="2800" dirty="0">
                <a:solidFill>
                  <a:schemeClr val="bg2"/>
                </a:solidFill>
                <a:latin typeface="Kalpurush" panose="02000600000000000000" pitchFamily="2" charset="0"/>
                <a:cs typeface="Kalpurush" panose="02000600000000000000" pitchFamily="2" charset="0"/>
              </a:rPr>
              <a:t> </a:t>
            </a:r>
            <a:r>
              <a:rPr lang="en-US" sz="2800" dirty="0" err="1">
                <a:solidFill>
                  <a:schemeClr val="bg2"/>
                </a:solidFill>
                <a:latin typeface="Kalpurush" panose="02000600000000000000" pitchFamily="2" charset="0"/>
                <a:cs typeface="Kalpurush" panose="02000600000000000000" pitchFamily="2" charset="0"/>
              </a:rPr>
              <a:t>যে</a:t>
            </a:r>
            <a:r>
              <a:rPr lang="en-US" sz="2800" dirty="0">
                <a:solidFill>
                  <a:schemeClr val="bg2"/>
                </a:solidFill>
                <a:latin typeface="Kalpurush" panose="02000600000000000000" pitchFamily="2" charset="0"/>
                <a:cs typeface="Kalpurush" panose="02000600000000000000" pitchFamily="2" charset="0"/>
              </a:rPr>
              <a:t> </a:t>
            </a:r>
            <a:r>
              <a:rPr lang="en-US" sz="2800" dirty="0" err="1">
                <a:solidFill>
                  <a:schemeClr val="bg2"/>
                </a:solidFill>
                <a:latin typeface="Kalpurush" panose="02000600000000000000" pitchFamily="2" charset="0"/>
                <a:cs typeface="Kalpurush" panose="02000600000000000000" pitchFamily="2" charset="0"/>
              </a:rPr>
              <a:t>দিকটি</a:t>
            </a:r>
            <a:r>
              <a:rPr lang="en-US" sz="2800" dirty="0">
                <a:solidFill>
                  <a:schemeClr val="bg2"/>
                </a:solidFill>
                <a:latin typeface="Kalpurush" panose="02000600000000000000" pitchFamily="2" charset="0"/>
                <a:cs typeface="Kalpurush" panose="02000600000000000000" pitchFamily="2" charset="0"/>
              </a:rPr>
              <a:t> </a:t>
            </a:r>
            <a:r>
              <a:rPr lang="en-US" sz="2800" dirty="0" err="1">
                <a:solidFill>
                  <a:schemeClr val="bg2"/>
                </a:solidFill>
                <a:latin typeface="Kalpurush" panose="02000600000000000000" pitchFamily="2" charset="0"/>
                <a:cs typeface="Kalpurush" panose="02000600000000000000" pitchFamily="2" charset="0"/>
              </a:rPr>
              <a:t>পৃথিবীর</a:t>
            </a:r>
            <a:r>
              <a:rPr lang="en-US" sz="2800" dirty="0">
                <a:solidFill>
                  <a:schemeClr val="bg2"/>
                </a:solidFill>
                <a:latin typeface="Kalpurush" panose="02000600000000000000" pitchFamily="2" charset="0"/>
                <a:cs typeface="Kalpurush" panose="02000600000000000000" pitchFamily="2" charset="0"/>
              </a:rPr>
              <a:t> </a:t>
            </a:r>
            <a:r>
              <a:rPr lang="en-US" sz="2800" dirty="0" err="1">
                <a:solidFill>
                  <a:schemeClr val="bg2"/>
                </a:solidFill>
                <a:latin typeface="Kalpurush" panose="02000600000000000000" pitchFamily="2" charset="0"/>
                <a:cs typeface="Kalpurush" panose="02000600000000000000" pitchFamily="2" charset="0"/>
              </a:rPr>
              <a:t>দিকে</a:t>
            </a:r>
            <a:r>
              <a:rPr lang="en-US" sz="2800" dirty="0">
                <a:solidFill>
                  <a:schemeClr val="bg2"/>
                </a:solidFill>
                <a:latin typeface="Kalpurush" panose="02000600000000000000" pitchFamily="2" charset="0"/>
                <a:cs typeface="Kalpurush" panose="02000600000000000000" pitchFamily="2" charset="0"/>
              </a:rPr>
              <a:t> </a:t>
            </a:r>
            <a:r>
              <a:rPr lang="en-US" sz="2800" dirty="0" err="1">
                <a:solidFill>
                  <a:schemeClr val="bg2"/>
                </a:solidFill>
                <a:latin typeface="Kalpurush" panose="02000600000000000000" pitchFamily="2" charset="0"/>
                <a:cs typeface="Kalpurush" panose="02000600000000000000" pitchFamily="2" charset="0"/>
              </a:rPr>
              <a:t>থাকে</a:t>
            </a:r>
            <a:r>
              <a:rPr lang="en-US" sz="2800" dirty="0">
                <a:solidFill>
                  <a:schemeClr val="bg2"/>
                </a:solidFill>
                <a:latin typeface="Kalpurush" panose="02000600000000000000" pitchFamily="2" charset="0"/>
                <a:cs typeface="Kalpurush" panose="02000600000000000000" pitchFamily="2" charset="0"/>
              </a:rPr>
              <a:t> </a:t>
            </a:r>
            <a:r>
              <a:rPr lang="en-US" sz="2800" dirty="0" err="1">
                <a:solidFill>
                  <a:schemeClr val="bg2"/>
                </a:solidFill>
                <a:latin typeface="Kalpurush" panose="02000600000000000000" pitchFamily="2" charset="0"/>
                <a:cs typeface="Kalpurush" panose="02000600000000000000" pitchFamily="2" charset="0"/>
              </a:rPr>
              <a:t>সে</a:t>
            </a:r>
            <a:r>
              <a:rPr lang="en-US" sz="2800" dirty="0">
                <a:solidFill>
                  <a:schemeClr val="bg2"/>
                </a:solidFill>
                <a:latin typeface="Kalpurush" panose="02000600000000000000" pitchFamily="2" charset="0"/>
                <a:cs typeface="Kalpurush" panose="02000600000000000000" pitchFamily="2" charset="0"/>
              </a:rPr>
              <a:t> </a:t>
            </a:r>
            <a:r>
              <a:rPr lang="en-US" sz="2800" dirty="0" err="1">
                <a:solidFill>
                  <a:schemeClr val="bg2"/>
                </a:solidFill>
                <a:latin typeface="Kalpurush" panose="02000600000000000000" pitchFamily="2" charset="0"/>
                <a:cs typeface="Kalpurush" panose="02000600000000000000" pitchFamily="2" charset="0"/>
              </a:rPr>
              <a:t>দিকটি</a:t>
            </a:r>
            <a:r>
              <a:rPr lang="en-US" sz="2800" dirty="0">
                <a:solidFill>
                  <a:schemeClr val="bg2"/>
                </a:solidFill>
                <a:latin typeface="Kalpurush" panose="02000600000000000000" pitchFamily="2" charset="0"/>
                <a:cs typeface="Kalpurush" panose="02000600000000000000" pitchFamily="2" charset="0"/>
              </a:rPr>
              <a:t> </a:t>
            </a:r>
            <a:r>
              <a:rPr lang="en-US" sz="2800" dirty="0" err="1">
                <a:solidFill>
                  <a:schemeClr val="bg2"/>
                </a:solidFill>
                <a:latin typeface="Kalpurush" panose="02000600000000000000" pitchFamily="2" charset="0"/>
                <a:cs typeface="Kalpurush" panose="02000600000000000000" pitchFamily="2" charset="0"/>
              </a:rPr>
              <a:t>সম্পূর্ণ</a:t>
            </a:r>
            <a:r>
              <a:rPr lang="en-US" sz="2800" dirty="0">
                <a:solidFill>
                  <a:schemeClr val="bg2"/>
                </a:solidFill>
                <a:latin typeface="Kalpurush" panose="02000600000000000000" pitchFamily="2" charset="0"/>
                <a:cs typeface="Kalpurush" panose="02000600000000000000" pitchFamily="2" charset="0"/>
              </a:rPr>
              <a:t> </a:t>
            </a:r>
            <a:r>
              <a:rPr lang="en-US" sz="2800" dirty="0" err="1">
                <a:solidFill>
                  <a:schemeClr val="bg2"/>
                </a:solidFill>
                <a:latin typeface="Kalpurush" panose="02000600000000000000" pitchFamily="2" charset="0"/>
                <a:cs typeface="Kalpurush" panose="02000600000000000000" pitchFamily="2" charset="0"/>
              </a:rPr>
              <a:t>ছায়ায়</a:t>
            </a:r>
            <a:r>
              <a:rPr lang="en-US" sz="2800" dirty="0">
                <a:solidFill>
                  <a:schemeClr val="bg2"/>
                </a:solidFill>
                <a:latin typeface="Kalpurush" panose="02000600000000000000" pitchFamily="2" charset="0"/>
                <a:cs typeface="Kalpurush" panose="02000600000000000000" pitchFamily="2" charset="0"/>
              </a:rPr>
              <a:t> </a:t>
            </a:r>
            <a:r>
              <a:rPr lang="en-US" sz="2800" dirty="0" err="1">
                <a:solidFill>
                  <a:schemeClr val="bg2"/>
                </a:solidFill>
                <a:latin typeface="Kalpurush" panose="02000600000000000000" pitchFamily="2" charset="0"/>
                <a:cs typeface="Kalpurush" panose="02000600000000000000" pitchFamily="2" charset="0"/>
              </a:rPr>
              <a:t>ঢেকে</a:t>
            </a:r>
            <a:r>
              <a:rPr lang="en-US" sz="2800" dirty="0">
                <a:solidFill>
                  <a:schemeClr val="bg2"/>
                </a:solidFill>
                <a:latin typeface="Kalpurush" panose="02000600000000000000" pitchFamily="2" charset="0"/>
                <a:cs typeface="Kalpurush" panose="02000600000000000000" pitchFamily="2" charset="0"/>
              </a:rPr>
              <a:t> </a:t>
            </a:r>
            <a:r>
              <a:rPr lang="en-US" sz="2800" dirty="0" err="1">
                <a:solidFill>
                  <a:schemeClr val="bg2"/>
                </a:solidFill>
                <a:latin typeface="Kalpurush" panose="02000600000000000000" pitchFamily="2" charset="0"/>
                <a:cs typeface="Kalpurush" panose="02000600000000000000" pitchFamily="2" charset="0"/>
              </a:rPr>
              <a:t>যায়</a:t>
            </a:r>
            <a:r>
              <a:rPr lang="en-US" sz="2800" dirty="0">
                <a:solidFill>
                  <a:schemeClr val="bg2"/>
                </a:solidFill>
                <a:latin typeface="Kalpurush" panose="02000600000000000000" pitchFamily="2" charset="0"/>
                <a:cs typeface="Kalpurush" panose="02000600000000000000" pitchFamily="2" charset="0"/>
              </a:rPr>
              <a:t>। </a:t>
            </a:r>
            <a:r>
              <a:rPr lang="en-US" sz="2800" dirty="0" err="1">
                <a:solidFill>
                  <a:schemeClr val="bg2"/>
                </a:solidFill>
                <a:latin typeface="Kalpurush" panose="02000600000000000000" pitchFamily="2" charset="0"/>
                <a:cs typeface="Kalpurush" panose="02000600000000000000" pitchFamily="2" charset="0"/>
              </a:rPr>
              <a:t>ফলে</a:t>
            </a:r>
            <a:r>
              <a:rPr lang="en-US" sz="2800" dirty="0">
                <a:solidFill>
                  <a:schemeClr val="bg2"/>
                </a:solidFill>
                <a:latin typeface="Kalpurush" panose="02000600000000000000" pitchFamily="2" charset="0"/>
                <a:cs typeface="Kalpurush" panose="02000600000000000000" pitchFamily="2" charset="0"/>
              </a:rPr>
              <a:t> </a:t>
            </a:r>
            <a:r>
              <a:rPr lang="en-US" sz="2800" dirty="0" err="1">
                <a:solidFill>
                  <a:schemeClr val="bg2"/>
                </a:solidFill>
                <a:latin typeface="Kalpurush" panose="02000600000000000000" pitchFamily="2" charset="0"/>
                <a:cs typeface="Kalpurush" panose="02000600000000000000" pitchFamily="2" charset="0"/>
              </a:rPr>
              <a:t>পৃথিবী</a:t>
            </a:r>
            <a:r>
              <a:rPr lang="en-US" sz="2800" dirty="0">
                <a:solidFill>
                  <a:schemeClr val="bg2"/>
                </a:solidFill>
                <a:latin typeface="Kalpurush" panose="02000600000000000000" pitchFamily="2" charset="0"/>
                <a:cs typeface="Kalpurush" panose="02000600000000000000" pitchFamily="2" charset="0"/>
              </a:rPr>
              <a:t> </a:t>
            </a:r>
            <a:r>
              <a:rPr lang="en-US" sz="2800" dirty="0" err="1">
                <a:solidFill>
                  <a:schemeClr val="bg2"/>
                </a:solidFill>
                <a:latin typeface="Kalpurush" panose="02000600000000000000" pitchFamily="2" charset="0"/>
                <a:cs typeface="Kalpurush" panose="02000600000000000000" pitchFamily="2" charset="0"/>
              </a:rPr>
              <a:t>থেকে</a:t>
            </a:r>
            <a:r>
              <a:rPr lang="en-US" sz="2800" dirty="0">
                <a:solidFill>
                  <a:schemeClr val="bg2"/>
                </a:solidFill>
                <a:latin typeface="Kalpurush" panose="02000600000000000000" pitchFamily="2" charset="0"/>
                <a:cs typeface="Kalpurush" panose="02000600000000000000" pitchFamily="2" charset="0"/>
              </a:rPr>
              <a:t> </a:t>
            </a:r>
            <a:r>
              <a:rPr lang="en-US" sz="2800" dirty="0" err="1">
                <a:solidFill>
                  <a:schemeClr val="bg2"/>
                </a:solidFill>
                <a:latin typeface="Kalpurush" panose="02000600000000000000" pitchFamily="2" charset="0"/>
                <a:cs typeface="Kalpurush" panose="02000600000000000000" pitchFamily="2" charset="0"/>
              </a:rPr>
              <a:t>চাঁদ</a:t>
            </a:r>
            <a:r>
              <a:rPr lang="en-US" sz="2800" dirty="0">
                <a:solidFill>
                  <a:schemeClr val="bg2"/>
                </a:solidFill>
                <a:latin typeface="Kalpurush" panose="02000600000000000000" pitchFamily="2" charset="0"/>
                <a:cs typeface="Kalpurush" panose="02000600000000000000" pitchFamily="2" charset="0"/>
              </a:rPr>
              <a:t> </a:t>
            </a:r>
            <a:r>
              <a:rPr lang="en-US" sz="2800" dirty="0" err="1">
                <a:solidFill>
                  <a:schemeClr val="bg2"/>
                </a:solidFill>
                <a:latin typeface="Kalpurush" panose="02000600000000000000" pitchFamily="2" charset="0"/>
                <a:cs typeface="Kalpurush" panose="02000600000000000000" pitchFamily="2" charset="0"/>
              </a:rPr>
              <a:t>দেখা</a:t>
            </a:r>
            <a:r>
              <a:rPr lang="en-US" sz="2800" dirty="0">
                <a:solidFill>
                  <a:schemeClr val="bg2"/>
                </a:solidFill>
                <a:latin typeface="Kalpurush" panose="02000600000000000000" pitchFamily="2" charset="0"/>
                <a:cs typeface="Kalpurush" panose="02000600000000000000" pitchFamily="2" charset="0"/>
              </a:rPr>
              <a:t> </a:t>
            </a:r>
            <a:r>
              <a:rPr lang="en-US" sz="2800" dirty="0" err="1">
                <a:solidFill>
                  <a:schemeClr val="bg2"/>
                </a:solidFill>
                <a:latin typeface="Kalpurush" panose="02000600000000000000" pitchFamily="2" charset="0"/>
                <a:cs typeface="Kalpurush" panose="02000600000000000000" pitchFamily="2" charset="0"/>
              </a:rPr>
              <a:t>যায়</a:t>
            </a:r>
            <a:r>
              <a:rPr lang="en-US" sz="2800" dirty="0">
                <a:solidFill>
                  <a:schemeClr val="bg2"/>
                </a:solidFill>
                <a:latin typeface="Kalpurush" panose="02000600000000000000" pitchFamily="2" charset="0"/>
                <a:cs typeface="Kalpurush" panose="02000600000000000000" pitchFamily="2" charset="0"/>
              </a:rPr>
              <a:t> </a:t>
            </a:r>
            <a:r>
              <a:rPr lang="en-US" sz="2800" dirty="0" err="1">
                <a:solidFill>
                  <a:schemeClr val="bg2"/>
                </a:solidFill>
                <a:latin typeface="Kalpurush" panose="02000600000000000000" pitchFamily="2" charset="0"/>
                <a:cs typeface="Kalpurush" panose="02000600000000000000" pitchFamily="2" charset="0"/>
              </a:rPr>
              <a:t>না</a:t>
            </a:r>
            <a:r>
              <a:rPr lang="en-US" sz="2800" dirty="0">
                <a:solidFill>
                  <a:schemeClr val="bg2"/>
                </a:solidFill>
                <a:latin typeface="Kalpurush" panose="02000600000000000000" pitchFamily="2" charset="0"/>
                <a:cs typeface="Kalpurush" panose="02000600000000000000" pitchFamily="2" charset="0"/>
              </a:rPr>
              <a:t>। </a:t>
            </a:r>
            <a:r>
              <a:rPr lang="en-US" sz="2800" dirty="0" err="1">
                <a:solidFill>
                  <a:schemeClr val="bg2"/>
                </a:solidFill>
                <a:latin typeface="Kalpurush" panose="02000600000000000000" pitchFamily="2" charset="0"/>
                <a:cs typeface="Kalpurush" panose="02000600000000000000" pitchFamily="2" charset="0"/>
              </a:rPr>
              <a:t>যখন</a:t>
            </a:r>
            <a:r>
              <a:rPr lang="en-US" sz="2800" dirty="0">
                <a:solidFill>
                  <a:schemeClr val="bg2"/>
                </a:solidFill>
                <a:latin typeface="Kalpurush" panose="02000600000000000000" pitchFamily="2" charset="0"/>
                <a:cs typeface="Kalpurush" panose="02000600000000000000" pitchFamily="2" charset="0"/>
              </a:rPr>
              <a:t> </a:t>
            </a:r>
            <a:r>
              <a:rPr lang="en-US" sz="2800" dirty="0" err="1">
                <a:solidFill>
                  <a:schemeClr val="bg2"/>
                </a:solidFill>
                <a:latin typeface="Kalpurush" panose="02000600000000000000" pitchFamily="2" charset="0"/>
                <a:cs typeface="Kalpurush" panose="02000600000000000000" pitchFamily="2" charset="0"/>
              </a:rPr>
              <a:t>চাঁদ</a:t>
            </a:r>
            <a:r>
              <a:rPr lang="en-US" sz="2800" dirty="0">
                <a:solidFill>
                  <a:schemeClr val="bg2"/>
                </a:solidFill>
                <a:latin typeface="Kalpurush" panose="02000600000000000000" pitchFamily="2" charset="0"/>
                <a:cs typeface="Kalpurush" panose="02000600000000000000" pitchFamily="2" charset="0"/>
              </a:rPr>
              <a:t> </a:t>
            </a:r>
            <a:r>
              <a:rPr lang="en-US" sz="2800" dirty="0" err="1">
                <a:solidFill>
                  <a:schemeClr val="bg2"/>
                </a:solidFill>
                <a:latin typeface="Kalpurush" panose="02000600000000000000" pitchFamily="2" charset="0"/>
                <a:cs typeface="Kalpurush" panose="02000600000000000000" pitchFamily="2" charset="0"/>
              </a:rPr>
              <a:t>পৃথিবী</a:t>
            </a:r>
            <a:r>
              <a:rPr lang="en-US" sz="2800" dirty="0">
                <a:solidFill>
                  <a:schemeClr val="bg2"/>
                </a:solidFill>
                <a:latin typeface="Kalpurush" panose="02000600000000000000" pitchFamily="2" charset="0"/>
                <a:cs typeface="Kalpurush" panose="02000600000000000000" pitchFamily="2" charset="0"/>
              </a:rPr>
              <a:t> </a:t>
            </a:r>
            <a:r>
              <a:rPr lang="en-US" sz="2800" dirty="0" err="1">
                <a:solidFill>
                  <a:schemeClr val="bg2"/>
                </a:solidFill>
                <a:latin typeface="Kalpurush" panose="02000600000000000000" pitchFamily="2" charset="0"/>
                <a:cs typeface="Kalpurush" panose="02000600000000000000" pitchFamily="2" charset="0"/>
              </a:rPr>
              <a:t>এবং</a:t>
            </a:r>
            <a:r>
              <a:rPr lang="en-US" sz="2800" dirty="0">
                <a:solidFill>
                  <a:schemeClr val="bg2"/>
                </a:solidFill>
                <a:latin typeface="Kalpurush" panose="02000600000000000000" pitchFamily="2" charset="0"/>
                <a:cs typeface="Kalpurush" panose="02000600000000000000" pitchFamily="2" charset="0"/>
              </a:rPr>
              <a:t> </a:t>
            </a:r>
            <a:r>
              <a:rPr lang="en-US" sz="2800" dirty="0" err="1">
                <a:solidFill>
                  <a:schemeClr val="bg2"/>
                </a:solidFill>
                <a:latin typeface="Kalpurush" panose="02000600000000000000" pitchFamily="2" charset="0"/>
                <a:cs typeface="Kalpurush" panose="02000600000000000000" pitchFamily="2" charset="0"/>
              </a:rPr>
              <a:t>সূর্যের</a:t>
            </a:r>
            <a:r>
              <a:rPr lang="en-US" sz="2800" dirty="0">
                <a:solidFill>
                  <a:schemeClr val="bg2"/>
                </a:solidFill>
                <a:latin typeface="Kalpurush" panose="02000600000000000000" pitchFamily="2" charset="0"/>
                <a:cs typeface="Kalpurush" panose="02000600000000000000" pitchFamily="2" charset="0"/>
              </a:rPr>
              <a:t> </a:t>
            </a:r>
            <a:r>
              <a:rPr lang="en-US" sz="2800" dirty="0" err="1">
                <a:solidFill>
                  <a:schemeClr val="bg2"/>
                </a:solidFill>
                <a:latin typeface="Kalpurush" panose="02000600000000000000" pitchFamily="2" charset="0"/>
                <a:cs typeface="Kalpurush" panose="02000600000000000000" pitchFamily="2" charset="0"/>
              </a:rPr>
              <a:t>মধ্যে</a:t>
            </a:r>
            <a:r>
              <a:rPr lang="en-US" sz="2800" dirty="0">
                <a:solidFill>
                  <a:schemeClr val="bg2"/>
                </a:solidFill>
                <a:latin typeface="Kalpurush" panose="02000600000000000000" pitchFamily="2" charset="0"/>
                <a:cs typeface="Kalpurush" panose="02000600000000000000" pitchFamily="2" charset="0"/>
              </a:rPr>
              <a:t> </a:t>
            </a:r>
            <a:r>
              <a:rPr lang="en-US" sz="2800" dirty="0" err="1">
                <a:solidFill>
                  <a:schemeClr val="bg2"/>
                </a:solidFill>
                <a:latin typeface="Kalpurush" panose="02000600000000000000" pitchFamily="2" charset="0"/>
                <a:cs typeface="Kalpurush" panose="02000600000000000000" pitchFamily="2" charset="0"/>
              </a:rPr>
              <a:t>অবস্থান</a:t>
            </a:r>
            <a:r>
              <a:rPr lang="en-US" sz="2800" dirty="0">
                <a:solidFill>
                  <a:schemeClr val="bg2"/>
                </a:solidFill>
                <a:latin typeface="Kalpurush" panose="02000600000000000000" pitchFamily="2" charset="0"/>
                <a:cs typeface="Kalpurush" panose="02000600000000000000" pitchFamily="2" charset="0"/>
              </a:rPr>
              <a:t> </a:t>
            </a:r>
            <a:r>
              <a:rPr lang="en-US" sz="2800" dirty="0" err="1">
                <a:solidFill>
                  <a:schemeClr val="bg2"/>
                </a:solidFill>
                <a:latin typeface="Kalpurush" panose="02000600000000000000" pitchFamily="2" charset="0"/>
                <a:cs typeface="Kalpurush" panose="02000600000000000000" pitchFamily="2" charset="0"/>
              </a:rPr>
              <a:t>করে</a:t>
            </a:r>
            <a:r>
              <a:rPr lang="en-US" sz="2800" dirty="0">
                <a:solidFill>
                  <a:schemeClr val="bg2"/>
                </a:solidFill>
                <a:latin typeface="Kalpurush" panose="02000600000000000000" pitchFamily="2" charset="0"/>
                <a:cs typeface="Kalpurush" panose="02000600000000000000" pitchFamily="2" charset="0"/>
              </a:rPr>
              <a:t>, </a:t>
            </a:r>
            <a:r>
              <a:rPr lang="en-US" sz="2800" dirty="0" err="1">
                <a:solidFill>
                  <a:schemeClr val="bg2"/>
                </a:solidFill>
                <a:latin typeface="Kalpurush" panose="02000600000000000000" pitchFamily="2" charset="0"/>
                <a:cs typeface="Kalpurush" panose="02000600000000000000" pitchFamily="2" charset="0"/>
              </a:rPr>
              <a:t>তখন</a:t>
            </a:r>
            <a:r>
              <a:rPr lang="en-US" sz="2800" dirty="0">
                <a:solidFill>
                  <a:schemeClr val="bg2"/>
                </a:solidFill>
                <a:latin typeface="Kalpurush" panose="02000600000000000000" pitchFamily="2" charset="0"/>
                <a:cs typeface="Kalpurush" panose="02000600000000000000" pitchFamily="2" charset="0"/>
              </a:rPr>
              <a:t> </a:t>
            </a:r>
            <a:r>
              <a:rPr lang="en-US" sz="2800" dirty="0" err="1">
                <a:solidFill>
                  <a:schemeClr val="bg2"/>
                </a:solidFill>
                <a:latin typeface="Kalpurush" panose="02000600000000000000" pitchFamily="2" charset="0"/>
                <a:cs typeface="Kalpurush" panose="02000600000000000000" pitchFamily="2" charset="0"/>
              </a:rPr>
              <a:t>এটি</a:t>
            </a:r>
            <a:r>
              <a:rPr lang="en-US" sz="2800" dirty="0">
                <a:solidFill>
                  <a:schemeClr val="bg2"/>
                </a:solidFill>
                <a:latin typeface="Kalpurush" panose="02000600000000000000" pitchFamily="2" charset="0"/>
                <a:cs typeface="Kalpurush" panose="02000600000000000000" pitchFamily="2" charset="0"/>
              </a:rPr>
              <a:t> </a:t>
            </a:r>
            <a:r>
              <a:rPr lang="en-US" sz="2800" dirty="0" err="1">
                <a:solidFill>
                  <a:schemeClr val="bg2"/>
                </a:solidFill>
                <a:latin typeface="Kalpurush" panose="02000600000000000000" pitchFamily="2" charset="0"/>
                <a:cs typeface="Kalpurush" panose="02000600000000000000" pitchFamily="2" charset="0"/>
              </a:rPr>
              <a:t>ঘটে</a:t>
            </a:r>
            <a:r>
              <a:rPr lang="en-US" sz="2800" dirty="0">
                <a:solidFill>
                  <a:schemeClr val="bg2"/>
                </a:solidFill>
                <a:latin typeface="Kalpurush" panose="02000600000000000000" pitchFamily="2" charset="0"/>
                <a:cs typeface="Kalpurush" panose="02000600000000000000" pitchFamily="2" charset="0"/>
              </a:rPr>
              <a:t>।</a:t>
            </a:r>
          </a:p>
        </p:txBody>
      </p:sp>
      <p:sp>
        <p:nvSpPr>
          <p:cNvPr id="11" name="!!Track"/>
          <p:cNvSpPr/>
          <p:nvPr/>
        </p:nvSpPr>
        <p:spPr>
          <a:xfrm>
            <a:off x="1844802" y="9079992"/>
            <a:ext cx="14593824" cy="0"/>
          </a:xfrm>
          <a:prstGeom prst="line">
            <a:avLst/>
          </a:prstGeom>
          <a:noFill/>
          <a:ln w="12700">
            <a:solidFill>
              <a:srgbClr val="3A4680"/>
            </a:solidFill>
            <a:prstDash val="solid"/>
          </a:ln>
        </p:spPr>
        <p:txBody>
          <a:bodyPr/>
          <a:lstStyle/>
          <a:p>
            <a:endParaRPr lang="en-US" sz="2700">
              <a:latin typeface="Kalpurush" panose="02000600000000000000" pitchFamily="2" charset="0"/>
              <a:cs typeface="Kalpurush" panose="02000600000000000000" pitchFamily="2" charset="0"/>
            </a:endParaRPr>
          </a:p>
        </p:txBody>
      </p:sp>
      <p:sp>
        <p:nvSpPr>
          <p:cNvPr id="25" name="Freeform 50">
            <a:extLst>
              <a:ext uri="{FF2B5EF4-FFF2-40B4-BE49-F238E27FC236}">
                <a16:creationId xmlns:a16="http://schemas.microsoft.com/office/drawing/2014/main" id="{F5E89E51-ED4D-DEE9-EA90-2D1AD05CF50A}"/>
              </a:ext>
            </a:extLst>
          </p:cNvPr>
          <p:cNvSpPr/>
          <p:nvPr/>
        </p:nvSpPr>
        <p:spPr>
          <a:xfrm>
            <a:off x="1449576" y="8650476"/>
            <a:ext cx="836424" cy="836424"/>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7" name="Freeform 50">
            <a:extLst>
              <a:ext uri="{FF2B5EF4-FFF2-40B4-BE49-F238E27FC236}">
                <a16:creationId xmlns:a16="http://schemas.microsoft.com/office/drawing/2014/main" id="{4A3A98E1-DC83-49E3-F3E9-4D75FB0E7E3D}"/>
              </a:ext>
            </a:extLst>
          </p:cNvPr>
          <p:cNvSpPr/>
          <p:nvPr/>
        </p:nvSpPr>
        <p:spPr>
          <a:xfrm>
            <a:off x="1580388" y="1717548"/>
            <a:ext cx="5617464" cy="5617464"/>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9" name="Freeform 52">
            <a:extLst>
              <a:ext uri="{FF2B5EF4-FFF2-40B4-BE49-F238E27FC236}">
                <a16:creationId xmlns:a16="http://schemas.microsoft.com/office/drawing/2014/main" id="{596C456D-87FE-8565-AFBC-855F11124B28}"/>
              </a:ext>
            </a:extLst>
          </p:cNvPr>
          <p:cNvSpPr/>
          <p:nvPr/>
        </p:nvSpPr>
        <p:spPr>
          <a:xfrm>
            <a:off x="3569208" y="8654796"/>
            <a:ext cx="850392" cy="850392"/>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1" name="Freeform 55">
            <a:extLst>
              <a:ext uri="{FF2B5EF4-FFF2-40B4-BE49-F238E27FC236}">
                <a16:creationId xmlns:a16="http://schemas.microsoft.com/office/drawing/2014/main" id="{A52469E6-BD85-100F-792A-72609E416832}"/>
              </a:ext>
            </a:extLst>
          </p:cNvPr>
          <p:cNvSpPr/>
          <p:nvPr/>
        </p:nvSpPr>
        <p:spPr>
          <a:xfrm>
            <a:off x="5562600" y="8643491"/>
            <a:ext cx="850393" cy="850393"/>
          </a:xfrm>
          <a:custGeom>
            <a:avLst/>
            <a:gdLst/>
            <a:ahLst/>
            <a:cxnLst/>
            <a:rect l="l" t="t" r="r" b="b"/>
            <a:pathLst>
              <a:path w="1663487" h="1663487">
                <a:moveTo>
                  <a:pt x="0" y="0"/>
                </a:moveTo>
                <a:lnTo>
                  <a:pt x="1663487" y="0"/>
                </a:lnTo>
                <a:lnTo>
                  <a:pt x="1663487" y="1663488"/>
                </a:lnTo>
                <a:lnTo>
                  <a:pt x="0" y="166348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33" name="Freeform 57">
            <a:extLst>
              <a:ext uri="{FF2B5EF4-FFF2-40B4-BE49-F238E27FC236}">
                <a16:creationId xmlns:a16="http://schemas.microsoft.com/office/drawing/2014/main" id="{4ED3103A-BD8F-6167-E189-10A76033667F}"/>
              </a:ext>
            </a:extLst>
          </p:cNvPr>
          <p:cNvSpPr/>
          <p:nvPr/>
        </p:nvSpPr>
        <p:spPr>
          <a:xfrm>
            <a:off x="7696200" y="8654795"/>
            <a:ext cx="850393" cy="850393"/>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35" name="Freeform 51">
            <a:extLst>
              <a:ext uri="{FF2B5EF4-FFF2-40B4-BE49-F238E27FC236}">
                <a16:creationId xmlns:a16="http://schemas.microsoft.com/office/drawing/2014/main" id="{E8467884-6AEF-A5E2-7DB9-3765527A1F1B}"/>
              </a:ext>
            </a:extLst>
          </p:cNvPr>
          <p:cNvSpPr/>
          <p:nvPr/>
        </p:nvSpPr>
        <p:spPr>
          <a:xfrm>
            <a:off x="9817608" y="8654796"/>
            <a:ext cx="850392" cy="850392"/>
          </a:xfrm>
          <a:custGeom>
            <a:avLst/>
            <a:gdLst/>
            <a:ahLst/>
            <a:cxnLst/>
            <a:rect l="l" t="t" r="r" b="b"/>
            <a:pathLst>
              <a:path w="1663487" h="1663487">
                <a:moveTo>
                  <a:pt x="0" y="0"/>
                </a:moveTo>
                <a:lnTo>
                  <a:pt x="1663488" y="0"/>
                </a:lnTo>
                <a:lnTo>
                  <a:pt x="1663488" y="1663487"/>
                </a:lnTo>
                <a:lnTo>
                  <a:pt x="0" y="166348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dirty="0"/>
          </a:p>
        </p:txBody>
      </p:sp>
      <p:sp>
        <p:nvSpPr>
          <p:cNvPr id="37" name="Freeform 56">
            <a:extLst>
              <a:ext uri="{FF2B5EF4-FFF2-40B4-BE49-F238E27FC236}">
                <a16:creationId xmlns:a16="http://schemas.microsoft.com/office/drawing/2014/main" id="{C3F84157-BACC-61FD-91B5-168C0021C0F9}"/>
              </a:ext>
            </a:extLst>
          </p:cNvPr>
          <p:cNvSpPr/>
          <p:nvPr/>
        </p:nvSpPr>
        <p:spPr>
          <a:xfrm>
            <a:off x="11875008" y="8654796"/>
            <a:ext cx="850392" cy="850392"/>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dirty="0"/>
          </a:p>
        </p:txBody>
      </p:sp>
      <p:sp>
        <p:nvSpPr>
          <p:cNvPr id="39" name="Freeform 54">
            <a:extLst>
              <a:ext uri="{FF2B5EF4-FFF2-40B4-BE49-F238E27FC236}">
                <a16:creationId xmlns:a16="http://schemas.microsoft.com/office/drawing/2014/main" id="{2F369977-C5DA-1A51-AAED-ED3325E2B61E}"/>
              </a:ext>
            </a:extLst>
          </p:cNvPr>
          <p:cNvSpPr/>
          <p:nvPr/>
        </p:nvSpPr>
        <p:spPr>
          <a:xfrm>
            <a:off x="13868400" y="8643492"/>
            <a:ext cx="850392" cy="850392"/>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41" name="Freeform 53">
            <a:extLst>
              <a:ext uri="{FF2B5EF4-FFF2-40B4-BE49-F238E27FC236}">
                <a16:creationId xmlns:a16="http://schemas.microsoft.com/office/drawing/2014/main" id="{1012172E-088F-BEA8-6738-A29E7ED28694}"/>
              </a:ext>
            </a:extLst>
          </p:cNvPr>
          <p:cNvSpPr/>
          <p:nvPr/>
        </p:nvSpPr>
        <p:spPr>
          <a:xfrm flipH="1">
            <a:off x="15989807" y="8660238"/>
            <a:ext cx="850393" cy="850393"/>
          </a:xfrm>
          <a:custGeom>
            <a:avLst/>
            <a:gdLst/>
            <a:ahLst/>
            <a:cxnLst/>
            <a:rect l="l" t="t" r="r" b="b"/>
            <a:pathLst>
              <a:path w="1663487" h="1663487">
                <a:moveTo>
                  <a:pt x="1663487" y="0"/>
                </a:moveTo>
                <a:lnTo>
                  <a:pt x="0" y="0"/>
                </a:lnTo>
                <a:lnTo>
                  <a:pt x="0" y="1663488"/>
                </a:lnTo>
                <a:lnTo>
                  <a:pt x="1663487" y="1663488"/>
                </a:lnTo>
                <a:lnTo>
                  <a:pt x="1663487"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5" name="!!Marker">
            <a:extLst>
              <a:ext uri="{FF2B5EF4-FFF2-40B4-BE49-F238E27FC236}">
                <a16:creationId xmlns:a16="http://schemas.microsoft.com/office/drawing/2014/main" id="{E5FADAE9-348D-BC30-7C27-36CA45403855}"/>
              </a:ext>
            </a:extLst>
          </p:cNvPr>
          <p:cNvSpPr/>
          <p:nvPr/>
        </p:nvSpPr>
        <p:spPr>
          <a:xfrm>
            <a:off x="1273302" y="8531351"/>
            <a:ext cx="1143000" cy="1097280"/>
          </a:xfrm>
          <a:prstGeom prst="ellipse">
            <a:avLst/>
          </a:prstGeom>
          <a:ln w="28575">
            <a:solidFill>
              <a:srgbClr val="F2C879"/>
            </a:solidFill>
            <a:prstDash val="solid"/>
          </a:ln>
        </p:spPr>
        <p:txBody>
          <a:bodyPr/>
          <a:lstStyle/>
          <a:p>
            <a:endParaRPr lang="en-US" sz="2700">
              <a:latin typeface="Kalpurush" panose="02000600000000000000" pitchFamily="2" charset="0"/>
              <a:cs typeface="Kalpurush" panose="02000600000000000000" pitchFamily="2"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8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00"/>
                                        <p:tgtEl>
                                          <p:spTgt spid="3"/>
                                        </p:tgtEl>
                                      </p:cBhvr>
                                    </p:animEffect>
                                  </p:childTnLst>
                                </p:cTn>
                              </p:par>
                              <p:par>
                                <p:cTn id="8" presetID="10" presetClass="entr" presetSubtype="0" fill="hold" grpId="0" nodeType="withEffect">
                                  <p:stCondLst>
                                    <p:cond delay="15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700"/>
                                        <p:tgtEl>
                                          <p:spTgt spid="4"/>
                                        </p:tgtEl>
                                      </p:cBhvr>
                                    </p:animEffect>
                                  </p:childTnLst>
                                </p:cTn>
                              </p:par>
                              <p:par>
                                <p:cTn id="11" presetID="10" presetClass="entr" presetSubtype="0" fill="hold" grpId="0" nodeType="withEffect">
                                  <p:stCondLst>
                                    <p:cond delay="3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700"/>
                                        <p:tgtEl>
                                          <p:spTgt spid="5"/>
                                        </p:tgtEl>
                                      </p:cBhvr>
                                    </p:animEffect>
                                  </p:childTnLst>
                                </p:cTn>
                              </p:par>
                              <p:par>
                                <p:cTn id="14" presetID="10" presetClass="entr" presetSubtype="0" fill="hold" grpId="0" nodeType="withEffect">
                                  <p:stCondLst>
                                    <p:cond delay="55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700"/>
                                        <p:tgtEl>
                                          <p:spTgt spid="6"/>
                                        </p:tgtEl>
                                      </p:cBhvr>
                                    </p:animEffect>
                                  </p:childTnLst>
                                </p:cTn>
                              </p:par>
                              <p:par>
                                <p:cTn id="17" presetID="10" presetClass="entr" presetSubtype="0" fill="hold" grpId="0" nodeType="withEffect">
                                  <p:stCondLst>
                                    <p:cond delay="70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700"/>
                                        <p:tgtEl>
                                          <p:spTgt spid="7"/>
                                        </p:tgtEl>
                                      </p:cBhvr>
                                    </p:animEffect>
                                  </p:childTnLst>
                                </p:cTn>
                              </p:par>
                              <p:par>
                                <p:cTn id="20" presetID="10" presetClass="entr" presetSubtype="0" fill="hold" grpId="0" nodeType="withEffect">
                                  <p:stCondLst>
                                    <p:cond delay="110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yebrow"/>
          <p:cNvSpPr txBox="1"/>
          <p:nvPr/>
        </p:nvSpPr>
        <p:spPr>
          <a:xfrm>
            <a:off x="8915400" y="1097280"/>
            <a:ext cx="8229600" cy="480060"/>
          </a:xfrm>
          <a:prstGeom prst="rect">
            <a:avLst/>
          </a:prstGeom>
          <a:noFill/>
          <a:ln/>
        </p:spPr>
        <p:txBody>
          <a:bodyPr wrap="square" lIns="0" tIns="0" rIns="0" bIns="0" rtlCol="0" anchor="t"/>
          <a:lstStyle/>
          <a:p>
            <a:r>
              <a:rPr lang="en-US" sz="2250" b="1" kern="0" spc="600" dirty="0" err="1">
                <a:solidFill>
                  <a:srgbClr val="F2C879"/>
                </a:solidFill>
                <a:latin typeface="Kalpurush" panose="02000600000000000000" pitchFamily="2" charset="0"/>
                <a:ea typeface="Calibri" pitchFamily="34" charset="-122"/>
                <a:cs typeface="Kalpurush" panose="02000600000000000000" pitchFamily="2" charset="0"/>
              </a:rPr>
              <a:t>দশা</a:t>
            </a:r>
            <a:r>
              <a:rPr lang="en-US" sz="2250" b="1" kern="0" spc="600" dirty="0">
                <a:solidFill>
                  <a:srgbClr val="F2C879"/>
                </a:solidFill>
                <a:latin typeface="Kalpurush" panose="02000600000000000000" pitchFamily="2" charset="0"/>
                <a:ea typeface="Calibri" pitchFamily="34" charset="-122"/>
                <a:cs typeface="Kalpurush" panose="02000600000000000000" pitchFamily="2" charset="0"/>
              </a:rPr>
              <a:t> ০২/ ০৮</a:t>
            </a:r>
            <a:endParaRPr lang="en-US" sz="2250" dirty="0">
              <a:latin typeface="Kalpurush" panose="02000600000000000000" pitchFamily="2" charset="0"/>
              <a:cs typeface="Kalpurush" panose="02000600000000000000" pitchFamily="2" charset="0"/>
            </a:endParaRPr>
          </a:p>
        </p:txBody>
      </p:sp>
      <p:sp>
        <p:nvSpPr>
          <p:cNvPr id="4" name="PhaseName"/>
          <p:cNvSpPr txBox="1"/>
          <p:nvPr/>
        </p:nvSpPr>
        <p:spPr>
          <a:xfrm>
            <a:off x="8763000" y="1645920"/>
            <a:ext cx="8229600" cy="1165860"/>
          </a:xfrm>
          <a:prstGeom prst="rect">
            <a:avLst/>
          </a:prstGeom>
          <a:noFill/>
          <a:ln/>
        </p:spPr>
        <p:txBody>
          <a:bodyPr wrap="square" lIns="0" tIns="0" rIns="0" bIns="0" rtlCol="0" anchor="ctr"/>
          <a:lstStyle/>
          <a:p>
            <a:pPr algn="ctr"/>
            <a:r>
              <a:rPr lang="en-US" sz="6600" b="1" dirty="0" err="1">
                <a:solidFill>
                  <a:srgbClr val="EEF1FA"/>
                </a:solidFill>
                <a:latin typeface="Kalpurush" panose="02000600000000000000" pitchFamily="2" charset="0"/>
                <a:ea typeface="Calibri" pitchFamily="34" charset="-122"/>
                <a:cs typeface="Kalpurush" panose="02000600000000000000" pitchFamily="2" charset="0"/>
              </a:rPr>
              <a:t>ক্রমশ</a:t>
            </a:r>
            <a:r>
              <a:rPr lang="en-US" sz="6600" b="1" dirty="0">
                <a:solidFill>
                  <a:srgbClr val="EEF1FA"/>
                </a:solidFill>
                <a:latin typeface="Kalpurush" panose="02000600000000000000" pitchFamily="2" charset="0"/>
                <a:ea typeface="Calibri" pitchFamily="34" charset="-122"/>
                <a:cs typeface="Kalpurush" panose="02000600000000000000" pitchFamily="2" charset="0"/>
              </a:rPr>
              <a:t> </a:t>
            </a:r>
            <a:r>
              <a:rPr lang="en-US" sz="6600" b="1" dirty="0" err="1">
                <a:solidFill>
                  <a:srgbClr val="EEF1FA"/>
                </a:solidFill>
                <a:latin typeface="Kalpurush" panose="02000600000000000000" pitchFamily="2" charset="0"/>
                <a:ea typeface="Calibri" pitchFamily="34" charset="-122"/>
                <a:cs typeface="Kalpurush" panose="02000600000000000000" pitchFamily="2" charset="0"/>
              </a:rPr>
              <a:t>বৃদ্ধি</a:t>
            </a:r>
            <a:r>
              <a:rPr lang="en-US" sz="6600" b="1" dirty="0">
                <a:solidFill>
                  <a:srgbClr val="EEF1FA"/>
                </a:solidFill>
                <a:latin typeface="Kalpurush" panose="02000600000000000000" pitchFamily="2" charset="0"/>
                <a:ea typeface="Calibri" pitchFamily="34" charset="-122"/>
                <a:cs typeface="Kalpurush" panose="02000600000000000000" pitchFamily="2" charset="0"/>
              </a:rPr>
              <a:t> </a:t>
            </a:r>
            <a:r>
              <a:rPr lang="en-US" sz="6600" b="1" dirty="0" err="1">
                <a:solidFill>
                  <a:srgbClr val="EEF1FA"/>
                </a:solidFill>
                <a:latin typeface="Kalpurush" panose="02000600000000000000" pitchFamily="2" charset="0"/>
                <a:ea typeface="Calibri" pitchFamily="34" charset="-122"/>
                <a:cs typeface="Kalpurush" panose="02000600000000000000" pitchFamily="2" charset="0"/>
              </a:rPr>
              <a:t>পাওয়া</a:t>
            </a:r>
            <a:r>
              <a:rPr lang="en-US" sz="6600" b="1" dirty="0">
                <a:solidFill>
                  <a:srgbClr val="EEF1FA"/>
                </a:solidFill>
                <a:latin typeface="Kalpurush" panose="02000600000000000000" pitchFamily="2" charset="0"/>
                <a:ea typeface="Calibri" pitchFamily="34" charset="-122"/>
                <a:cs typeface="Kalpurush" panose="02000600000000000000" pitchFamily="2" charset="0"/>
              </a:rPr>
              <a:t> </a:t>
            </a:r>
            <a:r>
              <a:rPr lang="en-US" sz="6600" b="1" dirty="0" err="1">
                <a:solidFill>
                  <a:srgbClr val="EEF1FA"/>
                </a:solidFill>
                <a:latin typeface="Kalpurush" panose="02000600000000000000" pitchFamily="2" charset="0"/>
                <a:ea typeface="Calibri" pitchFamily="34" charset="-122"/>
                <a:cs typeface="Kalpurush" panose="02000600000000000000" pitchFamily="2" charset="0"/>
              </a:rPr>
              <a:t>ক্রিসেন্ট</a:t>
            </a:r>
            <a:endParaRPr lang="en-US" sz="6600" b="1" dirty="0">
              <a:latin typeface="Kalpurush" panose="02000600000000000000" pitchFamily="2" charset="0"/>
              <a:cs typeface="Kalpurush" panose="02000600000000000000" pitchFamily="2" charset="0"/>
            </a:endParaRPr>
          </a:p>
        </p:txBody>
      </p:sp>
      <p:sp>
        <p:nvSpPr>
          <p:cNvPr id="5" name="Tagline"/>
          <p:cNvSpPr txBox="1"/>
          <p:nvPr/>
        </p:nvSpPr>
        <p:spPr>
          <a:xfrm>
            <a:off x="8915400" y="2880360"/>
            <a:ext cx="8229600" cy="617220"/>
          </a:xfrm>
          <a:prstGeom prst="rect">
            <a:avLst/>
          </a:prstGeom>
          <a:noFill/>
          <a:ln/>
        </p:spPr>
        <p:txBody>
          <a:bodyPr wrap="square" lIns="0" tIns="0" rIns="0" bIns="0" rtlCol="0" anchor="t"/>
          <a:lstStyle/>
          <a:p>
            <a:r>
              <a:rPr lang="as-IN" sz="2850" i="1" dirty="0">
                <a:solidFill>
                  <a:srgbClr val="A9B4D6"/>
                </a:solidFill>
                <a:latin typeface="Kalpurush" panose="02000600000000000000" pitchFamily="2" charset="0"/>
                <a:ea typeface="Calibri" pitchFamily="34" charset="-122"/>
                <a:cs typeface="Kalpurush" panose="02000600000000000000" pitchFamily="2" charset="0"/>
              </a:rPr>
              <a:t>সূর্যাস্তের পরে একটি </a:t>
            </a:r>
            <a:r>
              <a:rPr lang="en-US" sz="2850" i="1" dirty="0">
                <a:solidFill>
                  <a:srgbClr val="A9B4D6"/>
                </a:solidFill>
                <a:latin typeface="Kalpurush" panose="02000600000000000000" pitchFamily="2" charset="0"/>
                <a:ea typeface="Calibri" pitchFamily="34" charset="-122"/>
                <a:cs typeface="Kalpurush" panose="02000600000000000000" pitchFamily="2" charset="0"/>
              </a:rPr>
              <a:t> </a:t>
            </a:r>
            <a:r>
              <a:rPr lang="en-US" sz="2850" i="1" dirty="0" err="1">
                <a:solidFill>
                  <a:srgbClr val="A9B4D6"/>
                </a:solidFill>
                <a:latin typeface="Kalpurush" panose="02000600000000000000" pitchFamily="2" charset="0"/>
                <a:ea typeface="Calibri" pitchFamily="34" charset="-122"/>
                <a:cs typeface="Kalpurush" panose="02000600000000000000" pitchFamily="2" charset="0"/>
              </a:rPr>
              <a:t>চিকন</a:t>
            </a:r>
            <a:r>
              <a:rPr lang="en-US" sz="2850" i="1" dirty="0">
                <a:solidFill>
                  <a:srgbClr val="A9B4D6"/>
                </a:solidFill>
                <a:latin typeface="Kalpurush" panose="02000600000000000000" pitchFamily="2" charset="0"/>
                <a:ea typeface="Calibri" pitchFamily="34" charset="-122"/>
                <a:cs typeface="Kalpurush" panose="02000600000000000000" pitchFamily="2" charset="0"/>
              </a:rPr>
              <a:t> </a:t>
            </a:r>
            <a:r>
              <a:rPr lang="en-US" sz="2850" i="1" dirty="0" err="1">
                <a:solidFill>
                  <a:srgbClr val="A9B4D6"/>
                </a:solidFill>
                <a:latin typeface="Kalpurush" panose="02000600000000000000" pitchFamily="2" charset="0"/>
                <a:ea typeface="Calibri" pitchFamily="34" charset="-122"/>
                <a:cs typeface="Kalpurush" panose="02000600000000000000" pitchFamily="2" charset="0"/>
              </a:rPr>
              <a:t>চাঁদ</a:t>
            </a:r>
            <a:r>
              <a:rPr lang="en-US" sz="2850" i="1" dirty="0">
                <a:solidFill>
                  <a:srgbClr val="A9B4D6"/>
                </a:solidFill>
                <a:latin typeface="Kalpurush" panose="02000600000000000000" pitchFamily="2" charset="0"/>
                <a:ea typeface="Calibri" pitchFamily="34" charset="-122"/>
                <a:cs typeface="Kalpurush" panose="02000600000000000000" pitchFamily="2" charset="0"/>
              </a:rPr>
              <a:t>  </a:t>
            </a:r>
            <a:r>
              <a:rPr lang="en-US" sz="2850" i="1" dirty="0" err="1">
                <a:solidFill>
                  <a:srgbClr val="A9B4D6"/>
                </a:solidFill>
                <a:latin typeface="Kalpurush" panose="02000600000000000000" pitchFamily="2" charset="0"/>
                <a:ea typeface="Calibri" pitchFamily="34" charset="-122"/>
                <a:cs typeface="Kalpurush" panose="02000600000000000000" pitchFamily="2" charset="0"/>
              </a:rPr>
              <a:t>দেখা</a:t>
            </a:r>
            <a:r>
              <a:rPr lang="en-US" sz="2850" i="1" dirty="0">
                <a:solidFill>
                  <a:srgbClr val="A9B4D6"/>
                </a:solidFill>
                <a:latin typeface="Kalpurush" panose="02000600000000000000" pitchFamily="2" charset="0"/>
                <a:ea typeface="Calibri" pitchFamily="34" charset="-122"/>
                <a:cs typeface="Kalpurush" panose="02000600000000000000" pitchFamily="2" charset="0"/>
              </a:rPr>
              <a:t> </a:t>
            </a:r>
            <a:r>
              <a:rPr lang="en-US" sz="2850" i="1" dirty="0" err="1">
                <a:solidFill>
                  <a:srgbClr val="A9B4D6"/>
                </a:solidFill>
                <a:latin typeface="Kalpurush" panose="02000600000000000000" pitchFamily="2" charset="0"/>
                <a:ea typeface="Calibri" pitchFamily="34" charset="-122"/>
                <a:cs typeface="Kalpurush" panose="02000600000000000000" pitchFamily="2" charset="0"/>
              </a:rPr>
              <a:t>যায়</a:t>
            </a:r>
            <a:endParaRPr lang="en-US" sz="2850" dirty="0">
              <a:latin typeface="Kalpurush" panose="02000600000000000000" pitchFamily="2" charset="0"/>
              <a:cs typeface="Kalpurush" panose="02000600000000000000" pitchFamily="2" charset="0"/>
            </a:endParaRPr>
          </a:p>
        </p:txBody>
      </p:sp>
      <p:sp>
        <p:nvSpPr>
          <p:cNvPr id="6" name="Stat0"/>
          <p:cNvSpPr txBox="1"/>
          <p:nvPr/>
        </p:nvSpPr>
        <p:spPr>
          <a:xfrm>
            <a:off x="8915400" y="3909060"/>
            <a:ext cx="2551176" cy="1508760"/>
          </a:xfrm>
          <a:prstGeom prst="roundRect">
            <a:avLst>
              <a:gd name="adj" fmla="val 10909"/>
            </a:avLst>
          </a:prstGeom>
          <a:solidFill>
            <a:srgbClr val="141C3F"/>
          </a:solidFill>
          <a:ln/>
        </p:spPr>
        <p:txBody>
          <a:bodyPr wrap="square" lIns="228600" tIns="228600" rIns="228600" bIns="228600" rtlCol="0" anchor="ctr"/>
          <a:lstStyle/>
          <a:p>
            <a:r>
              <a:rPr lang="en-US" sz="3900" b="1" dirty="0">
                <a:solidFill>
                  <a:srgbClr val="F2C879"/>
                </a:solidFill>
                <a:latin typeface="Kalpurush" panose="02000600000000000000" pitchFamily="2" charset="0"/>
                <a:ea typeface="Cambria" pitchFamily="34" charset="-122"/>
                <a:cs typeface="Kalpurush" panose="02000600000000000000" pitchFamily="2" charset="0"/>
              </a:rPr>
              <a:t>১-৪৯%</a:t>
            </a:r>
            <a:endParaRPr lang="en-US" sz="3900" dirty="0">
              <a:latin typeface="Kalpurush" panose="02000600000000000000" pitchFamily="2" charset="0"/>
              <a:cs typeface="Kalpurush" panose="02000600000000000000" pitchFamily="2" charset="0"/>
            </a:endParaRPr>
          </a:p>
          <a:p>
            <a:r>
              <a:rPr lang="as-IN" sz="2400" dirty="0">
                <a:solidFill>
                  <a:srgbClr val="A9B4D6"/>
                </a:solidFill>
                <a:latin typeface="Kalpurush" panose="02000600000000000000" pitchFamily="2" charset="0"/>
                <a:ea typeface="Calibri" pitchFamily="34" charset="-122"/>
                <a:cs typeface="Kalpurush" panose="02000600000000000000" pitchFamily="2" charset="0"/>
              </a:rPr>
              <a:t>আলোকিত</a:t>
            </a:r>
            <a:r>
              <a:rPr lang="en-US" sz="2400" dirty="0">
                <a:solidFill>
                  <a:srgbClr val="A9B4D6"/>
                </a:solidFill>
                <a:latin typeface="Kalpurush" panose="02000600000000000000" pitchFamily="2" charset="0"/>
                <a:ea typeface="Calibri" pitchFamily="34" charset="-122"/>
                <a:cs typeface="Kalpurush" panose="02000600000000000000" pitchFamily="2" charset="0"/>
              </a:rPr>
              <a:t> </a:t>
            </a:r>
            <a:endParaRPr lang="en-US" sz="2400" dirty="0">
              <a:latin typeface="Kalpurush" panose="02000600000000000000" pitchFamily="2" charset="0"/>
              <a:cs typeface="Kalpurush" panose="02000600000000000000" pitchFamily="2" charset="0"/>
            </a:endParaRPr>
          </a:p>
        </p:txBody>
      </p:sp>
      <p:sp>
        <p:nvSpPr>
          <p:cNvPr id="7" name="Stat1"/>
          <p:cNvSpPr txBox="1"/>
          <p:nvPr/>
        </p:nvSpPr>
        <p:spPr>
          <a:xfrm>
            <a:off x="11754612" y="3909060"/>
            <a:ext cx="2551176" cy="1508760"/>
          </a:xfrm>
          <a:prstGeom prst="roundRect">
            <a:avLst>
              <a:gd name="adj" fmla="val 10909"/>
            </a:avLst>
          </a:prstGeom>
          <a:solidFill>
            <a:srgbClr val="141C3F"/>
          </a:solidFill>
          <a:ln/>
        </p:spPr>
        <p:txBody>
          <a:bodyPr wrap="square" lIns="228600" tIns="228600" rIns="228600" bIns="228600" rtlCol="0" anchor="ctr"/>
          <a:lstStyle/>
          <a:p>
            <a:r>
              <a:rPr lang="en-US" sz="3900" b="1" dirty="0">
                <a:solidFill>
                  <a:srgbClr val="F2C879"/>
                </a:solidFill>
                <a:latin typeface="Kalpurush" panose="02000600000000000000" pitchFamily="2" charset="0"/>
                <a:ea typeface="Cambria" pitchFamily="34" charset="-122"/>
                <a:cs typeface="Kalpurush" panose="02000600000000000000" pitchFamily="2" charset="0"/>
              </a:rPr>
              <a:t>১-৬</a:t>
            </a:r>
            <a:endParaRPr lang="en-US" sz="3900" dirty="0">
              <a:latin typeface="Kalpurush" panose="02000600000000000000" pitchFamily="2" charset="0"/>
              <a:cs typeface="Kalpurush" panose="02000600000000000000" pitchFamily="2" charset="0"/>
            </a:endParaRPr>
          </a:p>
          <a:p>
            <a:r>
              <a:rPr lang="as-IN" sz="2400" dirty="0">
                <a:solidFill>
                  <a:srgbClr val="A9B4D6"/>
                </a:solidFill>
                <a:latin typeface="Kalpurush" panose="02000600000000000000" pitchFamily="2" charset="0"/>
                <a:ea typeface="Calibri" pitchFamily="34" charset="-122"/>
                <a:cs typeface="Kalpurush" panose="02000600000000000000" pitchFamily="2" charset="0"/>
              </a:rPr>
              <a:t>চক্র</a:t>
            </a:r>
            <a:endParaRPr lang="en-US" sz="2400" dirty="0">
              <a:latin typeface="Kalpurush" panose="02000600000000000000" pitchFamily="2" charset="0"/>
              <a:cs typeface="Kalpurush" panose="02000600000000000000" pitchFamily="2" charset="0"/>
            </a:endParaRPr>
          </a:p>
        </p:txBody>
      </p:sp>
      <p:sp>
        <p:nvSpPr>
          <p:cNvPr id="8" name="Stat2"/>
          <p:cNvSpPr txBox="1"/>
          <p:nvPr/>
        </p:nvSpPr>
        <p:spPr>
          <a:xfrm>
            <a:off x="14593824" y="3909060"/>
            <a:ext cx="2551176" cy="1508760"/>
          </a:xfrm>
          <a:prstGeom prst="roundRect">
            <a:avLst>
              <a:gd name="adj" fmla="val 10909"/>
            </a:avLst>
          </a:prstGeom>
          <a:solidFill>
            <a:srgbClr val="141C3F"/>
          </a:solidFill>
          <a:ln/>
        </p:spPr>
        <p:txBody>
          <a:bodyPr wrap="square" lIns="228600" tIns="228600" rIns="228600" bIns="228600" rtlCol="0" anchor="ctr"/>
          <a:lstStyle/>
          <a:p>
            <a:r>
              <a:rPr lang="en-US" sz="3900" b="1" dirty="0">
                <a:solidFill>
                  <a:srgbClr val="F2C879"/>
                </a:solidFill>
                <a:latin typeface="Kalpurush" panose="02000600000000000000" pitchFamily="2" charset="0"/>
                <a:ea typeface="Cambria" pitchFamily="34" charset="-122"/>
                <a:cs typeface="Kalpurush" panose="02000600000000000000" pitchFamily="2" charset="0"/>
              </a:rPr>
              <a:t>≈ 9 AM</a:t>
            </a:r>
            <a:endParaRPr lang="en-US" sz="3900" dirty="0">
              <a:latin typeface="Kalpurush" panose="02000600000000000000" pitchFamily="2" charset="0"/>
              <a:cs typeface="Kalpurush" panose="02000600000000000000" pitchFamily="2" charset="0"/>
            </a:endParaRPr>
          </a:p>
          <a:p>
            <a:r>
              <a:rPr lang="as-IN" sz="2400" dirty="0">
                <a:solidFill>
                  <a:srgbClr val="A9B4D6"/>
                </a:solidFill>
                <a:latin typeface="Kalpurush" panose="02000600000000000000" pitchFamily="2" charset="0"/>
                <a:ea typeface="Calibri" pitchFamily="34" charset="-122"/>
                <a:cs typeface="Kalpurush" panose="02000600000000000000" pitchFamily="2" charset="0"/>
              </a:rPr>
              <a:t>চাঁদ ওঠা (প্রায়)</a:t>
            </a:r>
            <a:endParaRPr lang="en-US" sz="2400" dirty="0">
              <a:latin typeface="Kalpurush" panose="02000600000000000000" pitchFamily="2" charset="0"/>
              <a:cs typeface="Kalpurush" panose="02000600000000000000" pitchFamily="2" charset="0"/>
            </a:endParaRPr>
          </a:p>
        </p:txBody>
      </p:sp>
      <p:sp>
        <p:nvSpPr>
          <p:cNvPr id="9" name="Body"/>
          <p:cNvSpPr txBox="1"/>
          <p:nvPr/>
        </p:nvSpPr>
        <p:spPr>
          <a:xfrm>
            <a:off x="8915400" y="5897880"/>
            <a:ext cx="8229600" cy="1303020"/>
          </a:xfrm>
          <a:prstGeom prst="rect">
            <a:avLst/>
          </a:prstGeom>
          <a:noFill/>
          <a:ln/>
        </p:spPr>
        <p:txBody>
          <a:bodyPr wrap="square" lIns="0" tIns="0" rIns="0" bIns="0" rtlCol="0" anchor="t"/>
          <a:lstStyle/>
          <a:p>
            <a:pPr fontAlgn="t">
              <a:lnSpc>
                <a:spcPct val="100000"/>
              </a:lnSpc>
              <a:buNone/>
            </a:pPr>
            <a:r>
              <a:rPr lang="en-US" sz="2800" dirty="0" err="1">
                <a:solidFill>
                  <a:schemeClr val="bg2"/>
                </a:solidFill>
                <a:latin typeface="Kalpurush" panose="02000600000000000000" pitchFamily="2" charset="0"/>
                <a:cs typeface="Kalpurush" panose="02000600000000000000" pitchFamily="2" charset="0"/>
              </a:rPr>
              <a:t>অমাবস্যার</a:t>
            </a:r>
            <a:r>
              <a:rPr lang="en-US" sz="2800" dirty="0">
                <a:solidFill>
                  <a:schemeClr val="bg2"/>
                </a:solidFill>
                <a:latin typeface="Kalpurush" panose="02000600000000000000" pitchFamily="2" charset="0"/>
                <a:cs typeface="Kalpurush" panose="02000600000000000000" pitchFamily="2" charset="0"/>
              </a:rPr>
              <a:t> </a:t>
            </a:r>
            <a:r>
              <a:rPr lang="en-US" sz="2800" dirty="0" err="1">
                <a:solidFill>
                  <a:schemeClr val="bg2"/>
                </a:solidFill>
                <a:latin typeface="Kalpurush" panose="02000600000000000000" pitchFamily="2" charset="0"/>
                <a:cs typeface="Kalpurush" panose="02000600000000000000" pitchFamily="2" charset="0"/>
              </a:rPr>
              <a:t>পরে</a:t>
            </a:r>
            <a:r>
              <a:rPr lang="en-US" sz="2800" dirty="0">
                <a:solidFill>
                  <a:schemeClr val="bg2"/>
                </a:solidFill>
                <a:latin typeface="Kalpurush" panose="02000600000000000000" pitchFamily="2" charset="0"/>
                <a:cs typeface="Kalpurush" panose="02000600000000000000" pitchFamily="2" charset="0"/>
              </a:rPr>
              <a:t> </a:t>
            </a:r>
            <a:r>
              <a:rPr lang="en-US" sz="2800" dirty="0" err="1">
                <a:solidFill>
                  <a:schemeClr val="bg2"/>
                </a:solidFill>
                <a:latin typeface="Kalpurush" panose="02000600000000000000" pitchFamily="2" charset="0"/>
                <a:cs typeface="Kalpurush" panose="02000600000000000000" pitchFamily="2" charset="0"/>
              </a:rPr>
              <a:t>চাঁদের</a:t>
            </a:r>
            <a:r>
              <a:rPr lang="en-US" sz="2800" dirty="0">
                <a:solidFill>
                  <a:schemeClr val="bg2"/>
                </a:solidFill>
                <a:latin typeface="Kalpurush" panose="02000600000000000000" pitchFamily="2" charset="0"/>
                <a:cs typeface="Kalpurush" panose="02000600000000000000" pitchFamily="2" charset="0"/>
              </a:rPr>
              <a:t> </a:t>
            </a:r>
            <a:r>
              <a:rPr lang="en-US" sz="2800" dirty="0" err="1">
                <a:solidFill>
                  <a:schemeClr val="bg2"/>
                </a:solidFill>
                <a:latin typeface="Kalpurush" panose="02000600000000000000" pitchFamily="2" charset="0"/>
                <a:cs typeface="Kalpurush" panose="02000600000000000000" pitchFamily="2" charset="0"/>
              </a:rPr>
              <a:t>পৃষ্ঠ</a:t>
            </a:r>
            <a:r>
              <a:rPr lang="en-US" sz="2800" dirty="0">
                <a:solidFill>
                  <a:schemeClr val="bg2"/>
                </a:solidFill>
                <a:latin typeface="Kalpurush" panose="02000600000000000000" pitchFamily="2" charset="0"/>
                <a:cs typeface="Kalpurush" panose="02000600000000000000" pitchFamily="2" charset="0"/>
              </a:rPr>
              <a:t> </a:t>
            </a:r>
            <a:r>
              <a:rPr lang="en-US" sz="2800" dirty="0" err="1">
                <a:solidFill>
                  <a:schemeClr val="bg2"/>
                </a:solidFill>
                <a:latin typeface="Kalpurush" panose="02000600000000000000" pitchFamily="2" charset="0"/>
                <a:cs typeface="Kalpurush" panose="02000600000000000000" pitchFamily="2" charset="0"/>
              </a:rPr>
              <a:t>ধীরে</a:t>
            </a:r>
            <a:r>
              <a:rPr lang="en-US" sz="2800" dirty="0">
                <a:solidFill>
                  <a:schemeClr val="bg2"/>
                </a:solidFill>
                <a:latin typeface="Kalpurush" panose="02000600000000000000" pitchFamily="2" charset="0"/>
                <a:cs typeface="Kalpurush" panose="02000600000000000000" pitchFamily="2" charset="0"/>
              </a:rPr>
              <a:t> </a:t>
            </a:r>
            <a:r>
              <a:rPr lang="en-US" sz="2800" dirty="0" err="1">
                <a:solidFill>
                  <a:schemeClr val="bg2"/>
                </a:solidFill>
                <a:latin typeface="Kalpurush" panose="02000600000000000000" pitchFamily="2" charset="0"/>
                <a:cs typeface="Kalpurush" panose="02000600000000000000" pitchFamily="2" charset="0"/>
              </a:rPr>
              <a:t>ধীরে</a:t>
            </a:r>
            <a:r>
              <a:rPr lang="en-US" sz="2800" dirty="0">
                <a:solidFill>
                  <a:schemeClr val="bg2"/>
                </a:solidFill>
                <a:latin typeface="Kalpurush" panose="02000600000000000000" pitchFamily="2" charset="0"/>
                <a:cs typeface="Kalpurush" panose="02000600000000000000" pitchFamily="2" charset="0"/>
              </a:rPr>
              <a:t> </a:t>
            </a:r>
            <a:r>
              <a:rPr lang="en-US" sz="2800" dirty="0" err="1">
                <a:solidFill>
                  <a:schemeClr val="bg2"/>
                </a:solidFill>
                <a:latin typeface="Kalpurush" panose="02000600000000000000" pitchFamily="2" charset="0"/>
                <a:cs typeface="Kalpurush" panose="02000600000000000000" pitchFamily="2" charset="0"/>
              </a:rPr>
              <a:t>আরও</a:t>
            </a:r>
            <a:r>
              <a:rPr lang="en-US" sz="2800" dirty="0">
                <a:solidFill>
                  <a:schemeClr val="bg2"/>
                </a:solidFill>
                <a:latin typeface="Kalpurush" panose="02000600000000000000" pitchFamily="2" charset="0"/>
                <a:cs typeface="Kalpurush" panose="02000600000000000000" pitchFamily="2" charset="0"/>
              </a:rPr>
              <a:t> </a:t>
            </a:r>
            <a:r>
              <a:rPr lang="en-US" sz="2800" dirty="0" err="1">
                <a:solidFill>
                  <a:schemeClr val="bg2"/>
                </a:solidFill>
                <a:latin typeface="Kalpurush" panose="02000600000000000000" pitchFamily="2" charset="0"/>
                <a:cs typeface="Kalpurush" panose="02000600000000000000" pitchFamily="2" charset="0"/>
              </a:rPr>
              <a:t>বেশি</a:t>
            </a:r>
            <a:r>
              <a:rPr lang="en-US" sz="2800" dirty="0">
                <a:solidFill>
                  <a:schemeClr val="bg2"/>
                </a:solidFill>
                <a:latin typeface="Kalpurush" panose="02000600000000000000" pitchFamily="2" charset="0"/>
                <a:cs typeface="Kalpurush" panose="02000600000000000000" pitchFamily="2" charset="0"/>
              </a:rPr>
              <a:t> </a:t>
            </a:r>
            <a:r>
              <a:rPr lang="en-US" sz="2800" dirty="0" err="1">
                <a:solidFill>
                  <a:schemeClr val="bg2"/>
                </a:solidFill>
                <a:latin typeface="Kalpurush" panose="02000600000000000000" pitchFamily="2" charset="0"/>
                <a:cs typeface="Kalpurush" panose="02000600000000000000" pitchFamily="2" charset="0"/>
              </a:rPr>
              <a:t>উজ্জ্বল</a:t>
            </a:r>
            <a:r>
              <a:rPr lang="en-US" sz="2800" dirty="0">
                <a:solidFill>
                  <a:schemeClr val="bg2"/>
                </a:solidFill>
                <a:latin typeface="Kalpurush" panose="02000600000000000000" pitchFamily="2" charset="0"/>
                <a:cs typeface="Kalpurush" panose="02000600000000000000" pitchFamily="2" charset="0"/>
              </a:rPr>
              <a:t> </a:t>
            </a:r>
            <a:r>
              <a:rPr lang="en-US" sz="2800" dirty="0" err="1">
                <a:solidFill>
                  <a:schemeClr val="bg2"/>
                </a:solidFill>
                <a:latin typeface="Kalpurush" panose="02000600000000000000" pitchFamily="2" charset="0"/>
                <a:cs typeface="Kalpurush" panose="02000600000000000000" pitchFamily="2" charset="0"/>
              </a:rPr>
              <a:t>হয়</a:t>
            </a:r>
            <a:r>
              <a:rPr lang="en-US" sz="2800" dirty="0">
                <a:solidFill>
                  <a:schemeClr val="bg2"/>
                </a:solidFill>
                <a:latin typeface="Kalpurush" panose="02000600000000000000" pitchFamily="2" charset="0"/>
                <a:cs typeface="Kalpurush" panose="02000600000000000000" pitchFamily="2" charset="0"/>
              </a:rPr>
              <a:t>। </a:t>
            </a:r>
            <a:r>
              <a:rPr lang="en-US" sz="2800" dirty="0" err="1">
                <a:solidFill>
                  <a:schemeClr val="bg2"/>
                </a:solidFill>
                <a:latin typeface="Kalpurush" panose="02000600000000000000" pitchFamily="2" charset="0"/>
                <a:cs typeface="Kalpurush" panose="02000600000000000000" pitchFamily="2" charset="0"/>
              </a:rPr>
              <a:t>একে</a:t>
            </a:r>
            <a:r>
              <a:rPr lang="en-US" sz="2800" dirty="0">
                <a:solidFill>
                  <a:schemeClr val="bg2"/>
                </a:solidFill>
                <a:latin typeface="Kalpurush" panose="02000600000000000000" pitchFamily="2" charset="0"/>
                <a:cs typeface="Kalpurush" panose="02000600000000000000" pitchFamily="2" charset="0"/>
              </a:rPr>
              <a:t> </a:t>
            </a:r>
            <a:r>
              <a:rPr lang="en-US" sz="2800" dirty="0" err="1">
                <a:solidFill>
                  <a:schemeClr val="bg2"/>
                </a:solidFill>
                <a:latin typeface="Kalpurush" panose="02000600000000000000" pitchFamily="2" charset="0"/>
                <a:cs typeface="Kalpurush" panose="02000600000000000000" pitchFamily="2" charset="0"/>
              </a:rPr>
              <a:t>বলে</a:t>
            </a:r>
            <a:r>
              <a:rPr lang="en-US" sz="2800" dirty="0">
                <a:solidFill>
                  <a:schemeClr val="bg2"/>
                </a:solidFill>
                <a:latin typeface="Kalpurush" panose="02000600000000000000" pitchFamily="2" charset="0"/>
                <a:cs typeface="Kalpurush" panose="02000600000000000000" pitchFamily="2" charset="0"/>
              </a:rPr>
              <a:t> </a:t>
            </a:r>
            <a:r>
              <a:rPr lang="en-US" sz="2800" dirty="0" err="1">
                <a:solidFill>
                  <a:schemeClr val="bg2"/>
                </a:solidFill>
                <a:latin typeface="Kalpurush" panose="02000600000000000000" pitchFamily="2" charset="0"/>
                <a:cs typeface="Kalpurush" panose="02000600000000000000" pitchFamily="2" charset="0"/>
              </a:rPr>
              <a:t>ক্রমশ</a:t>
            </a:r>
            <a:r>
              <a:rPr lang="en-US" sz="2800" dirty="0">
                <a:solidFill>
                  <a:schemeClr val="bg2"/>
                </a:solidFill>
                <a:latin typeface="Kalpurush" panose="02000600000000000000" pitchFamily="2" charset="0"/>
                <a:cs typeface="Kalpurush" panose="02000600000000000000" pitchFamily="2" charset="0"/>
              </a:rPr>
              <a:t> </a:t>
            </a:r>
            <a:r>
              <a:rPr lang="en-US" sz="2800" dirty="0" err="1">
                <a:solidFill>
                  <a:schemeClr val="bg2"/>
                </a:solidFill>
                <a:latin typeface="Kalpurush" panose="02000600000000000000" pitchFamily="2" charset="0"/>
                <a:cs typeface="Kalpurush" panose="02000600000000000000" pitchFamily="2" charset="0"/>
              </a:rPr>
              <a:t>বৃদ্ধি</a:t>
            </a:r>
            <a:r>
              <a:rPr lang="en-US" sz="2800" dirty="0">
                <a:solidFill>
                  <a:schemeClr val="bg2"/>
                </a:solidFill>
                <a:latin typeface="Kalpurush" panose="02000600000000000000" pitchFamily="2" charset="0"/>
                <a:cs typeface="Kalpurush" panose="02000600000000000000" pitchFamily="2" charset="0"/>
              </a:rPr>
              <a:t> </a:t>
            </a:r>
            <a:r>
              <a:rPr lang="en-US" sz="2800" dirty="0" err="1">
                <a:solidFill>
                  <a:schemeClr val="bg2"/>
                </a:solidFill>
                <a:latin typeface="Kalpurush" panose="02000600000000000000" pitchFamily="2" charset="0"/>
                <a:cs typeface="Kalpurush" panose="02000600000000000000" pitchFamily="2" charset="0"/>
              </a:rPr>
              <a:t>পাওয়া</a:t>
            </a:r>
            <a:r>
              <a:rPr lang="en-US" sz="2800" dirty="0">
                <a:solidFill>
                  <a:schemeClr val="bg2"/>
                </a:solidFill>
                <a:latin typeface="Kalpurush" panose="02000600000000000000" pitchFamily="2" charset="0"/>
                <a:cs typeface="Kalpurush" panose="02000600000000000000" pitchFamily="2" charset="0"/>
              </a:rPr>
              <a:t> </a:t>
            </a:r>
            <a:r>
              <a:rPr lang="en-US" sz="2800" dirty="0" err="1">
                <a:solidFill>
                  <a:schemeClr val="bg2"/>
                </a:solidFill>
                <a:latin typeface="Kalpurush" panose="02000600000000000000" pitchFamily="2" charset="0"/>
                <a:cs typeface="Kalpurush" panose="02000600000000000000" pitchFamily="2" charset="0"/>
              </a:rPr>
              <a:t>ক্রিসেন্ট</a:t>
            </a:r>
            <a:r>
              <a:rPr lang="en-US" sz="2800" dirty="0">
                <a:solidFill>
                  <a:schemeClr val="bg2"/>
                </a:solidFill>
                <a:latin typeface="Kalpurush" panose="02000600000000000000" pitchFamily="2" charset="0"/>
                <a:cs typeface="Kalpurush" panose="02000600000000000000" pitchFamily="2" charset="0"/>
              </a:rPr>
              <a:t>।</a:t>
            </a:r>
          </a:p>
        </p:txBody>
      </p:sp>
      <p:sp>
        <p:nvSpPr>
          <p:cNvPr id="20" name="!!Marker"/>
          <p:cNvSpPr/>
          <p:nvPr/>
        </p:nvSpPr>
        <p:spPr>
          <a:xfrm>
            <a:off x="3429000" y="8531352"/>
            <a:ext cx="1143000" cy="1097280"/>
          </a:xfrm>
          <a:prstGeom prst="ellipse">
            <a:avLst/>
          </a:prstGeom>
          <a:ln w="28575">
            <a:solidFill>
              <a:srgbClr val="F2C879"/>
            </a:solidFill>
            <a:prstDash val="solid"/>
          </a:ln>
        </p:spPr>
        <p:txBody>
          <a:bodyPr/>
          <a:lstStyle/>
          <a:p>
            <a:endParaRPr lang="en-US" sz="2700">
              <a:latin typeface="Kalpurush" panose="02000600000000000000" pitchFamily="2" charset="0"/>
              <a:cs typeface="Kalpurush" panose="02000600000000000000" pitchFamily="2" charset="0"/>
            </a:endParaRPr>
          </a:p>
        </p:txBody>
      </p:sp>
      <p:sp>
        <p:nvSpPr>
          <p:cNvPr id="21" name="!!Track">
            <a:extLst>
              <a:ext uri="{FF2B5EF4-FFF2-40B4-BE49-F238E27FC236}">
                <a16:creationId xmlns:a16="http://schemas.microsoft.com/office/drawing/2014/main" id="{15E168AC-B1C5-6944-1A20-00EC48F562F5}"/>
              </a:ext>
            </a:extLst>
          </p:cNvPr>
          <p:cNvSpPr/>
          <p:nvPr/>
        </p:nvSpPr>
        <p:spPr>
          <a:xfrm>
            <a:off x="1844802" y="9079992"/>
            <a:ext cx="14593824" cy="0"/>
          </a:xfrm>
          <a:prstGeom prst="line">
            <a:avLst/>
          </a:prstGeom>
          <a:noFill/>
          <a:ln w="12700">
            <a:solidFill>
              <a:srgbClr val="3A4680"/>
            </a:solidFill>
            <a:prstDash val="solid"/>
          </a:ln>
        </p:spPr>
        <p:txBody>
          <a:bodyPr/>
          <a:lstStyle/>
          <a:p>
            <a:endParaRPr lang="en-US" sz="2700">
              <a:latin typeface="Kalpurush" panose="02000600000000000000" pitchFamily="2" charset="0"/>
              <a:cs typeface="Kalpurush" panose="02000600000000000000" pitchFamily="2" charset="0"/>
            </a:endParaRPr>
          </a:p>
        </p:txBody>
      </p:sp>
      <p:sp>
        <p:nvSpPr>
          <p:cNvPr id="23" name="Freeform 52">
            <a:extLst>
              <a:ext uri="{FF2B5EF4-FFF2-40B4-BE49-F238E27FC236}">
                <a16:creationId xmlns:a16="http://schemas.microsoft.com/office/drawing/2014/main" id="{817B76E6-1231-F11D-24A7-0E743DA5B652}"/>
              </a:ext>
            </a:extLst>
          </p:cNvPr>
          <p:cNvSpPr/>
          <p:nvPr/>
        </p:nvSpPr>
        <p:spPr>
          <a:xfrm>
            <a:off x="3569208" y="8654796"/>
            <a:ext cx="850392" cy="850392"/>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5" name="Freeform 55">
            <a:extLst>
              <a:ext uri="{FF2B5EF4-FFF2-40B4-BE49-F238E27FC236}">
                <a16:creationId xmlns:a16="http://schemas.microsoft.com/office/drawing/2014/main" id="{FCA605BC-E938-1F3F-EEFD-2AD26F1D4C4A}"/>
              </a:ext>
            </a:extLst>
          </p:cNvPr>
          <p:cNvSpPr/>
          <p:nvPr/>
        </p:nvSpPr>
        <p:spPr>
          <a:xfrm>
            <a:off x="5562600" y="8643491"/>
            <a:ext cx="850393" cy="850393"/>
          </a:xfrm>
          <a:custGeom>
            <a:avLst/>
            <a:gdLst/>
            <a:ahLst/>
            <a:cxnLst/>
            <a:rect l="l" t="t" r="r" b="b"/>
            <a:pathLst>
              <a:path w="1663487" h="1663487">
                <a:moveTo>
                  <a:pt x="0" y="0"/>
                </a:moveTo>
                <a:lnTo>
                  <a:pt x="1663487" y="0"/>
                </a:lnTo>
                <a:lnTo>
                  <a:pt x="1663487" y="1663488"/>
                </a:lnTo>
                <a:lnTo>
                  <a:pt x="0" y="166348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7" name="Freeform 57">
            <a:extLst>
              <a:ext uri="{FF2B5EF4-FFF2-40B4-BE49-F238E27FC236}">
                <a16:creationId xmlns:a16="http://schemas.microsoft.com/office/drawing/2014/main" id="{065AC23D-14A9-9109-13F9-4F75FE85BF6E}"/>
              </a:ext>
            </a:extLst>
          </p:cNvPr>
          <p:cNvSpPr/>
          <p:nvPr/>
        </p:nvSpPr>
        <p:spPr>
          <a:xfrm>
            <a:off x="7696200" y="8654795"/>
            <a:ext cx="850393" cy="850393"/>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9" name="Freeform 51">
            <a:extLst>
              <a:ext uri="{FF2B5EF4-FFF2-40B4-BE49-F238E27FC236}">
                <a16:creationId xmlns:a16="http://schemas.microsoft.com/office/drawing/2014/main" id="{AF89E3E1-65DD-9E21-7E19-5C1C93BF4CC0}"/>
              </a:ext>
            </a:extLst>
          </p:cNvPr>
          <p:cNvSpPr/>
          <p:nvPr/>
        </p:nvSpPr>
        <p:spPr>
          <a:xfrm>
            <a:off x="9817608" y="8654796"/>
            <a:ext cx="850392" cy="850392"/>
          </a:xfrm>
          <a:custGeom>
            <a:avLst/>
            <a:gdLst/>
            <a:ahLst/>
            <a:cxnLst/>
            <a:rect l="l" t="t" r="r" b="b"/>
            <a:pathLst>
              <a:path w="1663487" h="1663487">
                <a:moveTo>
                  <a:pt x="0" y="0"/>
                </a:moveTo>
                <a:lnTo>
                  <a:pt x="1663488" y="0"/>
                </a:lnTo>
                <a:lnTo>
                  <a:pt x="1663488" y="1663487"/>
                </a:lnTo>
                <a:lnTo>
                  <a:pt x="0" y="166348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dirty="0"/>
          </a:p>
        </p:txBody>
      </p:sp>
      <p:sp>
        <p:nvSpPr>
          <p:cNvPr id="31" name="Freeform 56">
            <a:extLst>
              <a:ext uri="{FF2B5EF4-FFF2-40B4-BE49-F238E27FC236}">
                <a16:creationId xmlns:a16="http://schemas.microsoft.com/office/drawing/2014/main" id="{FFCAFE25-CEA0-554E-F2E2-E8A9CD23F5D7}"/>
              </a:ext>
            </a:extLst>
          </p:cNvPr>
          <p:cNvSpPr/>
          <p:nvPr/>
        </p:nvSpPr>
        <p:spPr>
          <a:xfrm>
            <a:off x="11875008" y="8654796"/>
            <a:ext cx="850392" cy="850392"/>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dirty="0"/>
          </a:p>
        </p:txBody>
      </p:sp>
      <p:sp>
        <p:nvSpPr>
          <p:cNvPr id="33" name="Freeform 54">
            <a:extLst>
              <a:ext uri="{FF2B5EF4-FFF2-40B4-BE49-F238E27FC236}">
                <a16:creationId xmlns:a16="http://schemas.microsoft.com/office/drawing/2014/main" id="{DF133153-8136-7645-8CB2-CA10C5EBA151}"/>
              </a:ext>
            </a:extLst>
          </p:cNvPr>
          <p:cNvSpPr/>
          <p:nvPr/>
        </p:nvSpPr>
        <p:spPr>
          <a:xfrm>
            <a:off x="13868400" y="8643492"/>
            <a:ext cx="850392" cy="850392"/>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35" name="Freeform 53">
            <a:extLst>
              <a:ext uri="{FF2B5EF4-FFF2-40B4-BE49-F238E27FC236}">
                <a16:creationId xmlns:a16="http://schemas.microsoft.com/office/drawing/2014/main" id="{696DF4FE-8F2F-4AEE-20DD-96A8CCE49CCC}"/>
              </a:ext>
            </a:extLst>
          </p:cNvPr>
          <p:cNvSpPr/>
          <p:nvPr/>
        </p:nvSpPr>
        <p:spPr>
          <a:xfrm flipH="1">
            <a:off x="15989807" y="8660238"/>
            <a:ext cx="850393" cy="850393"/>
          </a:xfrm>
          <a:custGeom>
            <a:avLst/>
            <a:gdLst/>
            <a:ahLst/>
            <a:cxnLst/>
            <a:rect l="l" t="t" r="r" b="b"/>
            <a:pathLst>
              <a:path w="1663487" h="1663487">
                <a:moveTo>
                  <a:pt x="1663487" y="0"/>
                </a:moveTo>
                <a:lnTo>
                  <a:pt x="0" y="0"/>
                </a:lnTo>
                <a:lnTo>
                  <a:pt x="0" y="1663488"/>
                </a:lnTo>
                <a:lnTo>
                  <a:pt x="1663487" y="1663488"/>
                </a:lnTo>
                <a:lnTo>
                  <a:pt x="1663487"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7" name="Freeform 50">
            <a:extLst>
              <a:ext uri="{FF2B5EF4-FFF2-40B4-BE49-F238E27FC236}">
                <a16:creationId xmlns:a16="http://schemas.microsoft.com/office/drawing/2014/main" id="{DEFA5915-ECEC-3654-7068-220D080EADE1}"/>
              </a:ext>
            </a:extLst>
          </p:cNvPr>
          <p:cNvSpPr/>
          <p:nvPr/>
        </p:nvSpPr>
        <p:spPr>
          <a:xfrm>
            <a:off x="1449576" y="8650476"/>
            <a:ext cx="836424" cy="836424"/>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41" name="Freeform 52">
            <a:extLst>
              <a:ext uri="{FF2B5EF4-FFF2-40B4-BE49-F238E27FC236}">
                <a16:creationId xmlns:a16="http://schemas.microsoft.com/office/drawing/2014/main" id="{E46A8919-5B69-A41C-FE08-BFF339C4685F}"/>
              </a:ext>
            </a:extLst>
          </p:cNvPr>
          <p:cNvSpPr/>
          <p:nvPr/>
        </p:nvSpPr>
        <p:spPr>
          <a:xfrm>
            <a:off x="1600200" y="1714500"/>
            <a:ext cx="5617464" cy="5617464"/>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8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00"/>
                                        <p:tgtEl>
                                          <p:spTgt spid="3"/>
                                        </p:tgtEl>
                                      </p:cBhvr>
                                    </p:animEffect>
                                  </p:childTnLst>
                                </p:cTn>
                              </p:par>
                              <p:par>
                                <p:cTn id="8" presetID="10" presetClass="entr" presetSubtype="0" fill="hold" grpId="0" nodeType="withEffect">
                                  <p:stCondLst>
                                    <p:cond delay="15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700"/>
                                        <p:tgtEl>
                                          <p:spTgt spid="4"/>
                                        </p:tgtEl>
                                      </p:cBhvr>
                                    </p:animEffect>
                                  </p:childTnLst>
                                </p:cTn>
                              </p:par>
                              <p:par>
                                <p:cTn id="11" presetID="10" presetClass="entr" presetSubtype="0" fill="hold" grpId="0" nodeType="withEffect">
                                  <p:stCondLst>
                                    <p:cond delay="3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700"/>
                                        <p:tgtEl>
                                          <p:spTgt spid="5"/>
                                        </p:tgtEl>
                                      </p:cBhvr>
                                    </p:animEffect>
                                  </p:childTnLst>
                                </p:cTn>
                              </p:par>
                              <p:par>
                                <p:cTn id="14" presetID="10" presetClass="entr" presetSubtype="0" fill="hold" grpId="0" nodeType="withEffect">
                                  <p:stCondLst>
                                    <p:cond delay="55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700"/>
                                        <p:tgtEl>
                                          <p:spTgt spid="6"/>
                                        </p:tgtEl>
                                      </p:cBhvr>
                                    </p:animEffect>
                                  </p:childTnLst>
                                </p:cTn>
                              </p:par>
                              <p:par>
                                <p:cTn id="17" presetID="10" presetClass="entr" presetSubtype="0" fill="hold" grpId="0" nodeType="withEffect">
                                  <p:stCondLst>
                                    <p:cond delay="70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700"/>
                                        <p:tgtEl>
                                          <p:spTgt spid="7"/>
                                        </p:tgtEl>
                                      </p:cBhvr>
                                    </p:animEffect>
                                  </p:childTnLst>
                                </p:cTn>
                              </p:par>
                              <p:par>
                                <p:cTn id="20" presetID="10" presetClass="entr" presetSubtype="0" fill="hold" grpId="0" nodeType="withEffect">
                                  <p:stCondLst>
                                    <p:cond delay="85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700"/>
                                        <p:tgtEl>
                                          <p:spTgt spid="8"/>
                                        </p:tgtEl>
                                      </p:cBhvr>
                                    </p:animEffect>
                                  </p:childTnLst>
                                </p:cTn>
                              </p:par>
                              <p:par>
                                <p:cTn id="23" presetID="10" presetClass="entr" presetSubtype="0" fill="hold" grpId="0" nodeType="withEffect">
                                  <p:stCondLst>
                                    <p:cond delay="110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yebrow"/>
          <p:cNvSpPr txBox="1"/>
          <p:nvPr/>
        </p:nvSpPr>
        <p:spPr>
          <a:xfrm>
            <a:off x="8915400" y="1097280"/>
            <a:ext cx="8229600" cy="480060"/>
          </a:xfrm>
          <a:prstGeom prst="rect">
            <a:avLst/>
          </a:prstGeom>
          <a:noFill/>
          <a:ln/>
        </p:spPr>
        <p:txBody>
          <a:bodyPr wrap="square" lIns="0" tIns="0" rIns="0" bIns="0" rtlCol="0" anchor="t"/>
          <a:lstStyle/>
          <a:p>
            <a:r>
              <a:rPr lang="en-US" sz="2250" b="1" kern="0" spc="600" dirty="0">
                <a:solidFill>
                  <a:srgbClr val="F2C879"/>
                </a:solidFill>
                <a:latin typeface="Kalpurush" panose="02000600000000000000" pitchFamily="2" charset="0"/>
                <a:ea typeface="Calibri" pitchFamily="34" charset="-122"/>
                <a:cs typeface="Kalpurush" panose="02000600000000000000" pitchFamily="2" charset="0"/>
              </a:rPr>
              <a:t> </a:t>
            </a:r>
            <a:r>
              <a:rPr lang="en-US" sz="2250" b="1" kern="0" spc="600" dirty="0" err="1">
                <a:solidFill>
                  <a:srgbClr val="F2C879"/>
                </a:solidFill>
                <a:latin typeface="Kalpurush" panose="02000600000000000000" pitchFamily="2" charset="0"/>
                <a:ea typeface="Calibri" pitchFamily="34" charset="-122"/>
                <a:cs typeface="Kalpurush" panose="02000600000000000000" pitchFamily="2" charset="0"/>
              </a:rPr>
              <a:t>দশা</a:t>
            </a:r>
            <a:r>
              <a:rPr lang="en-US" sz="2250" b="1" kern="0" spc="600" dirty="0">
                <a:solidFill>
                  <a:srgbClr val="F2C879"/>
                </a:solidFill>
                <a:latin typeface="Kalpurush" panose="02000600000000000000" pitchFamily="2" charset="0"/>
                <a:ea typeface="Calibri" pitchFamily="34" charset="-122"/>
                <a:cs typeface="Kalpurush" panose="02000600000000000000" pitchFamily="2" charset="0"/>
              </a:rPr>
              <a:t> ০৩ / ০৮</a:t>
            </a:r>
            <a:endParaRPr lang="en-US" sz="2250" dirty="0">
              <a:latin typeface="Kalpurush" panose="02000600000000000000" pitchFamily="2" charset="0"/>
              <a:cs typeface="Kalpurush" panose="02000600000000000000" pitchFamily="2" charset="0"/>
            </a:endParaRPr>
          </a:p>
        </p:txBody>
      </p:sp>
      <p:sp>
        <p:nvSpPr>
          <p:cNvPr id="4" name="PhaseName"/>
          <p:cNvSpPr txBox="1"/>
          <p:nvPr/>
        </p:nvSpPr>
        <p:spPr>
          <a:xfrm>
            <a:off x="8915400" y="1645920"/>
            <a:ext cx="8229600" cy="1165860"/>
          </a:xfrm>
          <a:prstGeom prst="rect">
            <a:avLst/>
          </a:prstGeom>
          <a:noFill/>
          <a:ln/>
        </p:spPr>
        <p:txBody>
          <a:bodyPr wrap="square" lIns="0" tIns="0" rIns="0" bIns="0" rtlCol="0" anchor="ctr"/>
          <a:lstStyle/>
          <a:p>
            <a:r>
              <a:rPr lang="as-IN" sz="6600" b="1" dirty="0">
                <a:solidFill>
                  <a:srgbClr val="EEF1FA"/>
                </a:solidFill>
                <a:latin typeface="Kalpurush" panose="02000600000000000000" pitchFamily="2" charset="0"/>
                <a:ea typeface="Calibri" pitchFamily="34" charset="-122"/>
                <a:cs typeface="Kalpurush" panose="02000600000000000000" pitchFamily="2" charset="0"/>
              </a:rPr>
              <a:t>প্রথম চতুর্থাংশ</a:t>
            </a:r>
            <a:endParaRPr lang="en-US" sz="6600" b="1" dirty="0">
              <a:latin typeface="Kalpurush" panose="02000600000000000000" pitchFamily="2" charset="0"/>
              <a:cs typeface="Kalpurush" panose="02000600000000000000" pitchFamily="2" charset="0"/>
            </a:endParaRPr>
          </a:p>
        </p:txBody>
      </p:sp>
      <p:sp>
        <p:nvSpPr>
          <p:cNvPr id="5" name="Tagline"/>
          <p:cNvSpPr txBox="1"/>
          <p:nvPr/>
        </p:nvSpPr>
        <p:spPr>
          <a:xfrm>
            <a:off x="8915400" y="2880360"/>
            <a:ext cx="8229600" cy="617220"/>
          </a:xfrm>
          <a:prstGeom prst="rect">
            <a:avLst/>
          </a:prstGeom>
          <a:noFill/>
          <a:ln/>
        </p:spPr>
        <p:txBody>
          <a:bodyPr wrap="square" lIns="0" tIns="0" rIns="0" bIns="0" rtlCol="0" anchor="t"/>
          <a:lstStyle/>
          <a:p>
            <a:r>
              <a:rPr lang="as-IN" sz="2850" b="1" i="1" dirty="0">
                <a:solidFill>
                  <a:srgbClr val="A9B4D6"/>
                </a:solidFill>
                <a:latin typeface="Kalpurush" panose="02000600000000000000" pitchFamily="2" charset="0"/>
                <a:ea typeface="Calibri" pitchFamily="34" charset="-122"/>
                <a:cs typeface="Kalpurush" panose="02000600000000000000" pitchFamily="2" charset="0"/>
              </a:rPr>
              <a:t>অর্ধেক </a:t>
            </a:r>
            <a:r>
              <a:rPr lang="en-US" sz="2850" b="1" i="1" dirty="0" err="1">
                <a:solidFill>
                  <a:srgbClr val="A9B4D6"/>
                </a:solidFill>
                <a:latin typeface="Kalpurush" panose="02000600000000000000" pitchFamily="2" charset="0"/>
                <a:ea typeface="Calibri" pitchFamily="34" charset="-122"/>
                <a:cs typeface="Kalpurush" panose="02000600000000000000" pitchFamily="2" charset="0"/>
              </a:rPr>
              <a:t>চাঁদ</a:t>
            </a:r>
            <a:r>
              <a:rPr lang="as-IN" sz="2850" b="1" i="1" dirty="0">
                <a:solidFill>
                  <a:srgbClr val="A9B4D6"/>
                </a:solidFill>
                <a:latin typeface="Kalpurush" panose="02000600000000000000" pitchFamily="2" charset="0"/>
                <a:ea typeface="Calibri" pitchFamily="34" charset="-122"/>
                <a:cs typeface="Kalpurush" panose="02000600000000000000" pitchFamily="2" charset="0"/>
              </a:rPr>
              <a:t>, </a:t>
            </a:r>
            <a:r>
              <a:rPr lang="as-IN" sz="2850" i="1" dirty="0">
                <a:solidFill>
                  <a:srgbClr val="A9B4D6"/>
                </a:solidFill>
                <a:latin typeface="Kalpurush" panose="02000600000000000000" pitchFamily="2" charset="0"/>
                <a:ea typeface="Calibri" pitchFamily="34" charset="-122"/>
                <a:cs typeface="Kalpurush" panose="02000600000000000000" pitchFamily="2" charset="0"/>
              </a:rPr>
              <a:t>বাম পাশে আলো</a:t>
            </a:r>
            <a:r>
              <a:rPr lang="en-US" sz="2850" i="1" dirty="0" err="1">
                <a:solidFill>
                  <a:srgbClr val="A9B4D6"/>
                </a:solidFill>
                <a:latin typeface="Kalpurush" panose="02000600000000000000" pitchFamily="2" charset="0"/>
                <a:ea typeface="Calibri" pitchFamily="34" charset="-122"/>
                <a:cs typeface="Kalpurush" panose="02000600000000000000" pitchFamily="2" charset="0"/>
              </a:rPr>
              <a:t>কিত</a:t>
            </a:r>
            <a:r>
              <a:rPr lang="en-US" sz="2850" i="1" dirty="0">
                <a:solidFill>
                  <a:srgbClr val="A9B4D6"/>
                </a:solidFill>
                <a:latin typeface="Kalpurush" panose="02000600000000000000" pitchFamily="2" charset="0"/>
                <a:ea typeface="Calibri" pitchFamily="34" charset="-122"/>
                <a:cs typeface="Kalpurush" panose="02000600000000000000" pitchFamily="2" charset="0"/>
              </a:rPr>
              <a:t> </a:t>
            </a:r>
            <a:r>
              <a:rPr lang="en-US" sz="2850" i="1" dirty="0" err="1">
                <a:solidFill>
                  <a:srgbClr val="A9B4D6"/>
                </a:solidFill>
                <a:latin typeface="Kalpurush" panose="02000600000000000000" pitchFamily="2" charset="0"/>
                <a:ea typeface="Calibri" pitchFamily="34" charset="-122"/>
                <a:cs typeface="Kalpurush" panose="02000600000000000000" pitchFamily="2" charset="0"/>
              </a:rPr>
              <a:t>হয়</a:t>
            </a:r>
            <a:endParaRPr lang="en-US" sz="2850" b="1" dirty="0">
              <a:latin typeface="Kalpurush" panose="02000600000000000000" pitchFamily="2" charset="0"/>
              <a:cs typeface="Kalpurush" panose="02000600000000000000" pitchFamily="2" charset="0"/>
            </a:endParaRPr>
          </a:p>
        </p:txBody>
      </p:sp>
      <p:sp>
        <p:nvSpPr>
          <p:cNvPr id="6" name="Stat0"/>
          <p:cNvSpPr txBox="1"/>
          <p:nvPr/>
        </p:nvSpPr>
        <p:spPr>
          <a:xfrm>
            <a:off x="8915400" y="3909060"/>
            <a:ext cx="2551176" cy="1508760"/>
          </a:xfrm>
          <a:prstGeom prst="roundRect">
            <a:avLst>
              <a:gd name="adj" fmla="val 10909"/>
            </a:avLst>
          </a:prstGeom>
          <a:solidFill>
            <a:srgbClr val="141C3F"/>
          </a:solidFill>
          <a:ln/>
        </p:spPr>
        <p:txBody>
          <a:bodyPr wrap="square" lIns="228600" tIns="228600" rIns="228600" bIns="228600" rtlCol="0" anchor="ctr"/>
          <a:lstStyle/>
          <a:p>
            <a:r>
              <a:rPr lang="en-US" sz="3900" b="1" dirty="0">
                <a:solidFill>
                  <a:srgbClr val="F2C879"/>
                </a:solidFill>
                <a:latin typeface="Kalpurush" panose="02000600000000000000" pitchFamily="2" charset="0"/>
                <a:ea typeface="Cambria" pitchFamily="34" charset="-122"/>
                <a:cs typeface="Kalpurush" panose="02000600000000000000" pitchFamily="2" charset="0"/>
              </a:rPr>
              <a:t>৫০%</a:t>
            </a:r>
            <a:endParaRPr lang="en-US" sz="3900" dirty="0">
              <a:latin typeface="Kalpurush" panose="02000600000000000000" pitchFamily="2" charset="0"/>
              <a:cs typeface="Kalpurush" panose="02000600000000000000" pitchFamily="2" charset="0"/>
            </a:endParaRPr>
          </a:p>
          <a:p>
            <a:r>
              <a:rPr lang="en-US" sz="2400" dirty="0" err="1">
                <a:solidFill>
                  <a:srgbClr val="A9B4D6"/>
                </a:solidFill>
                <a:latin typeface="Kalpurush" panose="02000600000000000000" pitchFamily="2" charset="0"/>
                <a:ea typeface="Calibri" pitchFamily="34" charset="-122"/>
                <a:cs typeface="Kalpurush" panose="02000600000000000000" pitchFamily="2" charset="0"/>
              </a:rPr>
              <a:t>আলোকিত</a:t>
            </a:r>
            <a:endParaRPr lang="en-US" sz="2400" dirty="0">
              <a:latin typeface="Kalpurush" panose="02000600000000000000" pitchFamily="2" charset="0"/>
              <a:cs typeface="Kalpurush" panose="02000600000000000000" pitchFamily="2" charset="0"/>
            </a:endParaRPr>
          </a:p>
        </p:txBody>
      </p:sp>
      <p:sp>
        <p:nvSpPr>
          <p:cNvPr id="7" name="Stat1"/>
          <p:cNvSpPr txBox="1"/>
          <p:nvPr/>
        </p:nvSpPr>
        <p:spPr>
          <a:xfrm>
            <a:off x="12231624" y="3909060"/>
            <a:ext cx="2551176" cy="1508760"/>
          </a:xfrm>
          <a:prstGeom prst="roundRect">
            <a:avLst>
              <a:gd name="adj" fmla="val 10909"/>
            </a:avLst>
          </a:prstGeom>
          <a:solidFill>
            <a:srgbClr val="141C3F"/>
          </a:solidFill>
          <a:ln/>
        </p:spPr>
        <p:txBody>
          <a:bodyPr wrap="square" lIns="228600" tIns="228600" rIns="228600" bIns="228600" rtlCol="0" anchor="ctr"/>
          <a:lstStyle/>
          <a:p>
            <a:r>
              <a:rPr lang="en-US" sz="3900" b="1" dirty="0">
                <a:solidFill>
                  <a:srgbClr val="F2C879"/>
                </a:solidFill>
                <a:latin typeface="Kalpurush" panose="02000600000000000000" pitchFamily="2" charset="0"/>
                <a:ea typeface="Cambria" pitchFamily="34" charset="-122"/>
                <a:cs typeface="Kalpurush" panose="02000600000000000000" pitchFamily="2" charset="0"/>
              </a:rPr>
              <a:t>৭</a:t>
            </a:r>
            <a:endParaRPr lang="en-US" sz="3900" dirty="0">
              <a:latin typeface="Kalpurush" panose="02000600000000000000" pitchFamily="2" charset="0"/>
              <a:cs typeface="Kalpurush" panose="02000600000000000000" pitchFamily="2" charset="0"/>
            </a:endParaRPr>
          </a:p>
          <a:p>
            <a:r>
              <a:rPr lang="en-US" sz="2400" dirty="0" err="1">
                <a:solidFill>
                  <a:srgbClr val="A9B4D6"/>
                </a:solidFill>
                <a:latin typeface="Kalpurush" panose="02000600000000000000" pitchFamily="2" charset="0"/>
                <a:ea typeface="Calibri" pitchFamily="34" charset="-122"/>
                <a:cs typeface="Kalpurush" panose="02000600000000000000" pitchFamily="2" charset="0"/>
              </a:rPr>
              <a:t>দিন</a:t>
            </a:r>
            <a:r>
              <a:rPr lang="en-US" sz="2400" dirty="0">
                <a:solidFill>
                  <a:srgbClr val="A9B4D6"/>
                </a:solidFill>
                <a:latin typeface="Kalpurush" panose="02000600000000000000" pitchFamily="2" charset="0"/>
                <a:ea typeface="Calibri" pitchFamily="34" charset="-122"/>
                <a:cs typeface="Kalpurush" panose="02000600000000000000" pitchFamily="2" charset="0"/>
              </a:rPr>
              <a:t> </a:t>
            </a:r>
            <a:r>
              <a:rPr lang="en-US" sz="2400" dirty="0" err="1">
                <a:solidFill>
                  <a:srgbClr val="A9B4D6"/>
                </a:solidFill>
                <a:latin typeface="Kalpurush" panose="02000600000000000000" pitchFamily="2" charset="0"/>
                <a:ea typeface="Calibri" pitchFamily="34" charset="-122"/>
                <a:cs typeface="Kalpurush" panose="02000600000000000000" pitchFamily="2" charset="0"/>
              </a:rPr>
              <a:t>চক্র</a:t>
            </a:r>
            <a:endParaRPr lang="en-US" sz="2400" dirty="0">
              <a:latin typeface="Kalpurush" panose="02000600000000000000" pitchFamily="2" charset="0"/>
              <a:cs typeface="Kalpurush" panose="02000600000000000000" pitchFamily="2" charset="0"/>
            </a:endParaRPr>
          </a:p>
        </p:txBody>
      </p:sp>
      <p:sp>
        <p:nvSpPr>
          <p:cNvPr id="9" name="Body"/>
          <p:cNvSpPr txBox="1"/>
          <p:nvPr/>
        </p:nvSpPr>
        <p:spPr>
          <a:xfrm>
            <a:off x="8915400" y="6202680"/>
            <a:ext cx="8229600" cy="1303020"/>
          </a:xfrm>
          <a:prstGeom prst="rect">
            <a:avLst/>
          </a:prstGeom>
          <a:noFill/>
          <a:ln/>
        </p:spPr>
        <p:txBody>
          <a:bodyPr wrap="square" lIns="0" tIns="0" rIns="0" bIns="0" rtlCol="0" anchor="t"/>
          <a:lstStyle/>
          <a:p>
            <a:r>
              <a:rPr lang="as-IN" sz="2800" dirty="0">
                <a:solidFill>
                  <a:schemeClr val="bg2"/>
                </a:solidFill>
                <a:latin typeface="Kalpurush" panose="02000600000000000000" pitchFamily="2" charset="0"/>
                <a:ea typeface="Calibri" pitchFamily="34" charset="-122"/>
                <a:cs typeface="Kalpurush" panose="02000600000000000000" pitchFamily="2" charset="0"/>
              </a:rPr>
              <a:t>চাঁদ যখন পৃথিবীর চারপাশে তার কক্ষপথের প্রায় এক-চতুর্থাংশ ঘুরে আসে, তখন চাঁদের ভূমির </a:t>
            </a:r>
            <a:r>
              <a:rPr lang="en-US" sz="2800" dirty="0" err="1">
                <a:solidFill>
                  <a:schemeClr val="bg2"/>
                </a:solidFill>
                <a:latin typeface="Kalpurush" panose="02000600000000000000" pitchFamily="2" charset="0"/>
                <a:ea typeface="Calibri" pitchFamily="34" charset="-122"/>
                <a:cs typeface="Kalpurush" panose="02000600000000000000" pitchFamily="2" charset="0"/>
              </a:rPr>
              <a:t>ডান</a:t>
            </a:r>
            <a:r>
              <a:rPr lang="en-US" sz="2800" dirty="0">
                <a:solidFill>
                  <a:schemeClr val="bg2"/>
                </a:solidFill>
                <a:latin typeface="Kalpurush" panose="02000600000000000000" pitchFamily="2" charset="0"/>
                <a:ea typeface="Calibri" pitchFamily="34" charset="-122"/>
                <a:cs typeface="Kalpurush" panose="02000600000000000000" pitchFamily="2" charset="0"/>
              </a:rPr>
              <a:t> </a:t>
            </a:r>
            <a:r>
              <a:rPr lang="en-US" sz="2800" dirty="0" err="1">
                <a:solidFill>
                  <a:schemeClr val="bg2"/>
                </a:solidFill>
                <a:latin typeface="Kalpurush" panose="02000600000000000000" pitchFamily="2" charset="0"/>
                <a:ea typeface="Calibri" pitchFamily="34" charset="-122"/>
                <a:cs typeface="Kalpurush" panose="02000600000000000000" pitchFamily="2" charset="0"/>
              </a:rPr>
              <a:t>পাশের</a:t>
            </a:r>
            <a:r>
              <a:rPr lang="en-US" sz="2800" dirty="0">
                <a:solidFill>
                  <a:schemeClr val="bg2"/>
                </a:solidFill>
                <a:latin typeface="Kalpurush" panose="02000600000000000000" pitchFamily="2" charset="0"/>
                <a:ea typeface="Calibri" pitchFamily="34" charset="-122"/>
                <a:cs typeface="Kalpurush" panose="02000600000000000000" pitchFamily="2" charset="0"/>
              </a:rPr>
              <a:t> </a:t>
            </a:r>
            <a:r>
              <a:rPr lang="as-IN" sz="2800" dirty="0">
                <a:solidFill>
                  <a:schemeClr val="bg2"/>
                </a:solidFill>
                <a:latin typeface="Kalpurush" panose="02000600000000000000" pitchFamily="2" charset="0"/>
                <a:ea typeface="Calibri" pitchFamily="34" charset="-122"/>
                <a:cs typeface="Kalpurush" panose="02000600000000000000" pitchFamily="2" charset="0"/>
              </a:rPr>
              <a:t>অর্ধেক আলোকিত হয়। ফলে চাঁদকে অর্ধ-গোলাকার আকৃতির দেখায় ।</a:t>
            </a:r>
            <a:endParaRPr lang="en-US" sz="2800" dirty="0">
              <a:solidFill>
                <a:schemeClr val="bg2"/>
              </a:solidFill>
              <a:latin typeface="Kalpurush" panose="02000600000000000000" pitchFamily="2" charset="0"/>
              <a:cs typeface="Kalpurush" panose="02000600000000000000" pitchFamily="2" charset="0"/>
            </a:endParaRPr>
          </a:p>
        </p:txBody>
      </p:sp>
      <p:sp>
        <p:nvSpPr>
          <p:cNvPr id="22" name="Freeform 55">
            <a:extLst>
              <a:ext uri="{FF2B5EF4-FFF2-40B4-BE49-F238E27FC236}">
                <a16:creationId xmlns:a16="http://schemas.microsoft.com/office/drawing/2014/main" id="{E58502B3-F454-8DE0-8AD1-91170B064D36}"/>
              </a:ext>
            </a:extLst>
          </p:cNvPr>
          <p:cNvSpPr/>
          <p:nvPr/>
        </p:nvSpPr>
        <p:spPr>
          <a:xfrm>
            <a:off x="1610868" y="1714500"/>
            <a:ext cx="5617464" cy="5617464"/>
          </a:xfrm>
          <a:custGeom>
            <a:avLst/>
            <a:gdLst/>
            <a:ahLst/>
            <a:cxnLst/>
            <a:rect l="l" t="t" r="r" b="b"/>
            <a:pathLst>
              <a:path w="1663487" h="1663487">
                <a:moveTo>
                  <a:pt x="0" y="0"/>
                </a:moveTo>
                <a:lnTo>
                  <a:pt x="1663487" y="0"/>
                </a:lnTo>
                <a:lnTo>
                  <a:pt x="1663487" y="1663488"/>
                </a:lnTo>
                <a:lnTo>
                  <a:pt x="0" y="166348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
        <p:nvSpPr>
          <p:cNvPr id="26" name="!!Track">
            <a:extLst>
              <a:ext uri="{FF2B5EF4-FFF2-40B4-BE49-F238E27FC236}">
                <a16:creationId xmlns:a16="http://schemas.microsoft.com/office/drawing/2014/main" id="{28E30ACA-C0E8-D2B9-1527-5B132EDF8207}"/>
              </a:ext>
            </a:extLst>
          </p:cNvPr>
          <p:cNvSpPr/>
          <p:nvPr/>
        </p:nvSpPr>
        <p:spPr>
          <a:xfrm>
            <a:off x="1844802" y="9079992"/>
            <a:ext cx="14593824" cy="0"/>
          </a:xfrm>
          <a:prstGeom prst="line">
            <a:avLst/>
          </a:prstGeom>
          <a:noFill/>
          <a:ln w="12700">
            <a:solidFill>
              <a:srgbClr val="3A4680"/>
            </a:solidFill>
            <a:prstDash val="solid"/>
          </a:ln>
        </p:spPr>
        <p:txBody>
          <a:bodyPr/>
          <a:lstStyle/>
          <a:p>
            <a:endParaRPr lang="en-US" sz="2700">
              <a:latin typeface="Kalpurush" panose="02000600000000000000" pitchFamily="2" charset="0"/>
              <a:cs typeface="Kalpurush" panose="02000600000000000000" pitchFamily="2" charset="0"/>
            </a:endParaRPr>
          </a:p>
        </p:txBody>
      </p:sp>
      <p:sp>
        <p:nvSpPr>
          <p:cNvPr id="28" name="Freeform 55">
            <a:extLst>
              <a:ext uri="{FF2B5EF4-FFF2-40B4-BE49-F238E27FC236}">
                <a16:creationId xmlns:a16="http://schemas.microsoft.com/office/drawing/2014/main" id="{2E360A0C-068D-4D47-2115-0991ED7543FF}"/>
              </a:ext>
            </a:extLst>
          </p:cNvPr>
          <p:cNvSpPr/>
          <p:nvPr/>
        </p:nvSpPr>
        <p:spPr>
          <a:xfrm>
            <a:off x="5562600" y="8643491"/>
            <a:ext cx="850393" cy="850393"/>
          </a:xfrm>
          <a:custGeom>
            <a:avLst/>
            <a:gdLst/>
            <a:ahLst/>
            <a:cxnLst/>
            <a:rect l="l" t="t" r="r" b="b"/>
            <a:pathLst>
              <a:path w="1663487" h="1663487">
                <a:moveTo>
                  <a:pt x="0" y="0"/>
                </a:moveTo>
                <a:lnTo>
                  <a:pt x="1663487" y="0"/>
                </a:lnTo>
                <a:lnTo>
                  <a:pt x="1663487" y="1663488"/>
                </a:lnTo>
                <a:lnTo>
                  <a:pt x="0" y="166348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
        <p:nvSpPr>
          <p:cNvPr id="30" name="Freeform 57">
            <a:extLst>
              <a:ext uri="{FF2B5EF4-FFF2-40B4-BE49-F238E27FC236}">
                <a16:creationId xmlns:a16="http://schemas.microsoft.com/office/drawing/2014/main" id="{37CBAA46-3C9F-7334-49A1-B72428412F08}"/>
              </a:ext>
            </a:extLst>
          </p:cNvPr>
          <p:cNvSpPr/>
          <p:nvPr/>
        </p:nvSpPr>
        <p:spPr>
          <a:xfrm>
            <a:off x="7696200" y="8654795"/>
            <a:ext cx="850393" cy="850393"/>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
        <p:nvSpPr>
          <p:cNvPr id="32" name="Freeform 51">
            <a:extLst>
              <a:ext uri="{FF2B5EF4-FFF2-40B4-BE49-F238E27FC236}">
                <a16:creationId xmlns:a16="http://schemas.microsoft.com/office/drawing/2014/main" id="{A2E2D4B3-24AB-2C57-A0B8-EE4A76884815}"/>
              </a:ext>
            </a:extLst>
          </p:cNvPr>
          <p:cNvSpPr/>
          <p:nvPr/>
        </p:nvSpPr>
        <p:spPr>
          <a:xfrm>
            <a:off x="9817608" y="8654796"/>
            <a:ext cx="850392" cy="850392"/>
          </a:xfrm>
          <a:custGeom>
            <a:avLst/>
            <a:gdLst/>
            <a:ahLst/>
            <a:cxnLst/>
            <a:rect l="l" t="t" r="r" b="b"/>
            <a:pathLst>
              <a:path w="1663487" h="1663487">
                <a:moveTo>
                  <a:pt x="0" y="0"/>
                </a:moveTo>
                <a:lnTo>
                  <a:pt x="1663488" y="0"/>
                </a:lnTo>
                <a:lnTo>
                  <a:pt x="1663488" y="1663487"/>
                </a:lnTo>
                <a:lnTo>
                  <a:pt x="0" y="166348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dirty="0">
              <a:latin typeface="Kalpurush" panose="02000600000000000000" pitchFamily="2" charset="0"/>
              <a:cs typeface="Kalpurush" panose="02000600000000000000" pitchFamily="2" charset="0"/>
            </a:endParaRPr>
          </a:p>
        </p:txBody>
      </p:sp>
      <p:sp>
        <p:nvSpPr>
          <p:cNvPr id="34" name="Freeform 56">
            <a:extLst>
              <a:ext uri="{FF2B5EF4-FFF2-40B4-BE49-F238E27FC236}">
                <a16:creationId xmlns:a16="http://schemas.microsoft.com/office/drawing/2014/main" id="{23C60D4B-475D-6481-6F32-9311D9BA2275}"/>
              </a:ext>
            </a:extLst>
          </p:cNvPr>
          <p:cNvSpPr/>
          <p:nvPr/>
        </p:nvSpPr>
        <p:spPr>
          <a:xfrm>
            <a:off x="11875008" y="8654796"/>
            <a:ext cx="850392" cy="850392"/>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dirty="0">
              <a:latin typeface="Kalpurush" panose="02000600000000000000" pitchFamily="2" charset="0"/>
              <a:cs typeface="Kalpurush" panose="02000600000000000000" pitchFamily="2" charset="0"/>
            </a:endParaRPr>
          </a:p>
        </p:txBody>
      </p:sp>
      <p:sp>
        <p:nvSpPr>
          <p:cNvPr id="36" name="Freeform 54">
            <a:extLst>
              <a:ext uri="{FF2B5EF4-FFF2-40B4-BE49-F238E27FC236}">
                <a16:creationId xmlns:a16="http://schemas.microsoft.com/office/drawing/2014/main" id="{DD1307E5-5F80-C96C-1FB9-01B7CF98A4D0}"/>
              </a:ext>
            </a:extLst>
          </p:cNvPr>
          <p:cNvSpPr/>
          <p:nvPr/>
        </p:nvSpPr>
        <p:spPr>
          <a:xfrm>
            <a:off x="13868400" y="8643492"/>
            <a:ext cx="850392" cy="850392"/>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
        <p:nvSpPr>
          <p:cNvPr id="38" name="Freeform 53">
            <a:extLst>
              <a:ext uri="{FF2B5EF4-FFF2-40B4-BE49-F238E27FC236}">
                <a16:creationId xmlns:a16="http://schemas.microsoft.com/office/drawing/2014/main" id="{0E0B9514-5DA8-5ABE-4352-E4BB0715FAB9}"/>
              </a:ext>
            </a:extLst>
          </p:cNvPr>
          <p:cNvSpPr/>
          <p:nvPr/>
        </p:nvSpPr>
        <p:spPr>
          <a:xfrm flipH="1">
            <a:off x="15989807" y="8660238"/>
            <a:ext cx="850393" cy="850393"/>
          </a:xfrm>
          <a:custGeom>
            <a:avLst/>
            <a:gdLst/>
            <a:ahLst/>
            <a:cxnLst/>
            <a:rect l="l" t="t" r="r" b="b"/>
            <a:pathLst>
              <a:path w="1663487" h="1663487">
                <a:moveTo>
                  <a:pt x="1663487" y="0"/>
                </a:moveTo>
                <a:lnTo>
                  <a:pt x="0" y="0"/>
                </a:lnTo>
                <a:lnTo>
                  <a:pt x="0" y="1663488"/>
                </a:lnTo>
                <a:lnTo>
                  <a:pt x="1663487" y="1663488"/>
                </a:lnTo>
                <a:lnTo>
                  <a:pt x="1663487"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
        <p:nvSpPr>
          <p:cNvPr id="40" name="Freeform 50">
            <a:extLst>
              <a:ext uri="{FF2B5EF4-FFF2-40B4-BE49-F238E27FC236}">
                <a16:creationId xmlns:a16="http://schemas.microsoft.com/office/drawing/2014/main" id="{FC44BBD0-74EC-1DA7-B466-56BD3C7CCCC3}"/>
              </a:ext>
            </a:extLst>
          </p:cNvPr>
          <p:cNvSpPr/>
          <p:nvPr/>
        </p:nvSpPr>
        <p:spPr>
          <a:xfrm>
            <a:off x="1449576" y="8650476"/>
            <a:ext cx="836424" cy="836424"/>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
        <p:nvSpPr>
          <p:cNvPr id="42" name="Freeform 52">
            <a:extLst>
              <a:ext uri="{FF2B5EF4-FFF2-40B4-BE49-F238E27FC236}">
                <a16:creationId xmlns:a16="http://schemas.microsoft.com/office/drawing/2014/main" id="{4CC64930-706F-8D6C-359A-460470D7169B}"/>
              </a:ext>
            </a:extLst>
          </p:cNvPr>
          <p:cNvSpPr/>
          <p:nvPr/>
        </p:nvSpPr>
        <p:spPr>
          <a:xfrm>
            <a:off x="3569208" y="8654796"/>
            <a:ext cx="850392" cy="850392"/>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
        <p:nvSpPr>
          <p:cNvPr id="44" name="!!Marker">
            <a:extLst>
              <a:ext uri="{FF2B5EF4-FFF2-40B4-BE49-F238E27FC236}">
                <a16:creationId xmlns:a16="http://schemas.microsoft.com/office/drawing/2014/main" id="{42155A0D-936E-F84F-54AE-270EDF848E8B}"/>
              </a:ext>
            </a:extLst>
          </p:cNvPr>
          <p:cNvSpPr/>
          <p:nvPr/>
        </p:nvSpPr>
        <p:spPr>
          <a:xfrm>
            <a:off x="5410200" y="8531352"/>
            <a:ext cx="1143000" cy="1097280"/>
          </a:xfrm>
          <a:prstGeom prst="ellipse">
            <a:avLst/>
          </a:prstGeom>
          <a:ln w="28575">
            <a:solidFill>
              <a:srgbClr val="F2C879"/>
            </a:solidFill>
            <a:prstDash val="solid"/>
          </a:ln>
        </p:spPr>
        <p:txBody>
          <a:bodyPr/>
          <a:lstStyle/>
          <a:p>
            <a:endParaRPr lang="en-US" sz="2700">
              <a:latin typeface="Kalpurush" panose="02000600000000000000" pitchFamily="2" charset="0"/>
              <a:cs typeface="Kalpurush" panose="02000600000000000000" pitchFamily="2"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8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00"/>
                                        <p:tgtEl>
                                          <p:spTgt spid="3"/>
                                        </p:tgtEl>
                                      </p:cBhvr>
                                    </p:animEffect>
                                  </p:childTnLst>
                                </p:cTn>
                              </p:par>
                              <p:par>
                                <p:cTn id="8" presetID="10" presetClass="entr" presetSubtype="0" fill="hold" grpId="0" nodeType="withEffect">
                                  <p:stCondLst>
                                    <p:cond delay="15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700"/>
                                        <p:tgtEl>
                                          <p:spTgt spid="4"/>
                                        </p:tgtEl>
                                      </p:cBhvr>
                                    </p:animEffect>
                                  </p:childTnLst>
                                </p:cTn>
                              </p:par>
                              <p:par>
                                <p:cTn id="11" presetID="10" presetClass="entr" presetSubtype="0" fill="hold" grpId="0" nodeType="withEffect">
                                  <p:stCondLst>
                                    <p:cond delay="3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700"/>
                                        <p:tgtEl>
                                          <p:spTgt spid="5"/>
                                        </p:tgtEl>
                                      </p:cBhvr>
                                    </p:animEffect>
                                  </p:childTnLst>
                                </p:cTn>
                              </p:par>
                              <p:par>
                                <p:cTn id="14" presetID="10" presetClass="entr" presetSubtype="0" fill="hold" grpId="0" nodeType="withEffect">
                                  <p:stCondLst>
                                    <p:cond delay="55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700"/>
                                        <p:tgtEl>
                                          <p:spTgt spid="6"/>
                                        </p:tgtEl>
                                      </p:cBhvr>
                                    </p:animEffect>
                                  </p:childTnLst>
                                </p:cTn>
                              </p:par>
                              <p:par>
                                <p:cTn id="17" presetID="10" presetClass="entr" presetSubtype="0" fill="hold" grpId="0" nodeType="withEffect">
                                  <p:stCondLst>
                                    <p:cond delay="70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700"/>
                                        <p:tgtEl>
                                          <p:spTgt spid="7"/>
                                        </p:tgtEl>
                                      </p:cBhvr>
                                    </p:animEffect>
                                  </p:childTnLst>
                                </p:cTn>
                              </p:par>
                              <p:par>
                                <p:cTn id="20" presetID="10" presetClass="entr" presetSubtype="0" fill="hold" grpId="0" nodeType="withEffect">
                                  <p:stCondLst>
                                    <p:cond delay="110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yebrow"/>
          <p:cNvSpPr txBox="1"/>
          <p:nvPr/>
        </p:nvSpPr>
        <p:spPr>
          <a:xfrm>
            <a:off x="8915400" y="1097280"/>
            <a:ext cx="8229600" cy="480060"/>
          </a:xfrm>
          <a:prstGeom prst="rect">
            <a:avLst/>
          </a:prstGeom>
          <a:noFill/>
          <a:ln/>
        </p:spPr>
        <p:txBody>
          <a:bodyPr wrap="square" lIns="0" tIns="0" rIns="0" bIns="0" rtlCol="0" anchor="t"/>
          <a:lstStyle/>
          <a:p>
            <a:r>
              <a:rPr lang="en-US" sz="2250" b="1" kern="0" spc="600" dirty="0" err="1">
                <a:solidFill>
                  <a:srgbClr val="F2C879"/>
                </a:solidFill>
                <a:latin typeface="Kalpurush" panose="02000600000000000000" pitchFamily="2" charset="0"/>
                <a:ea typeface="Calibri" pitchFamily="34" charset="-122"/>
                <a:cs typeface="Kalpurush" panose="02000600000000000000" pitchFamily="2" charset="0"/>
              </a:rPr>
              <a:t>দশা</a:t>
            </a:r>
            <a:r>
              <a:rPr lang="en-US" sz="2250" b="1" kern="0" spc="600" dirty="0">
                <a:solidFill>
                  <a:srgbClr val="F2C879"/>
                </a:solidFill>
                <a:latin typeface="Kalpurush" panose="02000600000000000000" pitchFamily="2" charset="0"/>
                <a:ea typeface="Calibri" pitchFamily="34" charset="-122"/>
                <a:cs typeface="Kalpurush" panose="02000600000000000000" pitchFamily="2" charset="0"/>
              </a:rPr>
              <a:t> ০৪ / ০৮</a:t>
            </a:r>
            <a:endParaRPr lang="en-US" sz="2250" dirty="0">
              <a:latin typeface="Kalpurush" panose="02000600000000000000" pitchFamily="2" charset="0"/>
              <a:cs typeface="Kalpurush" panose="02000600000000000000" pitchFamily="2" charset="0"/>
            </a:endParaRPr>
          </a:p>
        </p:txBody>
      </p:sp>
      <p:sp>
        <p:nvSpPr>
          <p:cNvPr id="4" name="PhaseName"/>
          <p:cNvSpPr txBox="1"/>
          <p:nvPr/>
        </p:nvSpPr>
        <p:spPr>
          <a:xfrm>
            <a:off x="8915400" y="1645920"/>
            <a:ext cx="8839200" cy="1165860"/>
          </a:xfrm>
          <a:prstGeom prst="rect">
            <a:avLst/>
          </a:prstGeom>
          <a:noFill/>
          <a:ln/>
        </p:spPr>
        <p:txBody>
          <a:bodyPr wrap="square" lIns="0" tIns="0" rIns="0" bIns="0" rtlCol="0" anchor="ctr"/>
          <a:lstStyle/>
          <a:p>
            <a:r>
              <a:rPr lang="as-IN" sz="6600" b="1" dirty="0">
                <a:solidFill>
                  <a:srgbClr val="EEF1FA"/>
                </a:solidFill>
                <a:latin typeface="Kalpurush" panose="02000600000000000000" pitchFamily="2" charset="0"/>
                <a:ea typeface="Calibri" pitchFamily="34" charset="-122"/>
                <a:cs typeface="Kalpurush" panose="02000600000000000000" pitchFamily="2" charset="0"/>
              </a:rPr>
              <a:t>আলোকিত অংশের ক্রমশ বৃদ্ধি</a:t>
            </a:r>
            <a:endParaRPr lang="en-US" sz="6600" b="1" dirty="0">
              <a:latin typeface="Kalpurush" panose="02000600000000000000" pitchFamily="2" charset="0"/>
              <a:cs typeface="Kalpurush" panose="02000600000000000000" pitchFamily="2" charset="0"/>
            </a:endParaRPr>
          </a:p>
        </p:txBody>
      </p:sp>
      <p:sp>
        <p:nvSpPr>
          <p:cNvPr id="5" name="Tagline"/>
          <p:cNvSpPr txBox="1"/>
          <p:nvPr/>
        </p:nvSpPr>
        <p:spPr>
          <a:xfrm>
            <a:off x="8915400" y="2880360"/>
            <a:ext cx="8229600" cy="617220"/>
          </a:xfrm>
          <a:prstGeom prst="rect">
            <a:avLst/>
          </a:prstGeom>
          <a:noFill/>
          <a:ln/>
        </p:spPr>
        <p:txBody>
          <a:bodyPr wrap="square" lIns="0" tIns="0" rIns="0" bIns="0" rtlCol="0" anchor="t"/>
          <a:lstStyle/>
          <a:p>
            <a:r>
              <a:rPr lang="as-IN" sz="2850" i="1" dirty="0">
                <a:solidFill>
                  <a:srgbClr val="A9B4D6"/>
                </a:solidFill>
                <a:latin typeface="Kalpurush" panose="02000600000000000000" pitchFamily="2" charset="0"/>
                <a:ea typeface="Calibri" pitchFamily="34" charset="-122"/>
                <a:cs typeface="Kalpurush" panose="02000600000000000000" pitchFamily="2" charset="0"/>
              </a:rPr>
              <a:t>প্রায় পূর্ণ, এবং প্রতি রাতেই আরও উজ্জ্বল</a:t>
            </a:r>
            <a:r>
              <a:rPr lang="en-US" sz="2850" i="1" dirty="0">
                <a:solidFill>
                  <a:srgbClr val="A9B4D6"/>
                </a:solidFill>
                <a:latin typeface="Kalpurush" panose="02000600000000000000" pitchFamily="2" charset="0"/>
                <a:ea typeface="Calibri" pitchFamily="34" charset="-122"/>
                <a:cs typeface="Kalpurush" panose="02000600000000000000" pitchFamily="2" charset="0"/>
              </a:rPr>
              <a:t> </a:t>
            </a:r>
            <a:r>
              <a:rPr lang="en-US" sz="2850" i="1" dirty="0" err="1">
                <a:solidFill>
                  <a:srgbClr val="A9B4D6"/>
                </a:solidFill>
                <a:latin typeface="Kalpurush" panose="02000600000000000000" pitchFamily="2" charset="0"/>
                <a:ea typeface="Calibri" pitchFamily="34" charset="-122"/>
                <a:cs typeface="Kalpurush" panose="02000600000000000000" pitchFamily="2" charset="0"/>
              </a:rPr>
              <a:t>হচ্ছে</a:t>
            </a:r>
            <a:endParaRPr lang="en-US" sz="2850" dirty="0">
              <a:latin typeface="Kalpurush" panose="02000600000000000000" pitchFamily="2" charset="0"/>
              <a:cs typeface="Kalpurush" panose="02000600000000000000" pitchFamily="2" charset="0"/>
            </a:endParaRPr>
          </a:p>
        </p:txBody>
      </p:sp>
      <p:sp>
        <p:nvSpPr>
          <p:cNvPr id="6" name="Stat0"/>
          <p:cNvSpPr txBox="1"/>
          <p:nvPr/>
        </p:nvSpPr>
        <p:spPr>
          <a:xfrm>
            <a:off x="8915400" y="3909060"/>
            <a:ext cx="2551176" cy="1508760"/>
          </a:xfrm>
          <a:prstGeom prst="roundRect">
            <a:avLst>
              <a:gd name="adj" fmla="val 10909"/>
            </a:avLst>
          </a:prstGeom>
          <a:solidFill>
            <a:srgbClr val="141C3F"/>
          </a:solidFill>
          <a:ln/>
        </p:spPr>
        <p:txBody>
          <a:bodyPr wrap="square" lIns="228600" tIns="228600" rIns="228600" bIns="228600" rtlCol="0" anchor="ctr"/>
          <a:lstStyle/>
          <a:p>
            <a:r>
              <a:rPr lang="en-US" sz="3900" b="1" dirty="0">
                <a:solidFill>
                  <a:srgbClr val="F2C879"/>
                </a:solidFill>
                <a:latin typeface="Kalpurush" panose="02000600000000000000" pitchFamily="2" charset="0"/>
                <a:ea typeface="Cambria" pitchFamily="34" charset="-122"/>
                <a:cs typeface="Kalpurush" panose="02000600000000000000" pitchFamily="2" charset="0"/>
              </a:rPr>
              <a:t>৫১–৯৯%</a:t>
            </a:r>
            <a:endParaRPr lang="en-US" sz="3900" dirty="0">
              <a:latin typeface="Kalpurush" panose="02000600000000000000" pitchFamily="2" charset="0"/>
              <a:cs typeface="Kalpurush" panose="02000600000000000000" pitchFamily="2" charset="0"/>
            </a:endParaRPr>
          </a:p>
          <a:p>
            <a:r>
              <a:rPr lang="en-US" sz="2400" dirty="0" err="1">
                <a:solidFill>
                  <a:srgbClr val="A9B4D6"/>
                </a:solidFill>
                <a:latin typeface="Kalpurush" panose="02000600000000000000" pitchFamily="2" charset="0"/>
                <a:ea typeface="Calibri" pitchFamily="34" charset="-122"/>
                <a:cs typeface="Kalpurush" panose="02000600000000000000" pitchFamily="2" charset="0"/>
              </a:rPr>
              <a:t>আলোকিত</a:t>
            </a:r>
            <a:endParaRPr lang="en-US" sz="2400" dirty="0">
              <a:latin typeface="Kalpurush" panose="02000600000000000000" pitchFamily="2" charset="0"/>
              <a:cs typeface="Kalpurush" panose="02000600000000000000" pitchFamily="2" charset="0"/>
            </a:endParaRPr>
          </a:p>
        </p:txBody>
      </p:sp>
      <p:sp>
        <p:nvSpPr>
          <p:cNvPr id="7" name="Stat1"/>
          <p:cNvSpPr txBox="1"/>
          <p:nvPr/>
        </p:nvSpPr>
        <p:spPr>
          <a:xfrm>
            <a:off x="12231624" y="3909060"/>
            <a:ext cx="2551176" cy="1508760"/>
          </a:xfrm>
          <a:prstGeom prst="roundRect">
            <a:avLst>
              <a:gd name="adj" fmla="val 10909"/>
            </a:avLst>
          </a:prstGeom>
          <a:solidFill>
            <a:srgbClr val="141C3F"/>
          </a:solidFill>
          <a:ln/>
        </p:spPr>
        <p:txBody>
          <a:bodyPr wrap="square" lIns="228600" tIns="228600" rIns="228600" bIns="228600" rtlCol="0" anchor="ctr"/>
          <a:lstStyle/>
          <a:p>
            <a:r>
              <a:rPr lang="en-US" sz="3900" b="1" dirty="0">
                <a:solidFill>
                  <a:srgbClr val="F2C879"/>
                </a:solidFill>
                <a:latin typeface="Kalpurush" panose="02000600000000000000" pitchFamily="2" charset="0"/>
                <a:ea typeface="Cambria" pitchFamily="34" charset="-122"/>
                <a:cs typeface="Kalpurush" panose="02000600000000000000" pitchFamily="2" charset="0"/>
              </a:rPr>
              <a:t>৮–১৪</a:t>
            </a:r>
            <a:endParaRPr lang="en-US" sz="3900" dirty="0">
              <a:latin typeface="Kalpurush" panose="02000600000000000000" pitchFamily="2" charset="0"/>
              <a:cs typeface="Kalpurush" panose="02000600000000000000" pitchFamily="2" charset="0"/>
            </a:endParaRPr>
          </a:p>
          <a:p>
            <a:r>
              <a:rPr lang="en-US" sz="2400" dirty="0" err="1">
                <a:solidFill>
                  <a:srgbClr val="A9B4D6"/>
                </a:solidFill>
                <a:latin typeface="Kalpurush" panose="02000600000000000000" pitchFamily="2" charset="0"/>
                <a:ea typeface="Calibri" pitchFamily="34" charset="-122"/>
                <a:cs typeface="Kalpurush" panose="02000600000000000000" pitchFamily="2" charset="0"/>
              </a:rPr>
              <a:t>দিন</a:t>
            </a:r>
            <a:r>
              <a:rPr lang="en-US" sz="2400" dirty="0">
                <a:solidFill>
                  <a:srgbClr val="A9B4D6"/>
                </a:solidFill>
                <a:latin typeface="Kalpurush" panose="02000600000000000000" pitchFamily="2" charset="0"/>
                <a:ea typeface="Calibri" pitchFamily="34" charset="-122"/>
                <a:cs typeface="Kalpurush" panose="02000600000000000000" pitchFamily="2" charset="0"/>
              </a:rPr>
              <a:t> </a:t>
            </a:r>
            <a:r>
              <a:rPr lang="en-US" sz="2400" dirty="0" err="1">
                <a:solidFill>
                  <a:srgbClr val="A9B4D6"/>
                </a:solidFill>
                <a:latin typeface="Kalpurush" panose="02000600000000000000" pitchFamily="2" charset="0"/>
                <a:ea typeface="Calibri" pitchFamily="34" charset="-122"/>
                <a:cs typeface="Kalpurush" panose="02000600000000000000" pitchFamily="2" charset="0"/>
              </a:rPr>
              <a:t>চক্র</a:t>
            </a:r>
            <a:endParaRPr lang="en-US" sz="2400" dirty="0">
              <a:latin typeface="Kalpurush" panose="02000600000000000000" pitchFamily="2" charset="0"/>
              <a:cs typeface="Kalpurush" panose="02000600000000000000" pitchFamily="2" charset="0"/>
            </a:endParaRPr>
          </a:p>
        </p:txBody>
      </p:sp>
      <p:sp>
        <p:nvSpPr>
          <p:cNvPr id="9" name="Body"/>
          <p:cNvSpPr txBox="1"/>
          <p:nvPr/>
        </p:nvSpPr>
        <p:spPr>
          <a:xfrm>
            <a:off x="8915400" y="6202680"/>
            <a:ext cx="8229600" cy="1303020"/>
          </a:xfrm>
          <a:prstGeom prst="rect">
            <a:avLst/>
          </a:prstGeom>
          <a:noFill/>
          <a:ln/>
        </p:spPr>
        <p:txBody>
          <a:bodyPr wrap="square" lIns="0" tIns="0" rIns="0" bIns="0" rtlCol="0" anchor="t"/>
          <a:lstStyle/>
          <a:p>
            <a:r>
              <a:rPr lang="as-IN" sz="2800" dirty="0">
                <a:solidFill>
                  <a:srgbClr val="EEF1FA"/>
                </a:solidFill>
                <a:latin typeface="Kalpurush" panose="02000600000000000000" pitchFamily="2" charset="0"/>
                <a:ea typeface="Calibri" pitchFamily="34" charset="-122"/>
                <a:cs typeface="Kalpurush" panose="02000600000000000000" pitchFamily="2" charset="0"/>
              </a:rPr>
              <a:t>আলোকিত অংশের ক্রমশ বৃদ্ধি: প্রথম চতুর্থাংশের পরে ধীরে ধীরে চাঁদের পৃষ্ঠের অর্ধেকেরও বেশি আলোকিত হয়ে যায়।</a:t>
            </a:r>
            <a:endParaRPr lang="en-US" sz="2800" dirty="0">
              <a:latin typeface="Kalpurush" panose="02000600000000000000" pitchFamily="2" charset="0"/>
              <a:cs typeface="Kalpurush" panose="02000600000000000000" pitchFamily="2" charset="0"/>
            </a:endParaRPr>
          </a:p>
        </p:txBody>
      </p:sp>
      <p:sp>
        <p:nvSpPr>
          <p:cNvPr id="24" name="!!Track">
            <a:extLst>
              <a:ext uri="{FF2B5EF4-FFF2-40B4-BE49-F238E27FC236}">
                <a16:creationId xmlns:a16="http://schemas.microsoft.com/office/drawing/2014/main" id="{61589E2D-3DC2-1CBA-A666-08C51D009C60}"/>
              </a:ext>
            </a:extLst>
          </p:cNvPr>
          <p:cNvSpPr/>
          <p:nvPr/>
        </p:nvSpPr>
        <p:spPr>
          <a:xfrm>
            <a:off x="1844802" y="9079992"/>
            <a:ext cx="14593824" cy="0"/>
          </a:xfrm>
          <a:prstGeom prst="line">
            <a:avLst/>
          </a:prstGeom>
          <a:noFill/>
          <a:ln w="12700">
            <a:solidFill>
              <a:srgbClr val="3A4680"/>
            </a:solidFill>
            <a:prstDash val="solid"/>
          </a:ln>
        </p:spPr>
        <p:txBody>
          <a:bodyPr/>
          <a:lstStyle/>
          <a:p>
            <a:endParaRPr lang="en-US" sz="2700">
              <a:latin typeface="Kalpurush" panose="02000600000000000000" pitchFamily="2" charset="0"/>
              <a:cs typeface="Kalpurush" panose="02000600000000000000" pitchFamily="2" charset="0"/>
            </a:endParaRPr>
          </a:p>
        </p:txBody>
      </p:sp>
      <p:sp>
        <p:nvSpPr>
          <p:cNvPr id="26" name="Freeform 55">
            <a:extLst>
              <a:ext uri="{FF2B5EF4-FFF2-40B4-BE49-F238E27FC236}">
                <a16:creationId xmlns:a16="http://schemas.microsoft.com/office/drawing/2014/main" id="{5BECDC80-C725-0962-ACBF-73114825B249}"/>
              </a:ext>
            </a:extLst>
          </p:cNvPr>
          <p:cNvSpPr/>
          <p:nvPr/>
        </p:nvSpPr>
        <p:spPr>
          <a:xfrm>
            <a:off x="5562600" y="8643491"/>
            <a:ext cx="850393" cy="850393"/>
          </a:xfrm>
          <a:custGeom>
            <a:avLst/>
            <a:gdLst/>
            <a:ahLst/>
            <a:cxnLst/>
            <a:rect l="l" t="t" r="r" b="b"/>
            <a:pathLst>
              <a:path w="1663487" h="1663487">
                <a:moveTo>
                  <a:pt x="0" y="0"/>
                </a:moveTo>
                <a:lnTo>
                  <a:pt x="1663487" y="0"/>
                </a:lnTo>
                <a:lnTo>
                  <a:pt x="1663487" y="1663488"/>
                </a:lnTo>
                <a:lnTo>
                  <a:pt x="0" y="166348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
        <p:nvSpPr>
          <p:cNvPr id="28" name="Freeform 57">
            <a:extLst>
              <a:ext uri="{FF2B5EF4-FFF2-40B4-BE49-F238E27FC236}">
                <a16:creationId xmlns:a16="http://schemas.microsoft.com/office/drawing/2014/main" id="{682F1369-DC22-17CA-40F1-47B68D839252}"/>
              </a:ext>
            </a:extLst>
          </p:cNvPr>
          <p:cNvSpPr/>
          <p:nvPr/>
        </p:nvSpPr>
        <p:spPr>
          <a:xfrm>
            <a:off x="7696200" y="8654795"/>
            <a:ext cx="850393" cy="850393"/>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
        <p:nvSpPr>
          <p:cNvPr id="30" name="Freeform 51">
            <a:extLst>
              <a:ext uri="{FF2B5EF4-FFF2-40B4-BE49-F238E27FC236}">
                <a16:creationId xmlns:a16="http://schemas.microsoft.com/office/drawing/2014/main" id="{AC913E38-344B-7B07-6B4B-90640740C357}"/>
              </a:ext>
            </a:extLst>
          </p:cNvPr>
          <p:cNvSpPr/>
          <p:nvPr/>
        </p:nvSpPr>
        <p:spPr>
          <a:xfrm>
            <a:off x="9817608" y="8654796"/>
            <a:ext cx="850392" cy="850392"/>
          </a:xfrm>
          <a:custGeom>
            <a:avLst/>
            <a:gdLst/>
            <a:ahLst/>
            <a:cxnLst/>
            <a:rect l="l" t="t" r="r" b="b"/>
            <a:pathLst>
              <a:path w="1663487" h="1663487">
                <a:moveTo>
                  <a:pt x="0" y="0"/>
                </a:moveTo>
                <a:lnTo>
                  <a:pt x="1663488" y="0"/>
                </a:lnTo>
                <a:lnTo>
                  <a:pt x="1663488" y="1663487"/>
                </a:lnTo>
                <a:lnTo>
                  <a:pt x="0" y="166348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dirty="0">
              <a:latin typeface="Kalpurush" panose="02000600000000000000" pitchFamily="2" charset="0"/>
              <a:cs typeface="Kalpurush" panose="02000600000000000000" pitchFamily="2" charset="0"/>
            </a:endParaRPr>
          </a:p>
        </p:txBody>
      </p:sp>
      <p:sp>
        <p:nvSpPr>
          <p:cNvPr id="32" name="Freeform 56">
            <a:extLst>
              <a:ext uri="{FF2B5EF4-FFF2-40B4-BE49-F238E27FC236}">
                <a16:creationId xmlns:a16="http://schemas.microsoft.com/office/drawing/2014/main" id="{3451F3AE-1A46-BDA8-A5C7-A67B8E986061}"/>
              </a:ext>
            </a:extLst>
          </p:cNvPr>
          <p:cNvSpPr/>
          <p:nvPr/>
        </p:nvSpPr>
        <p:spPr>
          <a:xfrm>
            <a:off x="11875008" y="8654796"/>
            <a:ext cx="850392" cy="850392"/>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dirty="0">
              <a:latin typeface="Kalpurush" panose="02000600000000000000" pitchFamily="2" charset="0"/>
              <a:cs typeface="Kalpurush" panose="02000600000000000000" pitchFamily="2" charset="0"/>
            </a:endParaRPr>
          </a:p>
        </p:txBody>
      </p:sp>
      <p:sp>
        <p:nvSpPr>
          <p:cNvPr id="34" name="Freeform 54">
            <a:extLst>
              <a:ext uri="{FF2B5EF4-FFF2-40B4-BE49-F238E27FC236}">
                <a16:creationId xmlns:a16="http://schemas.microsoft.com/office/drawing/2014/main" id="{06059167-6038-E133-B538-49979FE48204}"/>
              </a:ext>
            </a:extLst>
          </p:cNvPr>
          <p:cNvSpPr/>
          <p:nvPr/>
        </p:nvSpPr>
        <p:spPr>
          <a:xfrm>
            <a:off x="13868400" y="8643492"/>
            <a:ext cx="850392" cy="850392"/>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
        <p:nvSpPr>
          <p:cNvPr id="36" name="Freeform 53">
            <a:extLst>
              <a:ext uri="{FF2B5EF4-FFF2-40B4-BE49-F238E27FC236}">
                <a16:creationId xmlns:a16="http://schemas.microsoft.com/office/drawing/2014/main" id="{ADF6EF28-3118-CB2C-126A-E53EDFD1B124}"/>
              </a:ext>
            </a:extLst>
          </p:cNvPr>
          <p:cNvSpPr/>
          <p:nvPr/>
        </p:nvSpPr>
        <p:spPr>
          <a:xfrm flipH="1">
            <a:off x="15989807" y="8660238"/>
            <a:ext cx="850393" cy="850393"/>
          </a:xfrm>
          <a:custGeom>
            <a:avLst/>
            <a:gdLst/>
            <a:ahLst/>
            <a:cxnLst/>
            <a:rect l="l" t="t" r="r" b="b"/>
            <a:pathLst>
              <a:path w="1663487" h="1663487">
                <a:moveTo>
                  <a:pt x="1663487" y="0"/>
                </a:moveTo>
                <a:lnTo>
                  <a:pt x="0" y="0"/>
                </a:lnTo>
                <a:lnTo>
                  <a:pt x="0" y="1663488"/>
                </a:lnTo>
                <a:lnTo>
                  <a:pt x="1663487" y="1663488"/>
                </a:lnTo>
                <a:lnTo>
                  <a:pt x="1663487"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
        <p:nvSpPr>
          <p:cNvPr id="38" name="Freeform 50">
            <a:extLst>
              <a:ext uri="{FF2B5EF4-FFF2-40B4-BE49-F238E27FC236}">
                <a16:creationId xmlns:a16="http://schemas.microsoft.com/office/drawing/2014/main" id="{351FAF58-B144-0A21-7F6F-929CE6EECE4C}"/>
              </a:ext>
            </a:extLst>
          </p:cNvPr>
          <p:cNvSpPr/>
          <p:nvPr/>
        </p:nvSpPr>
        <p:spPr>
          <a:xfrm>
            <a:off x="1449576" y="8650476"/>
            <a:ext cx="836424" cy="836424"/>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
        <p:nvSpPr>
          <p:cNvPr id="40" name="Freeform 52">
            <a:extLst>
              <a:ext uri="{FF2B5EF4-FFF2-40B4-BE49-F238E27FC236}">
                <a16:creationId xmlns:a16="http://schemas.microsoft.com/office/drawing/2014/main" id="{AD599817-85B8-3E51-071C-7000EA307898}"/>
              </a:ext>
            </a:extLst>
          </p:cNvPr>
          <p:cNvSpPr/>
          <p:nvPr/>
        </p:nvSpPr>
        <p:spPr>
          <a:xfrm>
            <a:off x="3569208" y="8654796"/>
            <a:ext cx="850392" cy="850392"/>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
        <p:nvSpPr>
          <p:cNvPr id="42" name="!!Marker">
            <a:extLst>
              <a:ext uri="{FF2B5EF4-FFF2-40B4-BE49-F238E27FC236}">
                <a16:creationId xmlns:a16="http://schemas.microsoft.com/office/drawing/2014/main" id="{41F6E2B7-5388-9B26-519D-9DB44C53EF87}"/>
              </a:ext>
            </a:extLst>
          </p:cNvPr>
          <p:cNvSpPr/>
          <p:nvPr/>
        </p:nvSpPr>
        <p:spPr>
          <a:xfrm>
            <a:off x="7543800" y="8531352"/>
            <a:ext cx="1143000" cy="1097280"/>
          </a:xfrm>
          <a:prstGeom prst="ellipse">
            <a:avLst/>
          </a:prstGeom>
          <a:ln w="28575">
            <a:solidFill>
              <a:srgbClr val="F2C879"/>
            </a:solidFill>
            <a:prstDash val="solid"/>
          </a:ln>
        </p:spPr>
        <p:txBody>
          <a:bodyPr/>
          <a:lstStyle/>
          <a:p>
            <a:endParaRPr lang="en-US" sz="2700">
              <a:latin typeface="Kalpurush" panose="02000600000000000000" pitchFamily="2" charset="0"/>
              <a:cs typeface="Kalpurush" panose="02000600000000000000" pitchFamily="2" charset="0"/>
            </a:endParaRPr>
          </a:p>
        </p:txBody>
      </p:sp>
      <p:sp>
        <p:nvSpPr>
          <p:cNvPr id="44" name="Freeform 57">
            <a:extLst>
              <a:ext uri="{FF2B5EF4-FFF2-40B4-BE49-F238E27FC236}">
                <a16:creationId xmlns:a16="http://schemas.microsoft.com/office/drawing/2014/main" id="{7E8ED1E4-4D6F-C9AF-7FAA-F64AD098190F}"/>
              </a:ext>
            </a:extLst>
          </p:cNvPr>
          <p:cNvSpPr/>
          <p:nvPr/>
        </p:nvSpPr>
        <p:spPr>
          <a:xfrm>
            <a:off x="1610868" y="1714500"/>
            <a:ext cx="5617464" cy="5617464"/>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8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00"/>
                                        <p:tgtEl>
                                          <p:spTgt spid="3"/>
                                        </p:tgtEl>
                                      </p:cBhvr>
                                    </p:animEffect>
                                  </p:childTnLst>
                                </p:cTn>
                              </p:par>
                              <p:par>
                                <p:cTn id="8" presetID="10" presetClass="entr" presetSubtype="0" fill="hold" grpId="0" nodeType="withEffect">
                                  <p:stCondLst>
                                    <p:cond delay="15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700"/>
                                        <p:tgtEl>
                                          <p:spTgt spid="4"/>
                                        </p:tgtEl>
                                      </p:cBhvr>
                                    </p:animEffect>
                                  </p:childTnLst>
                                </p:cTn>
                              </p:par>
                              <p:par>
                                <p:cTn id="11" presetID="10" presetClass="entr" presetSubtype="0" fill="hold" grpId="0" nodeType="withEffect">
                                  <p:stCondLst>
                                    <p:cond delay="3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700"/>
                                        <p:tgtEl>
                                          <p:spTgt spid="5"/>
                                        </p:tgtEl>
                                      </p:cBhvr>
                                    </p:animEffect>
                                  </p:childTnLst>
                                </p:cTn>
                              </p:par>
                              <p:par>
                                <p:cTn id="14" presetID="10" presetClass="entr" presetSubtype="0" fill="hold" grpId="0" nodeType="withEffect">
                                  <p:stCondLst>
                                    <p:cond delay="55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700"/>
                                        <p:tgtEl>
                                          <p:spTgt spid="6"/>
                                        </p:tgtEl>
                                      </p:cBhvr>
                                    </p:animEffect>
                                  </p:childTnLst>
                                </p:cTn>
                              </p:par>
                              <p:par>
                                <p:cTn id="17" presetID="10" presetClass="entr" presetSubtype="0" fill="hold" grpId="0" nodeType="withEffect">
                                  <p:stCondLst>
                                    <p:cond delay="70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700"/>
                                        <p:tgtEl>
                                          <p:spTgt spid="7"/>
                                        </p:tgtEl>
                                      </p:cBhvr>
                                    </p:animEffect>
                                  </p:childTnLst>
                                </p:cTn>
                              </p:par>
                              <p:par>
                                <p:cTn id="20" presetID="10" presetClass="entr" presetSubtype="0" fill="hold" grpId="0" nodeType="withEffect">
                                  <p:stCondLst>
                                    <p:cond delay="110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yebrow"/>
          <p:cNvSpPr txBox="1"/>
          <p:nvPr/>
        </p:nvSpPr>
        <p:spPr>
          <a:xfrm>
            <a:off x="8915400" y="1097280"/>
            <a:ext cx="8229600" cy="480060"/>
          </a:xfrm>
          <a:prstGeom prst="rect">
            <a:avLst/>
          </a:prstGeom>
          <a:noFill/>
          <a:ln/>
        </p:spPr>
        <p:txBody>
          <a:bodyPr wrap="square" lIns="0" tIns="0" rIns="0" bIns="0" rtlCol="0" anchor="t"/>
          <a:lstStyle/>
          <a:p>
            <a:r>
              <a:rPr lang="en-US" sz="2250" b="1" kern="0" spc="600" dirty="0" err="1">
                <a:solidFill>
                  <a:srgbClr val="F2C879"/>
                </a:solidFill>
                <a:latin typeface="Kalpurush" panose="02000600000000000000" pitchFamily="2" charset="0"/>
                <a:ea typeface="Calibri" pitchFamily="34" charset="-122"/>
                <a:cs typeface="Kalpurush" panose="02000600000000000000" pitchFamily="2" charset="0"/>
              </a:rPr>
              <a:t>দশা</a:t>
            </a:r>
            <a:r>
              <a:rPr lang="en-US" sz="2250" b="1" kern="0" spc="600" dirty="0">
                <a:solidFill>
                  <a:srgbClr val="F2C879"/>
                </a:solidFill>
                <a:latin typeface="Kalpurush" panose="02000600000000000000" pitchFamily="2" charset="0"/>
                <a:ea typeface="Calibri" pitchFamily="34" charset="-122"/>
                <a:cs typeface="Kalpurush" panose="02000600000000000000" pitchFamily="2" charset="0"/>
              </a:rPr>
              <a:t> ০৫ / ০৮</a:t>
            </a:r>
            <a:endParaRPr lang="en-US" sz="2250" dirty="0">
              <a:latin typeface="Kalpurush" panose="02000600000000000000" pitchFamily="2" charset="0"/>
              <a:cs typeface="Kalpurush" panose="02000600000000000000" pitchFamily="2" charset="0"/>
            </a:endParaRPr>
          </a:p>
        </p:txBody>
      </p:sp>
      <p:sp>
        <p:nvSpPr>
          <p:cNvPr id="4" name="PhaseName"/>
          <p:cNvSpPr txBox="1"/>
          <p:nvPr/>
        </p:nvSpPr>
        <p:spPr>
          <a:xfrm>
            <a:off x="8915400" y="1645920"/>
            <a:ext cx="8229600" cy="1165860"/>
          </a:xfrm>
          <a:prstGeom prst="rect">
            <a:avLst/>
          </a:prstGeom>
          <a:noFill/>
          <a:ln/>
        </p:spPr>
        <p:txBody>
          <a:bodyPr wrap="square" lIns="0" tIns="0" rIns="0" bIns="0" rtlCol="0" anchor="ctr"/>
          <a:lstStyle/>
          <a:p>
            <a:r>
              <a:rPr lang="en-US" sz="6600" b="1" dirty="0" err="1">
                <a:solidFill>
                  <a:srgbClr val="EEF1FA"/>
                </a:solidFill>
                <a:latin typeface="Kalpurush" panose="02000600000000000000" pitchFamily="2" charset="0"/>
                <a:ea typeface="Cambria" pitchFamily="34" charset="-122"/>
                <a:cs typeface="Kalpurush" panose="02000600000000000000" pitchFamily="2" charset="0"/>
              </a:rPr>
              <a:t>পূর্ণিমা</a:t>
            </a:r>
            <a:r>
              <a:rPr lang="en-US" sz="6600" b="1" dirty="0">
                <a:solidFill>
                  <a:srgbClr val="EEF1FA"/>
                </a:solidFill>
                <a:latin typeface="Kalpurush" panose="02000600000000000000" pitchFamily="2" charset="0"/>
                <a:ea typeface="Cambria" pitchFamily="34" charset="-122"/>
                <a:cs typeface="Kalpurush" panose="02000600000000000000" pitchFamily="2" charset="0"/>
              </a:rPr>
              <a:t> / </a:t>
            </a:r>
            <a:r>
              <a:rPr lang="en-US" sz="6600" b="1" dirty="0" err="1">
                <a:solidFill>
                  <a:srgbClr val="EEF1FA"/>
                </a:solidFill>
                <a:latin typeface="Kalpurush" panose="02000600000000000000" pitchFamily="2" charset="0"/>
                <a:ea typeface="Cambria" pitchFamily="34" charset="-122"/>
                <a:cs typeface="Kalpurush" panose="02000600000000000000" pitchFamily="2" charset="0"/>
              </a:rPr>
              <a:t>পূর্ণ</a:t>
            </a:r>
            <a:r>
              <a:rPr lang="en-US" sz="6600" b="1" dirty="0">
                <a:solidFill>
                  <a:srgbClr val="EEF1FA"/>
                </a:solidFill>
                <a:latin typeface="Kalpurush" panose="02000600000000000000" pitchFamily="2" charset="0"/>
                <a:ea typeface="Cambria" pitchFamily="34" charset="-122"/>
                <a:cs typeface="Kalpurush" panose="02000600000000000000" pitchFamily="2" charset="0"/>
              </a:rPr>
              <a:t> </a:t>
            </a:r>
            <a:r>
              <a:rPr lang="en-US" sz="6600" b="1" dirty="0" err="1">
                <a:solidFill>
                  <a:srgbClr val="EEF1FA"/>
                </a:solidFill>
                <a:latin typeface="Kalpurush" panose="02000600000000000000" pitchFamily="2" charset="0"/>
                <a:ea typeface="Cambria" pitchFamily="34" charset="-122"/>
                <a:cs typeface="Kalpurush" panose="02000600000000000000" pitchFamily="2" charset="0"/>
              </a:rPr>
              <a:t>চাঁদ</a:t>
            </a:r>
            <a:endParaRPr lang="en-US" sz="6600" dirty="0">
              <a:latin typeface="Kalpurush" panose="02000600000000000000" pitchFamily="2" charset="0"/>
              <a:cs typeface="Kalpurush" panose="02000600000000000000" pitchFamily="2" charset="0"/>
            </a:endParaRPr>
          </a:p>
        </p:txBody>
      </p:sp>
      <p:sp>
        <p:nvSpPr>
          <p:cNvPr id="5" name="Tagline"/>
          <p:cNvSpPr txBox="1"/>
          <p:nvPr/>
        </p:nvSpPr>
        <p:spPr>
          <a:xfrm>
            <a:off x="8915400" y="2880360"/>
            <a:ext cx="8229600" cy="617220"/>
          </a:xfrm>
          <a:prstGeom prst="rect">
            <a:avLst/>
          </a:prstGeom>
          <a:noFill/>
          <a:ln/>
        </p:spPr>
        <p:txBody>
          <a:bodyPr wrap="square" lIns="0" tIns="0" rIns="0" bIns="0" rtlCol="0" anchor="t"/>
          <a:lstStyle/>
          <a:p>
            <a:r>
              <a:rPr lang="as-IN" sz="2850" i="1" dirty="0">
                <a:solidFill>
                  <a:srgbClr val="A9B4D6"/>
                </a:solidFill>
                <a:latin typeface="Kalpurush" panose="02000600000000000000" pitchFamily="2" charset="0"/>
                <a:ea typeface="Calibri" pitchFamily="34" charset="-122"/>
                <a:cs typeface="Kalpurush" panose="02000600000000000000" pitchFamily="2" charset="0"/>
              </a:rPr>
              <a:t>পুরো </a:t>
            </a:r>
            <a:r>
              <a:rPr lang="en-US" sz="2850" i="1" dirty="0" err="1">
                <a:solidFill>
                  <a:srgbClr val="A9B4D6"/>
                </a:solidFill>
                <a:latin typeface="Kalpurush" panose="02000600000000000000" pitchFamily="2" charset="0"/>
                <a:ea typeface="Calibri" pitchFamily="34" charset="-122"/>
                <a:cs typeface="Kalpurush" panose="02000600000000000000" pitchFamily="2" charset="0"/>
              </a:rPr>
              <a:t>চাঁদ</a:t>
            </a:r>
            <a:r>
              <a:rPr lang="as-IN" sz="2850" i="1" dirty="0">
                <a:solidFill>
                  <a:srgbClr val="A9B4D6"/>
                </a:solidFill>
                <a:latin typeface="Kalpurush" panose="02000600000000000000" pitchFamily="2" charset="0"/>
                <a:ea typeface="Calibri" pitchFamily="34" charset="-122"/>
                <a:cs typeface="Kalpurush" panose="02000600000000000000" pitchFamily="2" charset="0"/>
              </a:rPr>
              <a:t> রাতভর দীপ্তিময় থাকে</a:t>
            </a:r>
            <a:endParaRPr lang="en-US" sz="2850" dirty="0">
              <a:latin typeface="Kalpurush" panose="02000600000000000000" pitchFamily="2" charset="0"/>
              <a:cs typeface="Kalpurush" panose="02000600000000000000" pitchFamily="2" charset="0"/>
            </a:endParaRPr>
          </a:p>
        </p:txBody>
      </p:sp>
      <p:sp>
        <p:nvSpPr>
          <p:cNvPr id="6" name="Stat0"/>
          <p:cNvSpPr txBox="1"/>
          <p:nvPr/>
        </p:nvSpPr>
        <p:spPr>
          <a:xfrm>
            <a:off x="8915400" y="3909060"/>
            <a:ext cx="2551176" cy="1508760"/>
          </a:xfrm>
          <a:prstGeom prst="roundRect">
            <a:avLst>
              <a:gd name="adj" fmla="val 10909"/>
            </a:avLst>
          </a:prstGeom>
          <a:solidFill>
            <a:srgbClr val="141C3F"/>
          </a:solidFill>
          <a:ln/>
        </p:spPr>
        <p:txBody>
          <a:bodyPr wrap="square" lIns="228600" tIns="228600" rIns="228600" bIns="228600" rtlCol="0" anchor="ctr"/>
          <a:lstStyle/>
          <a:p>
            <a:r>
              <a:rPr lang="en-US" sz="3900" b="1" dirty="0">
                <a:solidFill>
                  <a:srgbClr val="F2C879"/>
                </a:solidFill>
                <a:latin typeface="Kalpurush" panose="02000600000000000000" pitchFamily="2" charset="0"/>
                <a:ea typeface="Cambria" pitchFamily="34" charset="-122"/>
                <a:cs typeface="Kalpurush" panose="02000600000000000000" pitchFamily="2" charset="0"/>
              </a:rPr>
              <a:t>১০০%</a:t>
            </a:r>
            <a:endParaRPr lang="en-US" sz="3900" dirty="0">
              <a:latin typeface="Kalpurush" panose="02000600000000000000" pitchFamily="2" charset="0"/>
              <a:cs typeface="Kalpurush" panose="02000600000000000000" pitchFamily="2" charset="0"/>
            </a:endParaRPr>
          </a:p>
          <a:p>
            <a:r>
              <a:rPr lang="en-US" sz="2400" dirty="0" err="1">
                <a:solidFill>
                  <a:srgbClr val="A9B4D6"/>
                </a:solidFill>
                <a:latin typeface="Kalpurush" panose="02000600000000000000" pitchFamily="2" charset="0"/>
                <a:ea typeface="Calibri" pitchFamily="34" charset="-122"/>
                <a:cs typeface="Kalpurush" panose="02000600000000000000" pitchFamily="2" charset="0"/>
              </a:rPr>
              <a:t>আলোকিত</a:t>
            </a:r>
            <a:endParaRPr lang="en-US" sz="2400" dirty="0">
              <a:latin typeface="Kalpurush" panose="02000600000000000000" pitchFamily="2" charset="0"/>
              <a:cs typeface="Kalpurush" panose="02000600000000000000" pitchFamily="2" charset="0"/>
            </a:endParaRPr>
          </a:p>
        </p:txBody>
      </p:sp>
      <p:sp>
        <p:nvSpPr>
          <p:cNvPr id="7" name="Stat1"/>
          <p:cNvSpPr txBox="1"/>
          <p:nvPr/>
        </p:nvSpPr>
        <p:spPr>
          <a:xfrm>
            <a:off x="12231624" y="3909060"/>
            <a:ext cx="2551176" cy="1508760"/>
          </a:xfrm>
          <a:prstGeom prst="roundRect">
            <a:avLst>
              <a:gd name="adj" fmla="val 10909"/>
            </a:avLst>
          </a:prstGeom>
          <a:solidFill>
            <a:srgbClr val="141C3F"/>
          </a:solidFill>
          <a:ln/>
        </p:spPr>
        <p:txBody>
          <a:bodyPr wrap="square" lIns="228600" tIns="228600" rIns="228600" bIns="228600" rtlCol="0" anchor="ctr"/>
          <a:lstStyle/>
          <a:p>
            <a:r>
              <a:rPr lang="en-US" sz="3900" b="1" dirty="0">
                <a:solidFill>
                  <a:srgbClr val="F2C879"/>
                </a:solidFill>
                <a:latin typeface="Kalpurush" panose="02000600000000000000" pitchFamily="2" charset="0"/>
                <a:ea typeface="Cambria" pitchFamily="34" charset="-122"/>
                <a:cs typeface="Kalpurush" panose="02000600000000000000" pitchFamily="2" charset="0"/>
              </a:rPr>
              <a:t>১৫</a:t>
            </a:r>
            <a:endParaRPr lang="en-US" sz="3900" dirty="0">
              <a:latin typeface="Kalpurush" panose="02000600000000000000" pitchFamily="2" charset="0"/>
              <a:cs typeface="Kalpurush" panose="02000600000000000000" pitchFamily="2" charset="0"/>
            </a:endParaRPr>
          </a:p>
          <a:p>
            <a:r>
              <a:rPr lang="en-US" sz="2400" dirty="0" err="1">
                <a:solidFill>
                  <a:srgbClr val="A9B4D6"/>
                </a:solidFill>
                <a:latin typeface="Kalpurush" panose="02000600000000000000" pitchFamily="2" charset="0"/>
                <a:ea typeface="Calibri" pitchFamily="34" charset="-122"/>
                <a:cs typeface="Kalpurush" panose="02000600000000000000" pitchFamily="2" charset="0"/>
              </a:rPr>
              <a:t>দিন</a:t>
            </a:r>
            <a:r>
              <a:rPr lang="en-US" sz="2400" dirty="0">
                <a:solidFill>
                  <a:srgbClr val="A9B4D6"/>
                </a:solidFill>
                <a:latin typeface="Kalpurush" panose="02000600000000000000" pitchFamily="2" charset="0"/>
                <a:ea typeface="Calibri" pitchFamily="34" charset="-122"/>
                <a:cs typeface="Kalpurush" panose="02000600000000000000" pitchFamily="2" charset="0"/>
              </a:rPr>
              <a:t> </a:t>
            </a:r>
            <a:r>
              <a:rPr lang="en-US" sz="2400" dirty="0" err="1">
                <a:solidFill>
                  <a:srgbClr val="A9B4D6"/>
                </a:solidFill>
                <a:latin typeface="Kalpurush" panose="02000600000000000000" pitchFamily="2" charset="0"/>
                <a:ea typeface="Calibri" pitchFamily="34" charset="-122"/>
                <a:cs typeface="Kalpurush" panose="02000600000000000000" pitchFamily="2" charset="0"/>
              </a:rPr>
              <a:t>চক্র</a:t>
            </a:r>
            <a:endParaRPr lang="en-US" sz="2400" dirty="0">
              <a:latin typeface="Kalpurush" panose="02000600000000000000" pitchFamily="2" charset="0"/>
              <a:cs typeface="Kalpurush" panose="02000600000000000000" pitchFamily="2" charset="0"/>
            </a:endParaRPr>
          </a:p>
        </p:txBody>
      </p:sp>
      <p:sp>
        <p:nvSpPr>
          <p:cNvPr id="9" name="Body"/>
          <p:cNvSpPr txBox="1"/>
          <p:nvPr/>
        </p:nvSpPr>
        <p:spPr>
          <a:xfrm>
            <a:off x="8915400" y="6202680"/>
            <a:ext cx="8229600" cy="1303020"/>
          </a:xfrm>
          <a:prstGeom prst="rect">
            <a:avLst/>
          </a:prstGeom>
          <a:noFill/>
          <a:ln/>
        </p:spPr>
        <p:txBody>
          <a:bodyPr wrap="square" lIns="0" tIns="0" rIns="0" bIns="0" rtlCol="0" anchor="t"/>
          <a:lstStyle/>
          <a:p>
            <a:r>
              <a:rPr lang="as-IN" sz="2800" dirty="0">
                <a:solidFill>
                  <a:srgbClr val="EEF1FA"/>
                </a:solidFill>
                <a:latin typeface="Kalpurush" panose="02000600000000000000" pitchFamily="2" charset="0"/>
                <a:ea typeface="Calibri" pitchFamily="34" charset="-122"/>
                <a:cs typeface="Kalpurush" panose="02000600000000000000" pitchFamily="2" charset="0"/>
              </a:rPr>
              <a:t>এ সময় চাঁদ সম্পূর্ণ আলোকিত হয় এবং পৃথিবী থেকে চাঁদকে পুরোপুরি গোলাকার দেখা যায়। পূর্ণিমার সময় পৃথিবী সূর্য এবং চাঁদের মাঝখানে অবস্থান করে।</a:t>
            </a:r>
            <a:endParaRPr lang="en-US" sz="2800" dirty="0">
              <a:latin typeface="Kalpurush" panose="02000600000000000000" pitchFamily="2" charset="0"/>
              <a:cs typeface="Kalpurush" panose="02000600000000000000" pitchFamily="2" charset="0"/>
            </a:endParaRPr>
          </a:p>
        </p:txBody>
      </p:sp>
      <p:sp>
        <p:nvSpPr>
          <p:cNvPr id="24" name="!!Track">
            <a:extLst>
              <a:ext uri="{FF2B5EF4-FFF2-40B4-BE49-F238E27FC236}">
                <a16:creationId xmlns:a16="http://schemas.microsoft.com/office/drawing/2014/main" id="{E5257EE5-8DAA-3130-F11A-5F16FAAE88FF}"/>
              </a:ext>
            </a:extLst>
          </p:cNvPr>
          <p:cNvSpPr/>
          <p:nvPr/>
        </p:nvSpPr>
        <p:spPr>
          <a:xfrm>
            <a:off x="1844802" y="9079992"/>
            <a:ext cx="14593824" cy="0"/>
          </a:xfrm>
          <a:prstGeom prst="line">
            <a:avLst/>
          </a:prstGeom>
          <a:noFill/>
          <a:ln w="12700">
            <a:solidFill>
              <a:srgbClr val="3A4680"/>
            </a:solidFill>
            <a:prstDash val="solid"/>
          </a:ln>
        </p:spPr>
        <p:txBody>
          <a:bodyPr/>
          <a:lstStyle/>
          <a:p>
            <a:endParaRPr lang="en-US" sz="2700">
              <a:latin typeface="Kalpurush" panose="02000600000000000000" pitchFamily="2" charset="0"/>
              <a:cs typeface="Kalpurush" panose="02000600000000000000" pitchFamily="2" charset="0"/>
            </a:endParaRPr>
          </a:p>
        </p:txBody>
      </p:sp>
      <p:sp>
        <p:nvSpPr>
          <p:cNvPr id="26" name="Freeform 55">
            <a:extLst>
              <a:ext uri="{FF2B5EF4-FFF2-40B4-BE49-F238E27FC236}">
                <a16:creationId xmlns:a16="http://schemas.microsoft.com/office/drawing/2014/main" id="{C0F76787-77F6-A118-5113-7500A7DA0D90}"/>
              </a:ext>
            </a:extLst>
          </p:cNvPr>
          <p:cNvSpPr/>
          <p:nvPr/>
        </p:nvSpPr>
        <p:spPr>
          <a:xfrm>
            <a:off x="5562600" y="8643491"/>
            <a:ext cx="850393" cy="850393"/>
          </a:xfrm>
          <a:custGeom>
            <a:avLst/>
            <a:gdLst/>
            <a:ahLst/>
            <a:cxnLst/>
            <a:rect l="l" t="t" r="r" b="b"/>
            <a:pathLst>
              <a:path w="1663487" h="1663487">
                <a:moveTo>
                  <a:pt x="0" y="0"/>
                </a:moveTo>
                <a:lnTo>
                  <a:pt x="1663487" y="0"/>
                </a:lnTo>
                <a:lnTo>
                  <a:pt x="1663487" y="1663488"/>
                </a:lnTo>
                <a:lnTo>
                  <a:pt x="0" y="166348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
        <p:nvSpPr>
          <p:cNvPr id="28" name="Freeform 57">
            <a:extLst>
              <a:ext uri="{FF2B5EF4-FFF2-40B4-BE49-F238E27FC236}">
                <a16:creationId xmlns:a16="http://schemas.microsoft.com/office/drawing/2014/main" id="{88DB0561-579D-26F3-12AB-6344849C71D9}"/>
              </a:ext>
            </a:extLst>
          </p:cNvPr>
          <p:cNvSpPr/>
          <p:nvPr/>
        </p:nvSpPr>
        <p:spPr>
          <a:xfrm>
            <a:off x="7696200" y="8654795"/>
            <a:ext cx="850393" cy="850393"/>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
        <p:nvSpPr>
          <p:cNvPr id="30" name="Freeform 51">
            <a:extLst>
              <a:ext uri="{FF2B5EF4-FFF2-40B4-BE49-F238E27FC236}">
                <a16:creationId xmlns:a16="http://schemas.microsoft.com/office/drawing/2014/main" id="{C25CE735-3F43-5526-493A-1CEF54CB7A3B}"/>
              </a:ext>
            </a:extLst>
          </p:cNvPr>
          <p:cNvSpPr/>
          <p:nvPr/>
        </p:nvSpPr>
        <p:spPr>
          <a:xfrm>
            <a:off x="9817608" y="8654796"/>
            <a:ext cx="850392" cy="850392"/>
          </a:xfrm>
          <a:custGeom>
            <a:avLst/>
            <a:gdLst/>
            <a:ahLst/>
            <a:cxnLst/>
            <a:rect l="l" t="t" r="r" b="b"/>
            <a:pathLst>
              <a:path w="1663487" h="1663487">
                <a:moveTo>
                  <a:pt x="0" y="0"/>
                </a:moveTo>
                <a:lnTo>
                  <a:pt x="1663488" y="0"/>
                </a:lnTo>
                <a:lnTo>
                  <a:pt x="1663488" y="1663487"/>
                </a:lnTo>
                <a:lnTo>
                  <a:pt x="0" y="166348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dirty="0">
              <a:latin typeface="Kalpurush" panose="02000600000000000000" pitchFamily="2" charset="0"/>
              <a:cs typeface="Kalpurush" panose="02000600000000000000" pitchFamily="2" charset="0"/>
            </a:endParaRPr>
          </a:p>
        </p:txBody>
      </p:sp>
      <p:sp>
        <p:nvSpPr>
          <p:cNvPr id="32" name="Freeform 56">
            <a:extLst>
              <a:ext uri="{FF2B5EF4-FFF2-40B4-BE49-F238E27FC236}">
                <a16:creationId xmlns:a16="http://schemas.microsoft.com/office/drawing/2014/main" id="{7C7AC148-9CC5-CB84-F88E-C9E96524128E}"/>
              </a:ext>
            </a:extLst>
          </p:cNvPr>
          <p:cNvSpPr/>
          <p:nvPr/>
        </p:nvSpPr>
        <p:spPr>
          <a:xfrm>
            <a:off x="11875008" y="8654796"/>
            <a:ext cx="850392" cy="850392"/>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dirty="0">
              <a:latin typeface="Kalpurush" panose="02000600000000000000" pitchFamily="2" charset="0"/>
              <a:cs typeface="Kalpurush" panose="02000600000000000000" pitchFamily="2" charset="0"/>
            </a:endParaRPr>
          </a:p>
        </p:txBody>
      </p:sp>
      <p:sp>
        <p:nvSpPr>
          <p:cNvPr id="34" name="Freeform 54">
            <a:extLst>
              <a:ext uri="{FF2B5EF4-FFF2-40B4-BE49-F238E27FC236}">
                <a16:creationId xmlns:a16="http://schemas.microsoft.com/office/drawing/2014/main" id="{14B42D6D-BFE8-BCF3-C181-BA51EB72B417}"/>
              </a:ext>
            </a:extLst>
          </p:cNvPr>
          <p:cNvSpPr/>
          <p:nvPr/>
        </p:nvSpPr>
        <p:spPr>
          <a:xfrm>
            <a:off x="13868400" y="8643492"/>
            <a:ext cx="850392" cy="850392"/>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
        <p:nvSpPr>
          <p:cNvPr id="36" name="Freeform 53">
            <a:extLst>
              <a:ext uri="{FF2B5EF4-FFF2-40B4-BE49-F238E27FC236}">
                <a16:creationId xmlns:a16="http://schemas.microsoft.com/office/drawing/2014/main" id="{D70B1A4D-532C-4303-E681-4FCD5C9442DF}"/>
              </a:ext>
            </a:extLst>
          </p:cNvPr>
          <p:cNvSpPr/>
          <p:nvPr/>
        </p:nvSpPr>
        <p:spPr>
          <a:xfrm flipH="1">
            <a:off x="15989807" y="8660238"/>
            <a:ext cx="850393" cy="850393"/>
          </a:xfrm>
          <a:custGeom>
            <a:avLst/>
            <a:gdLst/>
            <a:ahLst/>
            <a:cxnLst/>
            <a:rect l="l" t="t" r="r" b="b"/>
            <a:pathLst>
              <a:path w="1663487" h="1663487">
                <a:moveTo>
                  <a:pt x="1663487" y="0"/>
                </a:moveTo>
                <a:lnTo>
                  <a:pt x="0" y="0"/>
                </a:lnTo>
                <a:lnTo>
                  <a:pt x="0" y="1663488"/>
                </a:lnTo>
                <a:lnTo>
                  <a:pt x="1663487" y="1663488"/>
                </a:lnTo>
                <a:lnTo>
                  <a:pt x="1663487"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
        <p:nvSpPr>
          <p:cNvPr id="38" name="Freeform 50">
            <a:extLst>
              <a:ext uri="{FF2B5EF4-FFF2-40B4-BE49-F238E27FC236}">
                <a16:creationId xmlns:a16="http://schemas.microsoft.com/office/drawing/2014/main" id="{F02B4450-EFCF-1749-04E7-A6ACABB1F340}"/>
              </a:ext>
            </a:extLst>
          </p:cNvPr>
          <p:cNvSpPr/>
          <p:nvPr/>
        </p:nvSpPr>
        <p:spPr>
          <a:xfrm>
            <a:off x="1449576" y="8650476"/>
            <a:ext cx="836424" cy="836424"/>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
        <p:nvSpPr>
          <p:cNvPr id="40" name="Freeform 52">
            <a:extLst>
              <a:ext uri="{FF2B5EF4-FFF2-40B4-BE49-F238E27FC236}">
                <a16:creationId xmlns:a16="http://schemas.microsoft.com/office/drawing/2014/main" id="{8C1525AA-D0A8-3603-546E-3FDDFA6AB533}"/>
              </a:ext>
            </a:extLst>
          </p:cNvPr>
          <p:cNvSpPr/>
          <p:nvPr/>
        </p:nvSpPr>
        <p:spPr>
          <a:xfrm>
            <a:off x="3569208" y="8654796"/>
            <a:ext cx="850392" cy="850392"/>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
        <p:nvSpPr>
          <p:cNvPr id="42" name="!!Marker">
            <a:extLst>
              <a:ext uri="{FF2B5EF4-FFF2-40B4-BE49-F238E27FC236}">
                <a16:creationId xmlns:a16="http://schemas.microsoft.com/office/drawing/2014/main" id="{0E888424-8EDD-9D5D-B90C-853A277B8AD6}"/>
              </a:ext>
            </a:extLst>
          </p:cNvPr>
          <p:cNvSpPr/>
          <p:nvPr/>
        </p:nvSpPr>
        <p:spPr>
          <a:xfrm>
            <a:off x="9677400" y="8531352"/>
            <a:ext cx="1143000" cy="1097280"/>
          </a:xfrm>
          <a:prstGeom prst="ellipse">
            <a:avLst/>
          </a:prstGeom>
          <a:ln w="28575">
            <a:solidFill>
              <a:srgbClr val="F2C879"/>
            </a:solidFill>
            <a:prstDash val="solid"/>
          </a:ln>
        </p:spPr>
        <p:txBody>
          <a:bodyPr/>
          <a:lstStyle/>
          <a:p>
            <a:endParaRPr lang="en-US" sz="2700">
              <a:latin typeface="Kalpurush" panose="02000600000000000000" pitchFamily="2" charset="0"/>
              <a:cs typeface="Kalpurush" panose="02000600000000000000" pitchFamily="2" charset="0"/>
            </a:endParaRPr>
          </a:p>
        </p:txBody>
      </p:sp>
      <p:sp>
        <p:nvSpPr>
          <p:cNvPr id="44" name="Freeform 51">
            <a:extLst>
              <a:ext uri="{FF2B5EF4-FFF2-40B4-BE49-F238E27FC236}">
                <a16:creationId xmlns:a16="http://schemas.microsoft.com/office/drawing/2014/main" id="{57235D56-1420-C938-E927-6355A18FEF8A}"/>
              </a:ext>
            </a:extLst>
          </p:cNvPr>
          <p:cNvSpPr/>
          <p:nvPr/>
        </p:nvSpPr>
        <p:spPr>
          <a:xfrm>
            <a:off x="1610868" y="1717548"/>
            <a:ext cx="5617464" cy="5617464"/>
          </a:xfrm>
          <a:custGeom>
            <a:avLst/>
            <a:gdLst/>
            <a:ahLst/>
            <a:cxnLst/>
            <a:rect l="l" t="t" r="r" b="b"/>
            <a:pathLst>
              <a:path w="1663487" h="1663487">
                <a:moveTo>
                  <a:pt x="0" y="0"/>
                </a:moveTo>
                <a:lnTo>
                  <a:pt x="1663488" y="0"/>
                </a:lnTo>
                <a:lnTo>
                  <a:pt x="1663488" y="1663487"/>
                </a:lnTo>
                <a:lnTo>
                  <a:pt x="0" y="166348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dirty="0">
              <a:latin typeface="Kalpurush" panose="02000600000000000000" pitchFamily="2" charset="0"/>
              <a:cs typeface="Kalpurush" panose="02000600000000000000" pitchFamily="2"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8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00"/>
                                        <p:tgtEl>
                                          <p:spTgt spid="3"/>
                                        </p:tgtEl>
                                      </p:cBhvr>
                                    </p:animEffect>
                                  </p:childTnLst>
                                </p:cTn>
                              </p:par>
                              <p:par>
                                <p:cTn id="8" presetID="10" presetClass="entr" presetSubtype="0" fill="hold" grpId="0" nodeType="withEffect">
                                  <p:stCondLst>
                                    <p:cond delay="15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700"/>
                                        <p:tgtEl>
                                          <p:spTgt spid="4"/>
                                        </p:tgtEl>
                                      </p:cBhvr>
                                    </p:animEffect>
                                  </p:childTnLst>
                                </p:cTn>
                              </p:par>
                              <p:par>
                                <p:cTn id="11" presetID="10" presetClass="entr" presetSubtype="0" fill="hold" grpId="0" nodeType="withEffect">
                                  <p:stCondLst>
                                    <p:cond delay="3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700"/>
                                        <p:tgtEl>
                                          <p:spTgt spid="5"/>
                                        </p:tgtEl>
                                      </p:cBhvr>
                                    </p:animEffect>
                                  </p:childTnLst>
                                </p:cTn>
                              </p:par>
                              <p:par>
                                <p:cTn id="14" presetID="10" presetClass="entr" presetSubtype="0" fill="hold" grpId="0" nodeType="withEffect">
                                  <p:stCondLst>
                                    <p:cond delay="55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700"/>
                                        <p:tgtEl>
                                          <p:spTgt spid="6"/>
                                        </p:tgtEl>
                                      </p:cBhvr>
                                    </p:animEffect>
                                  </p:childTnLst>
                                </p:cTn>
                              </p:par>
                              <p:par>
                                <p:cTn id="17" presetID="10" presetClass="entr" presetSubtype="0" fill="hold" grpId="0" nodeType="withEffect">
                                  <p:stCondLst>
                                    <p:cond delay="70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700"/>
                                        <p:tgtEl>
                                          <p:spTgt spid="7"/>
                                        </p:tgtEl>
                                      </p:cBhvr>
                                    </p:animEffect>
                                  </p:childTnLst>
                                </p:cTn>
                              </p:par>
                              <p:par>
                                <p:cTn id="20" presetID="10" presetClass="entr" presetSubtype="0" fill="hold" grpId="0" nodeType="withEffect">
                                  <p:stCondLst>
                                    <p:cond delay="110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yebrow"/>
          <p:cNvSpPr txBox="1"/>
          <p:nvPr/>
        </p:nvSpPr>
        <p:spPr>
          <a:xfrm>
            <a:off x="8915400" y="1097280"/>
            <a:ext cx="8229600" cy="480060"/>
          </a:xfrm>
          <a:prstGeom prst="rect">
            <a:avLst/>
          </a:prstGeom>
          <a:noFill/>
          <a:ln/>
        </p:spPr>
        <p:txBody>
          <a:bodyPr wrap="square" lIns="0" tIns="0" rIns="0" bIns="0" rtlCol="0" anchor="t"/>
          <a:lstStyle/>
          <a:p>
            <a:r>
              <a:rPr lang="en-US" sz="2250" b="1" kern="0" spc="600" dirty="0" err="1">
                <a:solidFill>
                  <a:srgbClr val="F2C879"/>
                </a:solidFill>
                <a:latin typeface="Kalpurush" panose="02000600000000000000" pitchFamily="2" charset="0"/>
                <a:ea typeface="Calibri" pitchFamily="34" charset="-122"/>
                <a:cs typeface="Kalpurush" panose="02000600000000000000" pitchFamily="2" charset="0"/>
              </a:rPr>
              <a:t>দশা</a:t>
            </a:r>
            <a:r>
              <a:rPr lang="en-US" sz="2250" b="1" kern="0" spc="600" dirty="0">
                <a:solidFill>
                  <a:srgbClr val="F2C879"/>
                </a:solidFill>
                <a:latin typeface="Kalpurush" panose="02000600000000000000" pitchFamily="2" charset="0"/>
                <a:ea typeface="Calibri" pitchFamily="34" charset="-122"/>
                <a:cs typeface="Kalpurush" panose="02000600000000000000" pitchFamily="2" charset="0"/>
              </a:rPr>
              <a:t> ০৬ / ০৮</a:t>
            </a:r>
            <a:endParaRPr lang="en-US" sz="2250" dirty="0">
              <a:latin typeface="Kalpurush" panose="02000600000000000000" pitchFamily="2" charset="0"/>
              <a:cs typeface="Kalpurush" panose="02000600000000000000" pitchFamily="2" charset="0"/>
            </a:endParaRPr>
          </a:p>
        </p:txBody>
      </p:sp>
      <p:sp>
        <p:nvSpPr>
          <p:cNvPr id="4" name="PhaseName"/>
          <p:cNvSpPr txBox="1"/>
          <p:nvPr/>
        </p:nvSpPr>
        <p:spPr>
          <a:xfrm>
            <a:off x="8546594" y="2148840"/>
            <a:ext cx="9741406" cy="1165860"/>
          </a:xfrm>
          <a:prstGeom prst="rect">
            <a:avLst/>
          </a:prstGeom>
          <a:noFill/>
          <a:ln/>
        </p:spPr>
        <p:txBody>
          <a:bodyPr wrap="square" lIns="0" tIns="0" rIns="0" bIns="0" rtlCol="0" anchor="ctr"/>
          <a:lstStyle/>
          <a:p>
            <a:r>
              <a:rPr lang="as-IN" sz="6600" b="1" dirty="0">
                <a:solidFill>
                  <a:srgbClr val="EEF1FA"/>
                </a:solidFill>
                <a:latin typeface="Kalpurush" panose="02000600000000000000" pitchFamily="2" charset="0"/>
                <a:ea typeface="Cambria" pitchFamily="34" charset="-122"/>
                <a:cs typeface="Kalpurush" panose="02000600000000000000" pitchFamily="2" charset="0"/>
              </a:rPr>
              <a:t> আলোকিত অংশের ক্রমশ </a:t>
            </a:r>
            <a:endParaRPr lang="en-US" sz="6600" b="1" dirty="0">
              <a:solidFill>
                <a:srgbClr val="EEF1FA"/>
              </a:solidFill>
              <a:latin typeface="Kalpurush" panose="02000600000000000000" pitchFamily="2" charset="0"/>
              <a:ea typeface="Cambria" pitchFamily="34" charset="-122"/>
              <a:cs typeface="Kalpurush" panose="02000600000000000000" pitchFamily="2" charset="0"/>
            </a:endParaRPr>
          </a:p>
          <a:p>
            <a:r>
              <a:rPr lang="en-US" sz="6600" b="1" dirty="0">
                <a:solidFill>
                  <a:srgbClr val="EEF1FA"/>
                </a:solidFill>
                <a:latin typeface="Kalpurush" panose="02000600000000000000" pitchFamily="2" charset="0"/>
                <a:ea typeface="Cambria" pitchFamily="34" charset="-122"/>
                <a:cs typeface="Kalpurush" panose="02000600000000000000" pitchFamily="2" charset="0"/>
              </a:rPr>
              <a:t> </a:t>
            </a:r>
            <a:r>
              <a:rPr lang="as-IN" sz="6600" b="1" dirty="0">
                <a:solidFill>
                  <a:srgbClr val="EEF1FA"/>
                </a:solidFill>
                <a:latin typeface="Kalpurush" panose="02000600000000000000" pitchFamily="2" charset="0"/>
                <a:ea typeface="Cambria" pitchFamily="34" charset="-122"/>
                <a:cs typeface="Kalpurush" panose="02000600000000000000" pitchFamily="2" charset="0"/>
              </a:rPr>
              <a:t>কমে যাওয়া</a:t>
            </a:r>
            <a:endParaRPr lang="en-US" sz="6600" dirty="0">
              <a:latin typeface="Kalpurush" panose="02000600000000000000" pitchFamily="2" charset="0"/>
              <a:cs typeface="Kalpurush" panose="02000600000000000000" pitchFamily="2" charset="0"/>
            </a:endParaRPr>
          </a:p>
        </p:txBody>
      </p:sp>
      <p:sp>
        <p:nvSpPr>
          <p:cNvPr id="5" name="Tagline"/>
          <p:cNvSpPr txBox="1"/>
          <p:nvPr/>
        </p:nvSpPr>
        <p:spPr>
          <a:xfrm>
            <a:off x="8915400" y="3840480"/>
            <a:ext cx="8229600" cy="617220"/>
          </a:xfrm>
          <a:prstGeom prst="rect">
            <a:avLst/>
          </a:prstGeom>
          <a:noFill/>
          <a:ln/>
        </p:spPr>
        <p:txBody>
          <a:bodyPr wrap="square" lIns="0" tIns="0" rIns="0" bIns="0" rtlCol="0" anchor="t"/>
          <a:lstStyle/>
          <a:p>
            <a:r>
              <a:rPr lang="as-IN" sz="2850" i="1" dirty="0">
                <a:solidFill>
                  <a:srgbClr val="A9B4D6"/>
                </a:solidFill>
                <a:latin typeface="Kalpurush" panose="02000600000000000000" pitchFamily="2" charset="0"/>
                <a:ea typeface="Calibri" pitchFamily="34" charset="-122"/>
                <a:cs typeface="Kalpurush" panose="02000600000000000000" pitchFamily="2" charset="0"/>
              </a:rPr>
              <a:t>আলো ধীরে ধীরে</a:t>
            </a:r>
            <a:r>
              <a:rPr lang="en-US" sz="2850" i="1" dirty="0">
                <a:solidFill>
                  <a:srgbClr val="A9B4D6"/>
                </a:solidFill>
                <a:latin typeface="Kalpurush" panose="02000600000000000000" pitchFamily="2" charset="0"/>
                <a:ea typeface="Calibri" pitchFamily="34" charset="-122"/>
                <a:cs typeface="Kalpurush" panose="02000600000000000000" pitchFamily="2" charset="0"/>
              </a:rPr>
              <a:t> </a:t>
            </a:r>
            <a:r>
              <a:rPr lang="en-US" sz="2850" i="1" dirty="0" err="1">
                <a:solidFill>
                  <a:srgbClr val="A9B4D6"/>
                </a:solidFill>
                <a:latin typeface="Kalpurush" panose="02000600000000000000" pitchFamily="2" charset="0"/>
                <a:ea typeface="Calibri" pitchFamily="34" charset="-122"/>
                <a:cs typeface="Kalpurush" panose="02000600000000000000" pitchFamily="2" charset="0"/>
              </a:rPr>
              <a:t>হ্রাস</a:t>
            </a:r>
            <a:r>
              <a:rPr lang="as-IN" sz="2850" i="1" dirty="0">
                <a:solidFill>
                  <a:srgbClr val="A9B4D6"/>
                </a:solidFill>
                <a:latin typeface="Kalpurush" panose="02000600000000000000" pitchFamily="2" charset="0"/>
                <a:ea typeface="Calibri" pitchFamily="34" charset="-122"/>
                <a:cs typeface="Kalpurush" panose="02000600000000000000" pitchFamily="2" charset="0"/>
              </a:rPr>
              <a:t> </a:t>
            </a:r>
            <a:r>
              <a:rPr lang="en-US" sz="2850" i="1" dirty="0" err="1">
                <a:solidFill>
                  <a:srgbClr val="A9B4D6"/>
                </a:solidFill>
                <a:latin typeface="Kalpurush" panose="02000600000000000000" pitchFamily="2" charset="0"/>
                <a:ea typeface="Calibri" pitchFamily="34" charset="-122"/>
                <a:cs typeface="Kalpurush" panose="02000600000000000000" pitchFamily="2" charset="0"/>
              </a:rPr>
              <a:t>পে</a:t>
            </a:r>
            <a:r>
              <a:rPr lang="as-IN" sz="2850" i="1" dirty="0">
                <a:solidFill>
                  <a:srgbClr val="A9B4D6"/>
                </a:solidFill>
                <a:latin typeface="Kalpurush" panose="02000600000000000000" pitchFamily="2" charset="0"/>
                <a:ea typeface="Calibri" pitchFamily="34" charset="-122"/>
                <a:cs typeface="Kalpurush" panose="02000600000000000000" pitchFamily="2" charset="0"/>
              </a:rPr>
              <a:t>তে শুরু করছে</a:t>
            </a:r>
            <a:endParaRPr lang="en-US" sz="2850" dirty="0">
              <a:latin typeface="Kalpurush" panose="02000600000000000000" pitchFamily="2" charset="0"/>
              <a:cs typeface="Kalpurush" panose="02000600000000000000" pitchFamily="2" charset="0"/>
            </a:endParaRPr>
          </a:p>
        </p:txBody>
      </p:sp>
      <p:sp>
        <p:nvSpPr>
          <p:cNvPr id="6" name="Stat0"/>
          <p:cNvSpPr txBox="1"/>
          <p:nvPr/>
        </p:nvSpPr>
        <p:spPr>
          <a:xfrm>
            <a:off x="8915400" y="4625340"/>
            <a:ext cx="2804922" cy="1508760"/>
          </a:xfrm>
          <a:prstGeom prst="roundRect">
            <a:avLst>
              <a:gd name="adj" fmla="val 10909"/>
            </a:avLst>
          </a:prstGeom>
          <a:solidFill>
            <a:srgbClr val="141C3F"/>
          </a:solidFill>
          <a:ln/>
        </p:spPr>
        <p:txBody>
          <a:bodyPr wrap="square" lIns="228600" tIns="228600" rIns="228600" bIns="228600" rtlCol="0" anchor="ctr"/>
          <a:lstStyle/>
          <a:p>
            <a:r>
              <a:rPr lang="en-US" sz="3900" b="1" dirty="0">
                <a:solidFill>
                  <a:srgbClr val="F2C879"/>
                </a:solidFill>
                <a:latin typeface="Kalpurush" panose="02000600000000000000" pitchFamily="2" charset="0"/>
                <a:ea typeface="Cambria" pitchFamily="34" charset="-122"/>
                <a:cs typeface="Kalpurush" panose="02000600000000000000" pitchFamily="2" charset="0"/>
              </a:rPr>
              <a:t>৯৯–৫১%</a:t>
            </a:r>
            <a:endParaRPr lang="en-US" sz="3900" dirty="0">
              <a:latin typeface="Kalpurush" panose="02000600000000000000" pitchFamily="2" charset="0"/>
              <a:cs typeface="Kalpurush" panose="02000600000000000000" pitchFamily="2" charset="0"/>
            </a:endParaRPr>
          </a:p>
          <a:p>
            <a:r>
              <a:rPr lang="en-US" sz="2800" dirty="0" err="1">
                <a:solidFill>
                  <a:srgbClr val="A9B4D6"/>
                </a:solidFill>
                <a:latin typeface="Kalpurush" panose="02000600000000000000" pitchFamily="2" charset="0"/>
                <a:ea typeface="Calibri" pitchFamily="34" charset="-122"/>
                <a:cs typeface="Kalpurush" panose="02000600000000000000" pitchFamily="2" charset="0"/>
              </a:rPr>
              <a:t>আলোকিত</a:t>
            </a:r>
            <a:endParaRPr lang="en-US" sz="2800" dirty="0">
              <a:latin typeface="Kalpurush" panose="02000600000000000000" pitchFamily="2" charset="0"/>
              <a:cs typeface="Kalpurush" panose="02000600000000000000" pitchFamily="2" charset="0"/>
            </a:endParaRPr>
          </a:p>
        </p:txBody>
      </p:sp>
      <p:sp>
        <p:nvSpPr>
          <p:cNvPr id="7" name="Stat1"/>
          <p:cNvSpPr txBox="1"/>
          <p:nvPr/>
        </p:nvSpPr>
        <p:spPr>
          <a:xfrm>
            <a:off x="12460224" y="4625340"/>
            <a:ext cx="2551176" cy="1508760"/>
          </a:xfrm>
          <a:prstGeom prst="roundRect">
            <a:avLst>
              <a:gd name="adj" fmla="val 10909"/>
            </a:avLst>
          </a:prstGeom>
          <a:solidFill>
            <a:srgbClr val="141C3F"/>
          </a:solidFill>
          <a:ln/>
        </p:spPr>
        <p:txBody>
          <a:bodyPr wrap="square" lIns="228600" tIns="228600" rIns="228600" bIns="228600" rtlCol="0" anchor="ctr"/>
          <a:lstStyle/>
          <a:p>
            <a:r>
              <a:rPr lang="en-US" sz="3900" b="1" dirty="0">
                <a:solidFill>
                  <a:srgbClr val="F2C879"/>
                </a:solidFill>
                <a:latin typeface="Kalpurush" panose="02000600000000000000" pitchFamily="2" charset="0"/>
                <a:ea typeface="Cambria" pitchFamily="34" charset="-122"/>
                <a:cs typeface="Kalpurush" panose="02000600000000000000" pitchFamily="2" charset="0"/>
              </a:rPr>
              <a:t>১৬-২১</a:t>
            </a:r>
            <a:endParaRPr lang="en-US" sz="3900" dirty="0">
              <a:latin typeface="Kalpurush" panose="02000600000000000000" pitchFamily="2" charset="0"/>
              <a:cs typeface="Kalpurush" panose="02000600000000000000" pitchFamily="2" charset="0"/>
            </a:endParaRPr>
          </a:p>
          <a:p>
            <a:r>
              <a:rPr lang="en-US" sz="2800" dirty="0" err="1">
                <a:solidFill>
                  <a:srgbClr val="A9B4D6"/>
                </a:solidFill>
                <a:latin typeface="Kalpurush" panose="02000600000000000000" pitchFamily="2" charset="0"/>
                <a:ea typeface="Calibri" pitchFamily="34" charset="-122"/>
                <a:cs typeface="Kalpurush" panose="02000600000000000000" pitchFamily="2" charset="0"/>
              </a:rPr>
              <a:t>দিন</a:t>
            </a:r>
            <a:r>
              <a:rPr lang="en-US" sz="2800" dirty="0">
                <a:solidFill>
                  <a:srgbClr val="A9B4D6"/>
                </a:solidFill>
                <a:latin typeface="Kalpurush" panose="02000600000000000000" pitchFamily="2" charset="0"/>
                <a:ea typeface="Calibri" pitchFamily="34" charset="-122"/>
                <a:cs typeface="Kalpurush" panose="02000600000000000000" pitchFamily="2" charset="0"/>
              </a:rPr>
              <a:t> </a:t>
            </a:r>
            <a:r>
              <a:rPr lang="en-US" sz="2800" dirty="0" err="1">
                <a:solidFill>
                  <a:srgbClr val="A9B4D6"/>
                </a:solidFill>
                <a:latin typeface="Kalpurush" panose="02000600000000000000" pitchFamily="2" charset="0"/>
                <a:ea typeface="Calibri" pitchFamily="34" charset="-122"/>
                <a:cs typeface="Kalpurush" panose="02000600000000000000" pitchFamily="2" charset="0"/>
              </a:rPr>
              <a:t>চক্র</a:t>
            </a:r>
            <a:endParaRPr lang="en-US" sz="2800" dirty="0">
              <a:latin typeface="Kalpurush" panose="02000600000000000000" pitchFamily="2" charset="0"/>
              <a:cs typeface="Kalpurush" panose="02000600000000000000" pitchFamily="2" charset="0"/>
            </a:endParaRPr>
          </a:p>
        </p:txBody>
      </p:sp>
      <p:sp>
        <p:nvSpPr>
          <p:cNvPr id="9" name="Body"/>
          <p:cNvSpPr txBox="1"/>
          <p:nvPr/>
        </p:nvSpPr>
        <p:spPr>
          <a:xfrm>
            <a:off x="8915400" y="6659880"/>
            <a:ext cx="8229600" cy="1303020"/>
          </a:xfrm>
          <a:prstGeom prst="rect">
            <a:avLst/>
          </a:prstGeom>
          <a:noFill/>
          <a:ln/>
        </p:spPr>
        <p:txBody>
          <a:bodyPr wrap="square" lIns="0" tIns="0" rIns="0" bIns="0" rtlCol="0" anchor="t"/>
          <a:lstStyle/>
          <a:p>
            <a:r>
              <a:rPr lang="en-US" sz="2800" dirty="0" err="1">
                <a:solidFill>
                  <a:srgbClr val="EEF1FA"/>
                </a:solidFill>
                <a:latin typeface="Kalpurush" panose="02000600000000000000" pitchFamily="2" charset="0"/>
                <a:ea typeface="Calibri" pitchFamily="34" charset="-122"/>
                <a:cs typeface="Kalpurush" panose="02000600000000000000" pitchFamily="2" charset="0"/>
              </a:rPr>
              <a:t>পূর্ণিমার</a:t>
            </a:r>
            <a:r>
              <a:rPr lang="as-IN" sz="2800" dirty="0">
                <a:solidFill>
                  <a:srgbClr val="EEF1FA"/>
                </a:solidFill>
                <a:latin typeface="Kalpurush" panose="02000600000000000000" pitchFamily="2" charset="0"/>
                <a:ea typeface="Calibri" pitchFamily="34" charset="-122"/>
                <a:cs typeface="Kalpurush" panose="02000600000000000000" pitchFamily="2" charset="0"/>
              </a:rPr>
              <a:t> পরে চাঁদের পৃষ্ঠ ধীরে ধীরে </a:t>
            </a:r>
            <a:r>
              <a:rPr lang="en-US" sz="2800" dirty="0" err="1">
                <a:solidFill>
                  <a:srgbClr val="EEF1FA"/>
                </a:solidFill>
                <a:latin typeface="Kalpurush" panose="02000600000000000000" pitchFamily="2" charset="0"/>
                <a:ea typeface="Calibri" pitchFamily="34" charset="-122"/>
                <a:cs typeface="Kalpurush" panose="02000600000000000000" pitchFamily="2" charset="0"/>
              </a:rPr>
              <a:t>হ্রাস</a:t>
            </a:r>
            <a:r>
              <a:rPr lang="en-US" sz="2800" dirty="0">
                <a:solidFill>
                  <a:srgbClr val="EEF1FA"/>
                </a:solidFill>
                <a:latin typeface="Kalpurush" panose="02000600000000000000" pitchFamily="2" charset="0"/>
                <a:ea typeface="Calibri" pitchFamily="34" charset="-122"/>
                <a:cs typeface="Kalpurush" panose="02000600000000000000" pitchFamily="2" charset="0"/>
              </a:rPr>
              <a:t> </a:t>
            </a:r>
            <a:r>
              <a:rPr lang="en-US" sz="2800" dirty="0" err="1">
                <a:solidFill>
                  <a:srgbClr val="EEF1FA"/>
                </a:solidFill>
                <a:latin typeface="Kalpurush" panose="02000600000000000000" pitchFamily="2" charset="0"/>
                <a:ea typeface="Calibri" pitchFamily="34" charset="-122"/>
                <a:cs typeface="Kalpurush" panose="02000600000000000000" pitchFamily="2" charset="0"/>
              </a:rPr>
              <a:t>পেতে</a:t>
            </a:r>
            <a:r>
              <a:rPr lang="en-US" sz="2800" dirty="0">
                <a:solidFill>
                  <a:srgbClr val="EEF1FA"/>
                </a:solidFill>
                <a:latin typeface="Kalpurush" panose="02000600000000000000" pitchFamily="2" charset="0"/>
                <a:ea typeface="Calibri" pitchFamily="34" charset="-122"/>
                <a:cs typeface="Kalpurush" panose="02000600000000000000" pitchFamily="2" charset="0"/>
              </a:rPr>
              <a:t> </a:t>
            </a:r>
            <a:r>
              <a:rPr lang="en-US" sz="2800" dirty="0" err="1">
                <a:solidFill>
                  <a:srgbClr val="EEF1FA"/>
                </a:solidFill>
                <a:latin typeface="Kalpurush" panose="02000600000000000000" pitchFamily="2" charset="0"/>
                <a:ea typeface="Calibri" pitchFamily="34" charset="-122"/>
                <a:cs typeface="Kalpurush" panose="02000600000000000000" pitchFamily="2" charset="0"/>
              </a:rPr>
              <a:t>থাকে</a:t>
            </a:r>
            <a:r>
              <a:rPr lang="as-IN" sz="2800" dirty="0">
                <a:solidFill>
                  <a:srgbClr val="EEF1FA"/>
                </a:solidFill>
                <a:latin typeface="Kalpurush" panose="02000600000000000000" pitchFamily="2" charset="0"/>
                <a:ea typeface="Calibri" pitchFamily="34" charset="-122"/>
                <a:cs typeface="Kalpurush" panose="02000600000000000000" pitchFamily="2" charset="0"/>
              </a:rPr>
              <a:t>। </a:t>
            </a:r>
            <a:endParaRPr lang="en-US" sz="2800" dirty="0">
              <a:solidFill>
                <a:srgbClr val="EEF1FA"/>
              </a:solidFill>
              <a:latin typeface="Kalpurush" panose="02000600000000000000" pitchFamily="2" charset="0"/>
              <a:ea typeface="Calibri" pitchFamily="34" charset="-122"/>
              <a:cs typeface="Kalpurush" panose="02000600000000000000" pitchFamily="2" charset="0"/>
            </a:endParaRPr>
          </a:p>
          <a:p>
            <a:r>
              <a:rPr lang="as-IN" sz="2800" dirty="0">
                <a:solidFill>
                  <a:srgbClr val="EEF1FA"/>
                </a:solidFill>
                <a:latin typeface="Kalpurush" panose="02000600000000000000" pitchFamily="2" charset="0"/>
                <a:ea typeface="Calibri" pitchFamily="34" charset="-122"/>
                <a:cs typeface="Kalpurush" panose="02000600000000000000" pitchFamily="2" charset="0"/>
              </a:rPr>
              <a:t>একে বলে </a:t>
            </a:r>
            <a:r>
              <a:rPr lang="en-US" sz="2800" dirty="0" err="1">
                <a:solidFill>
                  <a:srgbClr val="EEF1FA"/>
                </a:solidFill>
                <a:latin typeface="Kalpurush" panose="02000600000000000000" pitchFamily="2" charset="0"/>
                <a:ea typeface="Calibri" pitchFamily="34" charset="-122"/>
                <a:cs typeface="Kalpurush" panose="02000600000000000000" pitchFamily="2" charset="0"/>
              </a:rPr>
              <a:t>চাঁদের</a:t>
            </a:r>
            <a:r>
              <a:rPr lang="en-US" sz="2800" dirty="0">
                <a:solidFill>
                  <a:srgbClr val="EEF1FA"/>
                </a:solidFill>
                <a:latin typeface="Kalpurush" panose="02000600000000000000" pitchFamily="2" charset="0"/>
                <a:ea typeface="Calibri" pitchFamily="34" charset="-122"/>
                <a:cs typeface="Kalpurush" panose="02000600000000000000" pitchFamily="2" charset="0"/>
              </a:rPr>
              <a:t> </a:t>
            </a:r>
            <a:r>
              <a:rPr lang="en-US" sz="2800" dirty="0" err="1">
                <a:solidFill>
                  <a:srgbClr val="EEF1FA"/>
                </a:solidFill>
                <a:latin typeface="Kalpurush" panose="02000600000000000000" pitchFamily="2" charset="0"/>
                <a:ea typeface="Calibri" pitchFamily="34" charset="-122"/>
                <a:cs typeface="Kalpurush" panose="02000600000000000000" pitchFamily="2" charset="0"/>
              </a:rPr>
              <a:t>আলোকিত</a:t>
            </a:r>
            <a:r>
              <a:rPr lang="en-US" sz="2800" dirty="0">
                <a:solidFill>
                  <a:srgbClr val="EEF1FA"/>
                </a:solidFill>
                <a:latin typeface="Kalpurush" panose="02000600000000000000" pitchFamily="2" charset="0"/>
                <a:ea typeface="Calibri" pitchFamily="34" charset="-122"/>
                <a:cs typeface="Kalpurush" panose="02000600000000000000" pitchFamily="2" charset="0"/>
              </a:rPr>
              <a:t> </a:t>
            </a:r>
            <a:r>
              <a:rPr lang="en-US" sz="2800" dirty="0" err="1">
                <a:solidFill>
                  <a:srgbClr val="EEF1FA"/>
                </a:solidFill>
                <a:latin typeface="Kalpurush" panose="02000600000000000000" pitchFamily="2" charset="0"/>
                <a:ea typeface="Calibri" pitchFamily="34" charset="-122"/>
                <a:cs typeface="Kalpurush" panose="02000600000000000000" pitchFamily="2" charset="0"/>
              </a:rPr>
              <a:t>অংশের</a:t>
            </a:r>
            <a:r>
              <a:rPr lang="en-US" sz="2800" dirty="0">
                <a:solidFill>
                  <a:srgbClr val="EEF1FA"/>
                </a:solidFill>
                <a:latin typeface="Kalpurush" panose="02000600000000000000" pitchFamily="2" charset="0"/>
                <a:ea typeface="Calibri" pitchFamily="34" charset="-122"/>
                <a:cs typeface="Kalpurush" panose="02000600000000000000" pitchFamily="2" charset="0"/>
              </a:rPr>
              <a:t> </a:t>
            </a:r>
            <a:r>
              <a:rPr lang="en-US" sz="2800" dirty="0" err="1">
                <a:solidFill>
                  <a:srgbClr val="EEF1FA"/>
                </a:solidFill>
                <a:latin typeface="Kalpurush" panose="02000600000000000000" pitchFamily="2" charset="0"/>
                <a:ea typeface="Calibri" pitchFamily="34" charset="-122"/>
                <a:cs typeface="Kalpurush" panose="02000600000000000000" pitchFamily="2" charset="0"/>
              </a:rPr>
              <a:t>ক্রমশ</a:t>
            </a:r>
            <a:r>
              <a:rPr lang="en-US" sz="2800" dirty="0">
                <a:solidFill>
                  <a:srgbClr val="EEF1FA"/>
                </a:solidFill>
                <a:latin typeface="Kalpurush" panose="02000600000000000000" pitchFamily="2" charset="0"/>
                <a:ea typeface="Calibri" pitchFamily="34" charset="-122"/>
                <a:cs typeface="Kalpurush" panose="02000600000000000000" pitchFamily="2" charset="0"/>
              </a:rPr>
              <a:t> </a:t>
            </a:r>
            <a:r>
              <a:rPr lang="en-US" sz="2800" dirty="0" err="1">
                <a:solidFill>
                  <a:srgbClr val="EEF1FA"/>
                </a:solidFill>
                <a:latin typeface="Kalpurush" panose="02000600000000000000" pitchFamily="2" charset="0"/>
                <a:ea typeface="Calibri" pitchFamily="34" charset="-122"/>
                <a:cs typeface="Kalpurush" panose="02000600000000000000" pitchFamily="2" charset="0"/>
              </a:rPr>
              <a:t>হ্রাস</a:t>
            </a:r>
            <a:r>
              <a:rPr lang="as-IN" sz="2800" dirty="0">
                <a:solidFill>
                  <a:srgbClr val="EEF1FA"/>
                </a:solidFill>
                <a:latin typeface="Kalpurush" panose="02000600000000000000" pitchFamily="2" charset="0"/>
                <a:ea typeface="Calibri" pitchFamily="34" charset="-122"/>
                <a:cs typeface="Kalpurush" panose="02000600000000000000" pitchFamily="2" charset="0"/>
              </a:rPr>
              <a:t>।</a:t>
            </a:r>
            <a:endParaRPr lang="en-US" sz="2800" dirty="0">
              <a:latin typeface="Kalpurush" panose="02000600000000000000" pitchFamily="2" charset="0"/>
              <a:cs typeface="Kalpurush" panose="02000600000000000000" pitchFamily="2" charset="0"/>
            </a:endParaRPr>
          </a:p>
        </p:txBody>
      </p:sp>
      <p:sp>
        <p:nvSpPr>
          <p:cNvPr id="20" name="!!Marker"/>
          <p:cNvSpPr/>
          <p:nvPr/>
        </p:nvSpPr>
        <p:spPr>
          <a:xfrm>
            <a:off x="11720322" y="8531352"/>
            <a:ext cx="1097280" cy="1097280"/>
          </a:xfrm>
          <a:prstGeom prst="ellipse">
            <a:avLst/>
          </a:prstGeom>
          <a:ln w="28575">
            <a:solidFill>
              <a:srgbClr val="F2C879"/>
            </a:solidFill>
            <a:prstDash val="solid"/>
          </a:ln>
        </p:spPr>
        <p:txBody>
          <a:bodyPr/>
          <a:lstStyle/>
          <a:p>
            <a:endParaRPr lang="en-US" sz="2700">
              <a:latin typeface="Kalpurush" panose="02000600000000000000" pitchFamily="2" charset="0"/>
              <a:cs typeface="Kalpurush" panose="02000600000000000000" pitchFamily="2" charset="0"/>
            </a:endParaRPr>
          </a:p>
        </p:txBody>
      </p:sp>
      <p:sp>
        <p:nvSpPr>
          <p:cNvPr id="24" name="!!Track">
            <a:extLst>
              <a:ext uri="{FF2B5EF4-FFF2-40B4-BE49-F238E27FC236}">
                <a16:creationId xmlns:a16="http://schemas.microsoft.com/office/drawing/2014/main" id="{2925FE07-1C2C-FCF2-A179-3701F027F534}"/>
              </a:ext>
            </a:extLst>
          </p:cNvPr>
          <p:cNvSpPr/>
          <p:nvPr/>
        </p:nvSpPr>
        <p:spPr>
          <a:xfrm>
            <a:off x="1844802" y="9079992"/>
            <a:ext cx="14593824" cy="0"/>
          </a:xfrm>
          <a:prstGeom prst="line">
            <a:avLst/>
          </a:prstGeom>
          <a:noFill/>
          <a:ln w="12700">
            <a:solidFill>
              <a:srgbClr val="3A4680"/>
            </a:solidFill>
            <a:prstDash val="solid"/>
          </a:ln>
        </p:spPr>
        <p:txBody>
          <a:bodyPr/>
          <a:lstStyle/>
          <a:p>
            <a:endParaRPr lang="en-US" sz="2700">
              <a:latin typeface="Kalpurush" panose="02000600000000000000" pitchFamily="2" charset="0"/>
              <a:cs typeface="Kalpurush" panose="02000600000000000000" pitchFamily="2" charset="0"/>
            </a:endParaRPr>
          </a:p>
        </p:txBody>
      </p:sp>
      <p:sp>
        <p:nvSpPr>
          <p:cNvPr id="26" name="Freeform 55">
            <a:extLst>
              <a:ext uri="{FF2B5EF4-FFF2-40B4-BE49-F238E27FC236}">
                <a16:creationId xmlns:a16="http://schemas.microsoft.com/office/drawing/2014/main" id="{4DB70DBA-A1C5-C807-E488-DAF30876AEE3}"/>
              </a:ext>
            </a:extLst>
          </p:cNvPr>
          <p:cNvSpPr/>
          <p:nvPr/>
        </p:nvSpPr>
        <p:spPr>
          <a:xfrm>
            <a:off x="5562600" y="8643491"/>
            <a:ext cx="850393" cy="850393"/>
          </a:xfrm>
          <a:custGeom>
            <a:avLst/>
            <a:gdLst/>
            <a:ahLst/>
            <a:cxnLst/>
            <a:rect l="l" t="t" r="r" b="b"/>
            <a:pathLst>
              <a:path w="1663487" h="1663487">
                <a:moveTo>
                  <a:pt x="0" y="0"/>
                </a:moveTo>
                <a:lnTo>
                  <a:pt x="1663487" y="0"/>
                </a:lnTo>
                <a:lnTo>
                  <a:pt x="1663487" y="1663488"/>
                </a:lnTo>
                <a:lnTo>
                  <a:pt x="0" y="166348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
        <p:nvSpPr>
          <p:cNvPr id="28" name="Freeform 57">
            <a:extLst>
              <a:ext uri="{FF2B5EF4-FFF2-40B4-BE49-F238E27FC236}">
                <a16:creationId xmlns:a16="http://schemas.microsoft.com/office/drawing/2014/main" id="{72847123-BC28-CAAD-09E0-06625A241C61}"/>
              </a:ext>
            </a:extLst>
          </p:cNvPr>
          <p:cNvSpPr/>
          <p:nvPr/>
        </p:nvSpPr>
        <p:spPr>
          <a:xfrm>
            <a:off x="7696200" y="8654795"/>
            <a:ext cx="850393" cy="850393"/>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
        <p:nvSpPr>
          <p:cNvPr id="30" name="Freeform 51">
            <a:extLst>
              <a:ext uri="{FF2B5EF4-FFF2-40B4-BE49-F238E27FC236}">
                <a16:creationId xmlns:a16="http://schemas.microsoft.com/office/drawing/2014/main" id="{E44D5048-DBF3-3D45-B5DA-4B9C28B43EFE}"/>
              </a:ext>
            </a:extLst>
          </p:cNvPr>
          <p:cNvSpPr/>
          <p:nvPr/>
        </p:nvSpPr>
        <p:spPr>
          <a:xfrm>
            <a:off x="9817608" y="8654796"/>
            <a:ext cx="850392" cy="850392"/>
          </a:xfrm>
          <a:custGeom>
            <a:avLst/>
            <a:gdLst/>
            <a:ahLst/>
            <a:cxnLst/>
            <a:rect l="l" t="t" r="r" b="b"/>
            <a:pathLst>
              <a:path w="1663487" h="1663487">
                <a:moveTo>
                  <a:pt x="0" y="0"/>
                </a:moveTo>
                <a:lnTo>
                  <a:pt x="1663488" y="0"/>
                </a:lnTo>
                <a:lnTo>
                  <a:pt x="1663488" y="1663487"/>
                </a:lnTo>
                <a:lnTo>
                  <a:pt x="0" y="166348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dirty="0">
              <a:latin typeface="Kalpurush" panose="02000600000000000000" pitchFamily="2" charset="0"/>
              <a:cs typeface="Kalpurush" panose="02000600000000000000" pitchFamily="2" charset="0"/>
            </a:endParaRPr>
          </a:p>
        </p:txBody>
      </p:sp>
      <p:sp>
        <p:nvSpPr>
          <p:cNvPr id="32" name="Freeform 56">
            <a:extLst>
              <a:ext uri="{FF2B5EF4-FFF2-40B4-BE49-F238E27FC236}">
                <a16:creationId xmlns:a16="http://schemas.microsoft.com/office/drawing/2014/main" id="{038C26CD-5ED4-3173-0427-BBA6125539D4}"/>
              </a:ext>
            </a:extLst>
          </p:cNvPr>
          <p:cNvSpPr/>
          <p:nvPr/>
        </p:nvSpPr>
        <p:spPr>
          <a:xfrm>
            <a:off x="11875008" y="8654796"/>
            <a:ext cx="850392" cy="850392"/>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dirty="0">
              <a:latin typeface="Kalpurush" panose="02000600000000000000" pitchFamily="2" charset="0"/>
              <a:cs typeface="Kalpurush" panose="02000600000000000000" pitchFamily="2" charset="0"/>
            </a:endParaRPr>
          </a:p>
        </p:txBody>
      </p:sp>
      <p:sp>
        <p:nvSpPr>
          <p:cNvPr id="34" name="Freeform 54">
            <a:extLst>
              <a:ext uri="{FF2B5EF4-FFF2-40B4-BE49-F238E27FC236}">
                <a16:creationId xmlns:a16="http://schemas.microsoft.com/office/drawing/2014/main" id="{EC6BA0C2-8E7D-0159-9F1D-171DB38669BD}"/>
              </a:ext>
            </a:extLst>
          </p:cNvPr>
          <p:cNvSpPr/>
          <p:nvPr/>
        </p:nvSpPr>
        <p:spPr>
          <a:xfrm>
            <a:off x="13868400" y="8643492"/>
            <a:ext cx="850392" cy="850392"/>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
        <p:nvSpPr>
          <p:cNvPr id="36" name="Freeform 53">
            <a:extLst>
              <a:ext uri="{FF2B5EF4-FFF2-40B4-BE49-F238E27FC236}">
                <a16:creationId xmlns:a16="http://schemas.microsoft.com/office/drawing/2014/main" id="{1D8ABB62-87DD-E274-ED56-0AE2B8462703}"/>
              </a:ext>
            </a:extLst>
          </p:cNvPr>
          <p:cNvSpPr/>
          <p:nvPr/>
        </p:nvSpPr>
        <p:spPr>
          <a:xfrm flipH="1">
            <a:off x="15989807" y="8660238"/>
            <a:ext cx="850393" cy="850393"/>
          </a:xfrm>
          <a:custGeom>
            <a:avLst/>
            <a:gdLst/>
            <a:ahLst/>
            <a:cxnLst/>
            <a:rect l="l" t="t" r="r" b="b"/>
            <a:pathLst>
              <a:path w="1663487" h="1663487">
                <a:moveTo>
                  <a:pt x="1663487" y="0"/>
                </a:moveTo>
                <a:lnTo>
                  <a:pt x="0" y="0"/>
                </a:lnTo>
                <a:lnTo>
                  <a:pt x="0" y="1663488"/>
                </a:lnTo>
                <a:lnTo>
                  <a:pt x="1663487" y="1663488"/>
                </a:lnTo>
                <a:lnTo>
                  <a:pt x="1663487"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
        <p:nvSpPr>
          <p:cNvPr id="38" name="Freeform 50">
            <a:extLst>
              <a:ext uri="{FF2B5EF4-FFF2-40B4-BE49-F238E27FC236}">
                <a16:creationId xmlns:a16="http://schemas.microsoft.com/office/drawing/2014/main" id="{6F80FBB1-FC1B-2AE7-B648-B870736DE6E5}"/>
              </a:ext>
            </a:extLst>
          </p:cNvPr>
          <p:cNvSpPr/>
          <p:nvPr/>
        </p:nvSpPr>
        <p:spPr>
          <a:xfrm>
            <a:off x="1449576" y="8650476"/>
            <a:ext cx="836424" cy="836424"/>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
        <p:nvSpPr>
          <p:cNvPr id="40" name="Freeform 52">
            <a:extLst>
              <a:ext uri="{FF2B5EF4-FFF2-40B4-BE49-F238E27FC236}">
                <a16:creationId xmlns:a16="http://schemas.microsoft.com/office/drawing/2014/main" id="{40B90001-3D43-8A7C-85CD-CE1234438533}"/>
              </a:ext>
            </a:extLst>
          </p:cNvPr>
          <p:cNvSpPr/>
          <p:nvPr/>
        </p:nvSpPr>
        <p:spPr>
          <a:xfrm>
            <a:off x="3569208" y="8654796"/>
            <a:ext cx="850392" cy="850392"/>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
        <p:nvSpPr>
          <p:cNvPr id="42" name="Freeform 56">
            <a:extLst>
              <a:ext uri="{FF2B5EF4-FFF2-40B4-BE49-F238E27FC236}">
                <a16:creationId xmlns:a16="http://schemas.microsoft.com/office/drawing/2014/main" id="{EBEC0076-ABFD-50B8-176E-2A31DE45BF47}"/>
              </a:ext>
            </a:extLst>
          </p:cNvPr>
          <p:cNvSpPr/>
          <p:nvPr/>
        </p:nvSpPr>
        <p:spPr>
          <a:xfrm>
            <a:off x="1610868" y="1717548"/>
            <a:ext cx="5617464" cy="5617464"/>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dirty="0">
              <a:latin typeface="Kalpurush" panose="02000600000000000000" pitchFamily="2" charset="0"/>
              <a:cs typeface="Kalpurush" panose="02000600000000000000" pitchFamily="2"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8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00"/>
                                        <p:tgtEl>
                                          <p:spTgt spid="3"/>
                                        </p:tgtEl>
                                      </p:cBhvr>
                                    </p:animEffect>
                                  </p:childTnLst>
                                </p:cTn>
                              </p:par>
                              <p:par>
                                <p:cTn id="8" presetID="10" presetClass="entr" presetSubtype="0" fill="hold" grpId="0" nodeType="withEffect">
                                  <p:stCondLst>
                                    <p:cond delay="15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700"/>
                                        <p:tgtEl>
                                          <p:spTgt spid="4"/>
                                        </p:tgtEl>
                                      </p:cBhvr>
                                    </p:animEffect>
                                  </p:childTnLst>
                                </p:cTn>
                              </p:par>
                              <p:par>
                                <p:cTn id="11" presetID="10" presetClass="entr" presetSubtype="0" fill="hold" grpId="0" nodeType="withEffect">
                                  <p:stCondLst>
                                    <p:cond delay="3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700"/>
                                        <p:tgtEl>
                                          <p:spTgt spid="5"/>
                                        </p:tgtEl>
                                      </p:cBhvr>
                                    </p:animEffect>
                                  </p:childTnLst>
                                </p:cTn>
                              </p:par>
                              <p:par>
                                <p:cTn id="14" presetID="10" presetClass="entr" presetSubtype="0" fill="hold" grpId="0" nodeType="withEffect">
                                  <p:stCondLst>
                                    <p:cond delay="55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700"/>
                                        <p:tgtEl>
                                          <p:spTgt spid="6"/>
                                        </p:tgtEl>
                                      </p:cBhvr>
                                    </p:animEffect>
                                  </p:childTnLst>
                                </p:cTn>
                              </p:par>
                              <p:par>
                                <p:cTn id="17" presetID="10" presetClass="entr" presetSubtype="0" fill="hold" grpId="0" nodeType="withEffect">
                                  <p:stCondLst>
                                    <p:cond delay="70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700"/>
                                        <p:tgtEl>
                                          <p:spTgt spid="7"/>
                                        </p:tgtEl>
                                      </p:cBhvr>
                                    </p:animEffect>
                                  </p:childTnLst>
                                </p:cTn>
                              </p:par>
                              <p:par>
                                <p:cTn id="20" presetID="10" presetClass="entr" presetSubtype="0" fill="hold" grpId="0" nodeType="withEffect">
                                  <p:stCondLst>
                                    <p:cond delay="110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yebrow"/>
          <p:cNvSpPr txBox="1"/>
          <p:nvPr/>
        </p:nvSpPr>
        <p:spPr>
          <a:xfrm>
            <a:off x="8915400" y="1097280"/>
            <a:ext cx="8229600" cy="480060"/>
          </a:xfrm>
          <a:prstGeom prst="rect">
            <a:avLst/>
          </a:prstGeom>
          <a:noFill/>
          <a:ln/>
        </p:spPr>
        <p:txBody>
          <a:bodyPr wrap="square" lIns="0" tIns="0" rIns="0" bIns="0" rtlCol="0" anchor="t"/>
          <a:lstStyle/>
          <a:p>
            <a:r>
              <a:rPr lang="en-US" sz="2250" b="1" kern="0" spc="600" dirty="0" err="1">
                <a:solidFill>
                  <a:srgbClr val="F2C879"/>
                </a:solidFill>
                <a:latin typeface="Kalpurush" panose="02000600000000000000" pitchFamily="2" charset="0"/>
                <a:ea typeface="Calibri" pitchFamily="34" charset="-122"/>
                <a:cs typeface="Kalpurush" panose="02000600000000000000" pitchFamily="2" charset="0"/>
              </a:rPr>
              <a:t>দশা</a:t>
            </a:r>
            <a:r>
              <a:rPr lang="en-US" sz="2250" b="1" kern="0" spc="600" dirty="0">
                <a:solidFill>
                  <a:srgbClr val="F2C879"/>
                </a:solidFill>
                <a:latin typeface="Kalpurush" panose="02000600000000000000" pitchFamily="2" charset="0"/>
                <a:ea typeface="Calibri" pitchFamily="34" charset="-122"/>
                <a:cs typeface="Kalpurush" panose="02000600000000000000" pitchFamily="2" charset="0"/>
              </a:rPr>
              <a:t> ০৭ / ০৮</a:t>
            </a:r>
            <a:endParaRPr lang="en-US" sz="2250" dirty="0">
              <a:latin typeface="Kalpurush" panose="02000600000000000000" pitchFamily="2" charset="0"/>
              <a:cs typeface="Kalpurush" panose="02000600000000000000" pitchFamily="2" charset="0"/>
            </a:endParaRPr>
          </a:p>
        </p:txBody>
      </p:sp>
      <p:sp>
        <p:nvSpPr>
          <p:cNvPr id="4" name="PhaseName"/>
          <p:cNvSpPr txBox="1"/>
          <p:nvPr/>
        </p:nvSpPr>
        <p:spPr>
          <a:xfrm>
            <a:off x="8915400" y="1645920"/>
            <a:ext cx="8229600" cy="1165860"/>
          </a:xfrm>
          <a:prstGeom prst="rect">
            <a:avLst/>
          </a:prstGeom>
          <a:noFill/>
          <a:ln/>
        </p:spPr>
        <p:txBody>
          <a:bodyPr wrap="square" lIns="0" tIns="0" rIns="0" bIns="0" rtlCol="0" anchor="ctr"/>
          <a:lstStyle/>
          <a:p>
            <a:r>
              <a:rPr lang="as-IN" sz="6600" b="1" dirty="0">
                <a:solidFill>
                  <a:srgbClr val="EEF1FA"/>
                </a:solidFill>
                <a:latin typeface="Kalpurush" panose="02000600000000000000" pitchFamily="2" charset="0"/>
                <a:ea typeface="Cambria" pitchFamily="34" charset="-122"/>
                <a:cs typeface="Kalpurush" panose="02000600000000000000" pitchFamily="2" charset="0"/>
              </a:rPr>
              <a:t>শেষ চতুর্থাংশ</a:t>
            </a:r>
            <a:endParaRPr lang="en-US" sz="6600" dirty="0">
              <a:latin typeface="Kalpurush" panose="02000600000000000000" pitchFamily="2" charset="0"/>
              <a:cs typeface="Kalpurush" panose="02000600000000000000" pitchFamily="2" charset="0"/>
            </a:endParaRPr>
          </a:p>
        </p:txBody>
      </p:sp>
      <p:sp>
        <p:nvSpPr>
          <p:cNvPr id="5" name="Tagline"/>
          <p:cNvSpPr txBox="1"/>
          <p:nvPr/>
        </p:nvSpPr>
        <p:spPr>
          <a:xfrm>
            <a:off x="8915400" y="2880360"/>
            <a:ext cx="8229600" cy="617220"/>
          </a:xfrm>
          <a:prstGeom prst="rect">
            <a:avLst/>
          </a:prstGeom>
          <a:noFill/>
          <a:ln/>
        </p:spPr>
        <p:txBody>
          <a:bodyPr wrap="square" lIns="0" tIns="0" rIns="0" bIns="0" rtlCol="0" anchor="t"/>
          <a:lstStyle/>
          <a:p>
            <a:r>
              <a:rPr lang="en-US" sz="2850" i="1" dirty="0">
                <a:solidFill>
                  <a:srgbClr val="A9B4D6"/>
                </a:solidFill>
                <a:latin typeface="Kalpurush" panose="02000600000000000000" pitchFamily="2" charset="0"/>
                <a:ea typeface="Calibri" pitchFamily="34" charset="-122"/>
                <a:cs typeface="Kalpurush" panose="02000600000000000000" pitchFamily="2" charset="0"/>
              </a:rPr>
              <a:t>আ</a:t>
            </a:r>
            <a:r>
              <a:rPr lang="as-IN" sz="2850" i="1" dirty="0">
                <a:solidFill>
                  <a:srgbClr val="A9B4D6"/>
                </a:solidFill>
                <a:latin typeface="Kalpurush" panose="02000600000000000000" pitchFamily="2" charset="0"/>
                <a:ea typeface="Calibri" pitchFamily="34" charset="-122"/>
                <a:cs typeface="Kalpurush" panose="02000600000000000000" pitchFamily="2" charset="0"/>
              </a:rPr>
              <a:t>বার</a:t>
            </a:r>
            <a:r>
              <a:rPr lang="en-US" sz="2850" i="1" dirty="0">
                <a:solidFill>
                  <a:srgbClr val="A9B4D6"/>
                </a:solidFill>
                <a:latin typeface="Kalpurush" panose="02000600000000000000" pitchFamily="2" charset="0"/>
                <a:ea typeface="Calibri" pitchFamily="34" charset="-122"/>
                <a:cs typeface="Kalpurush" panose="02000600000000000000" pitchFamily="2" charset="0"/>
              </a:rPr>
              <a:t> </a:t>
            </a:r>
            <a:r>
              <a:rPr lang="as-IN" sz="2850" b="1" i="1" dirty="0">
                <a:solidFill>
                  <a:srgbClr val="A9B4D6"/>
                </a:solidFill>
                <a:latin typeface="Kalpurush" panose="02000600000000000000" pitchFamily="2" charset="0"/>
                <a:ea typeface="Calibri" pitchFamily="34" charset="-122"/>
                <a:cs typeface="Kalpurush" panose="02000600000000000000" pitchFamily="2" charset="0"/>
              </a:rPr>
              <a:t>অর্ধেক </a:t>
            </a:r>
            <a:r>
              <a:rPr lang="en-US" sz="2850" b="1" i="1" dirty="0">
                <a:solidFill>
                  <a:srgbClr val="A9B4D6"/>
                </a:solidFill>
                <a:latin typeface="Kalpurush" panose="02000600000000000000" pitchFamily="2" charset="0"/>
                <a:ea typeface="Calibri" pitchFamily="34" charset="-122"/>
                <a:cs typeface="Kalpurush" panose="02000600000000000000" pitchFamily="2" charset="0"/>
              </a:rPr>
              <a:t> </a:t>
            </a:r>
            <a:r>
              <a:rPr lang="en-US" sz="2850" b="1" i="1" dirty="0" err="1">
                <a:solidFill>
                  <a:srgbClr val="A9B4D6"/>
                </a:solidFill>
                <a:latin typeface="Kalpurush" panose="02000600000000000000" pitchFamily="2" charset="0"/>
                <a:ea typeface="Calibri" pitchFamily="34" charset="-122"/>
                <a:cs typeface="Kalpurush" panose="02000600000000000000" pitchFamily="2" charset="0"/>
              </a:rPr>
              <a:t>চাঁদ</a:t>
            </a:r>
            <a:r>
              <a:rPr lang="as-IN" sz="2850" b="1" i="1" dirty="0">
                <a:solidFill>
                  <a:srgbClr val="A9B4D6"/>
                </a:solidFill>
                <a:latin typeface="Kalpurush" panose="02000600000000000000" pitchFamily="2" charset="0"/>
                <a:ea typeface="Calibri" pitchFamily="34" charset="-122"/>
                <a:cs typeface="Kalpurush" panose="02000600000000000000" pitchFamily="2" charset="0"/>
              </a:rPr>
              <a:t>,</a:t>
            </a:r>
            <a:r>
              <a:rPr lang="as-IN" sz="2850" i="1" dirty="0">
                <a:solidFill>
                  <a:srgbClr val="A9B4D6"/>
                </a:solidFill>
                <a:latin typeface="Kalpurush" panose="02000600000000000000" pitchFamily="2" charset="0"/>
                <a:ea typeface="Calibri" pitchFamily="34" charset="-122"/>
                <a:cs typeface="Kalpurush" panose="02000600000000000000" pitchFamily="2" charset="0"/>
              </a:rPr>
              <a:t> বাম পাশে আ</a:t>
            </a:r>
            <a:r>
              <a:rPr lang="en-US" sz="2850" i="1" dirty="0" err="1">
                <a:solidFill>
                  <a:srgbClr val="A9B4D6"/>
                </a:solidFill>
                <a:latin typeface="Kalpurush" panose="02000600000000000000" pitchFamily="2" charset="0"/>
                <a:ea typeface="Calibri" pitchFamily="34" charset="-122"/>
                <a:cs typeface="Kalpurush" panose="02000600000000000000" pitchFamily="2" charset="0"/>
              </a:rPr>
              <a:t>লোকিত</a:t>
            </a:r>
            <a:r>
              <a:rPr lang="en-US" sz="2850" i="1" dirty="0">
                <a:solidFill>
                  <a:srgbClr val="A9B4D6"/>
                </a:solidFill>
                <a:latin typeface="Kalpurush" panose="02000600000000000000" pitchFamily="2" charset="0"/>
                <a:ea typeface="Calibri" pitchFamily="34" charset="-122"/>
                <a:cs typeface="Kalpurush" panose="02000600000000000000" pitchFamily="2" charset="0"/>
              </a:rPr>
              <a:t> </a:t>
            </a:r>
            <a:r>
              <a:rPr lang="en-US" sz="2850" i="1" dirty="0" err="1">
                <a:solidFill>
                  <a:srgbClr val="A9B4D6"/>
                </a:solidFill>
                <a:latin typeface="Kalpurush" panose="02000600000000000000" pitchFamily="2" charset="0"/>
                <a:ea typeface="Calibri" pitchFamily="34" charset="-122"/>
                <a:cs typeface="Kalpurush" panose="02000600000000000000" pitchFamily="2" charset="0"/>
              </a:rPr>
              <a:t>হয়</a:t>
            </a:r>
            <a:endParaRPr lang="en-US" sz="2850" dirty="0">
              <a:latin typeface="Kalpurush" panose="02000600000000000000" pitchFamily="2" charset="0"/>
              <a:cs typeface="Kalpurush" panose="02000600000000000000" pitchFamily="2" charset="0"/>
            </a:endParaRPr>
          </a:p>
        </p:txBody>
      </p:sp>
      <p:sp>
        <p:nvSpPr>
          <p:cNvPr id="6" name="Stat0"/>
          <p:cNvSpPr txBox="1"/>
          <p:nvPr/>
        </p:nvSpPr>
        <p:spPr>
          <a:xfrm>
            <a:off x="8915400" y="3909060"/>
            <a:ext cx="2551176" cy="1508760"/>
          </a:xfrm>
          <a:prstGeom prst="roundRect">
            <a:avLst>
              <a:gd name="adj" fmla="val 10909"/>
            </a:avLst>
          </a:prstGeom>
          <a:solidFill>
            <a:srgbClr val="141C3F"/>
          </a:solidFill>
          <a:ln/>
        </p:spPr>
        <p:txBody>
          <a:bodyPr wrap="square" lIns="228600" tIns="228600" rIns="228600" bIns="228600" rtlCol="0" anchor="ctr"/>
          <a:lstStyle/>
          <a:p>
            <a:r>
              <a:rPr lang="en-US" sz="3900" b="1" dirty="0">
                <a:solidFill>
                  <a:srgbClr val="F2C879"/>
                </a:solidFill>
                <a:latin typeface="Kalpurush" panose="02000600000000000000" pitchFamily="2" charset="0"/>
                <a:ea typeface="Cambria" pitchFamily="34" charset="-122"/>
                <a:cs typeface="Kalpurush" panose="02000600000000000000" pitchFamily="2" charset="0"/>
              </a:rPr>
              <a:t>৫০%</a:t>
            </a:r>
            <a:endParaRPr lang="en-US" sz="3900" dirty="0">
              <a:latin typeface="Kalpurush" panose="02000600000000000000" pitchFamily="2" charset="0"/>
              <a:cs typeface="Kalpurush" panose="02000600000000000000" pitchFamily="2" charset="0"/>
            </a:endParaRPr>
          </a:p>
          <a:p>
            <a:r>
              <a:rPr lang="en-US" sz="2400" dirty="0" err="1">
                <a:solidFill>
                  <a:srgbClr val="A9B4D6"/>
                </a:solidFill>
                <a:latin typeface="Kalpurush" panose="02000600000000000000" pitchFamily="2" charset="0"/>
                <a:ea typeface="Calibri" pitchFamily="34" charset="-122"/>
                <a:cs typeface="Kalpurush" panose="02000600000000000000" pitchFamily="2" charset="0"/>
              </a:rPr>
              <a:t>আলোকিত</a:t>
            </a:r>
            <a:endParaRPr lang="en-US" sz="2400" dirty="0">
              <a:latin typeface="Kalpurush" panose="02000600000000000000" pitchFamily="2" charset="0"/>
              <a:cs typeface="Kalpurush" panose="02000600000000000000" pitchFamily="2" charset="0"/>
            </a:endParaRPr>
          </a:p>
        </p:txBody>
      </p:sp>
      <p:sp>
        <p:nvSpPr>
          <p:cNvPr id="7" name="Stat1"/>
          <p:cNvSpPr txBox="1"/>
          <p:nvPr/>
        </p:nvSpPr>
        <p:spPr>
          <a:xfrm>
            <a:off x="12231624" y="3909060"/>
            <a:ext cx="2551176" cy="1508760"/>
          </a:xfrm>
          <a:prstGeom prst="roundRect">
            <a:avLst>
              <a:gd name="adj" fmla="val 10909"/>
            </a:avLst>
          </a:prstGeom>
          <a:solidFill>
            <a:srgbClr val="141C3F"/>
          </a:solidFill>
          <a:ln/>
        </p:spPr>
        <p:txBody>
          <a:bodyPr wrap="square" lIns="228600" tIns="228600" rIns="228600" bIns="228600" rtlCol="0" anchor="ctr"/>
          <a:lstStyle/>
          <a:p>
            <a:r>
              <a:rPr lang="en-US" sz="3900" b="1" dirty="0">
                <a:solidFill>
                  <a:srgbClr val="F2C879"/>
                </a:solidFill>
                <a:latin typeface="Kalpurush" panose="02000600000000000000" pitchFamily="2" charset="0"/>
                <a:ea typeface="Cambria" pitchFamily="34" charset="-122"/>
                <a:cs typeface="Kalpurush" panose="02000600000000000000" pitchFamily="2" charset="0"/>
              </a:rPr>
              <a:t>২২</a:t>
            </a:r>
            <a:endParaRPr lang="en-US" sz="3900" dirty="0">
              <a:latin typeface="Kalpurush" panose="02000600000000000000" pitchFamily="2" charset="0"/>
              <a:cs typeface="Kalpurush" panose="02000600000000000000" pitchFamily="2" charset="0"/>
            </a:endParaRPr>
          </a:p>
          <a:p>
            <a:r>
              <a:rPr lang="en-US" sz="2400" dirty="0" err="1">
                <a:solidFill>
                  <a:srgbClr val="A9B4D6"/>
                </a:solidFill>
                <a:latin typeface="Kalpurush" panose="02000600000000000000" pitchFamily="2" charset="0"/>
                <a:ea typeface="Calibri" pitchFamily="34" charset="-122"/>
                <a:cs typeface="Kalpurush" panose="02000600000000000000" pitchFamily="2" charset="0"/>
              </a:rPr>
              <a:t>দিন</a:t>
            </a:r>
            <a:r>
              <a:rPr lang="en-US" sz="2400" dirty="0">
                <a:solidFill>
                  <a:srgbClr val="A9B4D6"/>
                </a:solidFill>
                <a:latin typeface="Kalpurush" panose="02000600000000000000" pitchFamily="2" charset="0"/>
                <a:ea typeface="Calibri" pitchFamily="34" charset="-122"/>
                <a:cs typeface="Kalpurush" panose="02000600000000000000" pitchFamily="2" charset="0"/>
              </a:rPr>
              <a:t> </a:t>
            </a:r>
            <a:r>
              <a:rPr lang="en-US" sz="2400" dirty="0" err="1">
                <a:solidFill>
                  <a:srgbClr val="A9B4D6"/>
                </a:solidFill>
                <a:latin typeface="Kalpurush" panose="02000600000000000000" pitchFamily="2" charset="0"/>
                <a:ea typeface="Calibri" pitchFamily="34" charset="-122"/>
                <a:cs typeface="Kalpurush" panose="02000600000000000000" pitchFamily="2" charset="0"/>
              </a:rPr>
              <a:t>চক্র</a:t>
            </a:r>
            <a:endParaRPr lang="en-US" sz="2400" dirty="0">
              <a:latin typeface="Kalpurush" panose="02000600000000000000" pitchFamily="2" charset="0"/>
              <a:cs typeface="Kalpurush" panose="02000600000000000000" pitchFamily="2" charset="0"/>
            </a:endParaRPr>
          </a:p>
        </p:txBody>
      </p:sp>
      <p:sp>
        <p:nvSpPr>
          <p:cNvPr id="24" name="!!Track">
            <a:extLst>
              <a:ext uri="{FF2B5EF4-FFF2-40B4-BE49-F238E27FC236}">
                <a16:creationId xmlns:a16="http://schemas.microsoft.com/office/drawing/2014/main" id="{568832F6-8DCD-133F-B14D-636EBB85C673}"/>
              </a:ext>
            </a:extLst>
          </p:cNvPr>
          <p:cNvSpPr/>
          <p:nvPr/>
        </p:nvSpPr>
        <p:spPr>
          <a:xfrm>
            <a:off x="1844802" y="9079992"/>
            <a:ext cx="14593824" cy="0"/>
          </a:xfrm>
          <a:prstGeom prst="line">
            <a:avLst/>
          </a:prstGeom>
          <a:noFill/>
          <a:ln w="12700">
            <a:solidFill>
              <a:srgbClr val="3A4680"/>
            </a:solidFill>
            <a:prstDash val="solid"/>
          </a:ln>
        </p:spPr>
        <p:txBody>
          <a:bodyPr/>
          <a:lstStyle/>
          <a:p>
            <a:endParaRPr lang="en-US" sz="2700">
              <a:latin typeface="Kalpurush" panose="02000600000000000000" pitchFamily="2" charset="0"/>
              <a:cs typeface="Kalpurush" panose="02000600000000000000" pitchFamily="2" charset="0"/>
            </a:endParaRPr>
          </a:p>
        </p:txBody>
      </p:sp>
      <p:sp>
        <p:nvSpPr>
          <p:cNvPr id="26" name="Freeform 55">
            <a:extLst>
              <a:ext uri="{FF2B5EF4-FFF2-40B4-BE49-F238E27FC236}">
                <a16:creationId xmlns:a16="http://schemas.microsoft.com/office/drawing/2014/main" id="{DD2A03FA-10C4-1403-2F36-156A73916F10}"/>
              </a:ext>
            </a:extLst>
          </p:cNvPr>
          <p:cNvSpPr/>
          <p:nvPr/>
        </p:nvSpPr>
        <p:spPr>
          <a:xfrm>
            <a:off x="5562600" y="8643491"/>
            <a:ext cx="850393" cy="850393"/>
          </a:xfrm>
          <a:custGeom>
            <a:avLst/>
            <a:gdLst/>
            <a:ahLst/>
            <a:cxnLst/>
            <a:rect l="l" t="t" r="r" b="b"/>
            <a:pathLst>
              <a:path w="1663487" h="1663487">
                <a:moveTo>
                  <a:pt x="0" y="0"/>
                </a:moveTo>
                <a:lnTo>
                  <a:pt x="1663487" y="0"/>
                </a:lnTo>
                <a:lnTo>
                  <a:pt x="1663487" y="1663488"/>
                </a:lnTo>
                <a:lnTo>
                  <a:pt x="0" y="166348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
        <p:nvSpPr>
          <p:cNvPr id="28" name="Freeform 57">
            <a:extLst>
              <a:ext uri="{FF2B5EF4-FFF2-40B4-BE49-F238E27FC236}">
                <a16:creationId xmlns:a16="http://schemas.microsoft.com/office/drawing/2014/main" id="{1B3E3FD9-0CF1-66AF-6173-70C082E69167}"/>
              </a:ext>
            </a:extLst>
          </p:cNvPr>
          <p:cNvSpPr/>
          <p:nvPr/>
        </p:nvSpPr>
        <p:spPr>
          <a:xfrm>
            <a:off x="7696200" y="8654795"/>
            <a:ext cx="850393" cy="850393"/>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
        <p:nvSpPr>
          <p:cNvPr id="30" name="Freeform 51">
            <a:extLst>
              <a:ext uri="{FF2B5EF4-FFF2-40B4-BE49-F238E27FC236}">
                <a16:creationId xmlns:a16="http://schemas.microsoft.com/office/drawing/2014/main" id="{D6716C55-C1D6-C13F-FDFF-2EE88F5540A6}"/>
              </a:ext>
            </a:extLst>
          </p:cNvPr>
          <p:cNvSpPr/>
          <p:nvPr/>
        </p:nvSpPr>
        <p:spPr>
          <a:xfrm>
            <a:off x="9817608" y="8654796"/>
            <a:ext cx="850392" cy="850392"/>
          </a:xfrm>
          <a:custGeom>
            <a:avLst/>
            <a:gdLst/>
            <a:ahLst/>
            <a:cxnLst/>
            <a:rect l="l" t="t" r="r" b="b"/>
            <a:pathLst>
              <a:path w="1663487" h="1663487">
                <a:moveTo>
                  <a:pt x="0" y="0"/>
                </a:moveTo>
                <a:lnTo>
                  <a:pt x="1663488" y="0"/>
                </a:lnTo>
                <a:lnTo>
                  <a:pt x="1663488" y="1663487"/>
                </a:lnTo>
                <a:lnTo>
                  <a:pt x="0" y="166348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dirty="0">
              <a:latin typeface="Kalpurush" panose="02000600000000000000" pitchFamily="2" charset="0"/>
              <a:cs typeface="Kalpurush" panose="02000600000000000000" pitchFamily="2" charset="0"/>
            </a:endParaRPr>
          </a:p>
        </p:txBody>
      </p:sp>
      <p:sp>
        <p:nvSpPr>
          <p:cNvPr id="32" name="Freeform 56">
            <a:extLst>
              <a:ext uri="{FF2B5EF4-FFF2-40B4-BE49-F238E27FC236}">
                <a16:creationId xmlns:a16="http://schemas.microsoft.com/office/drawing/2014/main" id="{15D89CCD-AB50-A040-57BE-646A1BE35E22}"/>
              </a:ext>
            </a:extLst>
          </p:cNvPr>
          <p:cNvSpPr/>
          <p:nvPr/>
        </p:nvSpPr>
        <p:spPr>
          <a:xfrm>
            <a:off x="11875008" y="8654796"/>
            <a:ext cx="850392" cy="850392"/>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dirty="0">
              <a:latin typeface="Kalpurush" panose="02000600000000000000" pitchFamily="2" charset="0"/>
              <a:cs typeface="Kalpurush" panose="02000600000000000000" pitchFamily="2" charset="0"/>
            </a:endParaRPr>
          </a:p>
        </p:txBody>
      </p:sp>
      <p:sp>
        <p:nvSpPr>
          <p:cNvPr id="34" name="Freeform 54">
            <a:extLst>
              <a:ext uri="{FF2B5EF4-FFF2-40B4-BE49-F238E27FC236}">
                <a16:creationId xmlns:a16="http://schemas.microsoft.com/office/drawing/2014/main" id="{8C6FBAB4-7171-CC75-9EC0-72F81051A373}"/>
              </a:ext>
            </a:extLst>
          </p:cNvPr>
          <p:cNvSpPr/>
          <p:nvPr/>
        </p:nvSpPr>
        <p:spPr>
          <a:xfrm>
            <a:off x="13868400" y="8643492"/>
            <a:ext cx="850392" cy="850392"/>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
        <p:nvSpPr>
          <p:cNvPr id="36" name="Freeform 53">
            <a:extLst>
              <a:ext uri="{FF2B5EF4-FFF2-40B4-BE49-F238E27FC236}">
                <a16:creationId xmlns:a16="http://schemas.microsoft.com/office/drawing/2014/main" id="{4C3CD287-9B03-75BF-D1F8-DB9150C4049B}"/>
              </a:ext>
            </a:extLst>
          </p:cNvPr>
          <p:cNvSpPr/>
          <p:nvPr/>
        </p:nvSpPr>
        <p:spPr>
          <a:xfrm flipH="1">
            <a:off x="15989807" y="8660238"/>
            <a:ext cx="850393" cy="850393"/>
          </a:xfrm>
          <a:custGeom>
            <a:avLst/>
            <a:gdLst/>
            <a:ahLst/>
            <a:cxnLst/>
            <a:rect l="l" t="t" r="r" b="b"/>
            <a:pathLst>
              <a:path w="1663487" h="1663487">
                <a:moveTo>
                  <a:pt x="1663487" y="0"/>
                </a:moveTo>
                <a:lnTo>
                  <a:pt x="0" y="0"/>
                </a:lnTo>
                <a:lnTo>
                  <a:pt x="0" y="1663488"/>
                </a:lnTo>
                <a:lnTo>
                  <a:pt x="1663487" y="1663488"/>
                </a:lnTo>
                <a:lnTo>
                  <a:pt x="1663487"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
        <p:nvSpPr>
          <p:cNvPr id="38" name="Freeform 50">
            <a:extLst>
              <a:ext uri="{FF2B5EF4-FFF2-40B4-BE49-F238E27FC236}">
                <a16:creationId xmlns:a16="http://schemas.microsoft.com/office/drawing/2014/main" id="{2E5522A5-C2DE-A871-83DE-4A7FDE52E4A2}"/>
              </a:ext>
            </a:extLst>
          </p:cNvPr>
          <p:cNvSpPr/>
          <p:nvPr/>
        </p:nvSpPr>
        <p:spPr>
          <a:xfrm>
            <a:off x="1449576" y="8650476"/>
            <a:ext cx="836424" cy="836424"/>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
        <p:nvSpPr>
          <p:cNvPr id="40" name="!!Marker">
            <a:extLst>
              <a:ext uri="{FF2B5EF4-FFF2-40B4-BE49-F238E27FC236}">
                <a16:creationId xmlns:a16="http://schemas.microsoft.com/office/drawing/2014/main" id="{E9E540FD-A2E3-7DAD-0E81-09CD5BF3B864}"/>
              </a:ext>
            </a:extLst>
          </p:cNvPr>
          <p:cNvSpPr/>
          <p:nvPr/>
        </p:nvSpPr>
        <p:spPr>
          <a:xfrm>
            <a:off x="13716000" y="8531352"/>
            <a:ext cx="1143000" cy="1097280"/>
          </a:xfrm>
          <a:prstGeom prst="ellipse">
            <a:avLst/>
          </a:prstGeom>
          <a:ln w="28575">
            <a:solidFill>
              <a:srgbClr val="F2C879"/>
            </a:solidFill>
            <a:prstDash val="solid"/>
          </a:ln>
        </p:spPr>
        <p:txBody>
          <a:bodyPr/>
          <a:lstStyle/>
          <a:p>
            <a:endParaRPr lang="en-US" sz="2700">
              <a:latin typeface="Kalpurush" panose="02000600000000000000" pitchFamily="2" charset="0"/>
              <a:cs typeface="Kalpurush" panose="02000600000000000000" pitchFamily="2" charset="0"/>
            </a:endParaRPr>
          </a:p>
        </p:txBody>
      </p:sp>
      <p:sp>
        <p:nvSpPr>
          <p:cNvPr id="42" name="Freeform 52">
            <a:extLst>
              <a:ext uri="{FF2B5EF4-FFF2-40B4-BE49-F238E27FC236}">
                <a16:creationId xmlns:a16="http://schemas.microsoft.com/office/drawing/2014/main" id="{BD553077-3AE9-1000-1628-D075D84E4B15}"/>
              </a:ext>
            </a:extLst>
          </p:cNvPr>
          <p:cNvSpPr/>
          <p:nvPr/>
        </p:nvSpPr>
        <p:spPr>
          <a:xfrm>
            <a:off x="3569208" y="8654796"/>
            <a:ext cx="850392" cy="850392"/>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
        <p:nvSpPr>
          <p:cNvPr id="44" name="Freeform 54">
            <a:extLst>
              <a:ext uri="{FF2B5EF4-FFF2-40B4-BE49-F238E27FC236}">
                <a16:creationId xmlns:a16="http://schemas.microsoft.com/office/drawing/2014/main" id="{FD75AD03-DCF7-4841-2E42-18517DE80C5E}"/>
              </a:ext>
            </a:extLst>
          </p:cNvPr>
          <p:cNvSpPr/>
          <p:nvPr/>
        </p:nvSpPr>
        <p:spPr>
          <a:xfrm>
            <a:off x="1580388" y="1717548"/>
            <a:ext cx="5617464" cy="5617464"/>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
        <p:nvSpPr>
          <p:cNvPr id="11" name="Body">
            <a:extLst>
              <a:ext uri="{FF2B5EF4-FFF2-40B4-BE49-F238E27FC236}">
                <a16:creationId xmlns:a16="http://schemas.microsoft.com/office/drawing/2014/main" id="{143BC541-E90A-1CA0-282E-62C2A10AB613}"/>
              </a:ext>
            </a:extLst>
          </p:cNvPr>
          <p:cNvSpPr txBox="1"/>
          <p:nvPr/>
        </p:nvSpPr>
        <p:spPr>
          <a:xfrm>
            <a:off x="8915400" y="6202680"/>
            <a:ext cx="8305800" cy="1303020"/>
          </a:xfrm>
          <a:prstGeom prst="rect">
            <a:avLst/>
          </a:prstGeom>
          <a:noFill/>
          <a:ln/>
        </p:spPr>
        <p:txBody>
          <a:bodyPr wrap="square" lIns="0" tIns="0" rIns="0" bIns="0" rtlCol="0" anchor="t"/>
          <a:lstStyle/>
          <a:p>
            <a:r>
              <a:rPr lang="as-IN" sz="2800" dirty="0">
                <a:solidFill>
                  <a:schemeClr val="bg2"/>
                </a:solidFill>
                <a:latin typeface="Kalpurush" panose="02000600000000000000" pitchFamily="2" charset="0"/>
                <a:ea typeface="Calibri" pitchFamily="34" charset="-122"/>
                <a:cs typeface="Kalpurush" panose="02000600000000000000" pitchFamily="2" charset="0"/>
              </a:rPr>
              <a:t>চাঁদ যখন পৃথিবীর চারপাশে তার কক্ষপথের প্রায় </a:t>
            </a:r>
            <a:r>
              <a:rPr lang="en-US" sz="2800" dirty="0" err="1">
                <a:solidFill>
                  <a:schemeClr val="bg2"/>
                </a:solidFill>
                <a:latin typeface="Kalpurush" panose="02000600000000000000" pitchFamily="2" charset="0"/>
                <a:ea typeface="Calibri" pitchFamily="34" charset="-122"/>
                <a:cs typeface="Kalpurush" panose="02000600000000000000" pitchFamily="2" charset="0"/>
              </a:rPr>
              <a:t>তিন</a:t>
            </a:r>
            <a:r>
              <a:rPr lang="as-IN" sz="2800" dirty="0">
                <a:solidFill>
                  <a:schemeClr val="bg2"/>
                </a:solidFill>
                <a:latin typeface="Kalpurush" panose="02000600000000000000" pitchFamily="2" charset="0"/>
                <a:ea typeface="Calibri" pitchFamily="34" charset="-122"/>
                <a:cs typeface="Kalpurush" panose="02000600000000000000" pitchFamily="2" charset="0"/>
              </a:rPr>
              <a:t>-চতুর্থাংশ ঘুরে আসে, তখন চাঁদের ভূমির </a:t>
            </a:r>
            <a:r>
              <a:rPr lang="en-US" sz="2800" dirty="0" err="1">
                <a:solidFill>
                  <a:schemeClr val="bg2"/>
                </a:solidFill>
                <a:latin typeface="Kalpurush" panose="02000600000000000000" pitchFamily="2" charset="0"/>
                <a:ea typeface="Calibri" pitchFamily="34" charset="-122"/>
                <a:cs typeface="Kalpurush" panose="02000600000000000000" pitchFamily="2" charset="0"/>
              </a:rPr>
              <a:t>বাম</a:t>
            </a:r>
            <a:r>
              <a:rPr lang="en-US" sz="2800" dirty="0">
                <a:solidFill>
                  <a:schemeClr val="bg2"/>
                </a:solidFill>
                <a:latin typeface="Kalpurush" panose="02000600000000000000" pitchFamily="2" charset="0"/>
                <a:ea typeface="Calibri" pitchFamily="34" charset="-122"/>
                <a:cs typeface="Kalpurush" panose="02000600000000000000" pitchFamily="2" charset="0"/>
              </a:rPr>
              <a:t> </a:t>
            </a:r>
            <a:r>
              <a:rPr lang="en-US" sz="2800" dirty="0" err="1">
                <a:solidFill>
                  <a:schemeClr val="bg2"/>
                </a:solidFill>
                <a:latin typeface="Kalpurush" panose="02000600000000000000" pitchFamily="2" charset="0"/>
                <a:ea typeface="Calibri" pitchFamily="34" charset="-122"/>
                <a:cs typeface="Kalpurush" panose="02000600000000000000" pitchFamily="2" charset="0"/>
              </a:rPr>
              <a:t>পাশের</a:t>
            </a:r>
            <a:r>
              <a:rPr lang="en-US" sz="2800" dirty="0">
                <a:solidFill>
                  <a:schemeClr val="bg2"/>
                </a:solidFill>
                <a:latin typeface="Kalpurush" panose="02000600000000000000" pitchFamily="2" charset="0"/>
                <a:ea typeface="Calibri" pitchFamily="34" charset="-122"/>
                <a:cs typeface="Kalpurush" panose="02000600000000000000" pitchFamily="2" charset="0"/>
              </a:rPr>
              <a:t> </a:t>
            </a:r>
            <a:r>
              <a:rPr lang="as-IN" sz="2800" dirty="0">
                <a:solidFill>
                  <a:schemeClr val="bg2"/>
                </a:solidFill>
                <a:latin typeface="Kalpurush" panose="02000600000000000000" pitchFamily="2" charset="0"/>
                <a:ea typeface="Calibri" pitchFamily="34" charset="-122"/>
                <a:cs typeface="Kalpurush" panose="02000600000000000000" pitchFamily="2" charset="0"/>
              </a:rPr>
              <a:t>অর্ধেক আলোকিত হয়। ফলে চাঁদকে অর্ধ-গোলাকার আকৃতির দেখায়</a:t>
            </a:r>
            <a:r>
              <a:rPr lang="en-US" sz="2800" dirty="0">
                <a:solidFill>
                  <a:schemeClr val="bg2"/>
                </a:solidFill>
                <a:latin typeface="Kalpurush" panose="02000600000000000000" pitchFamily="2" charset="0"/>
                <a:ea typeface="Calibri" pitchFamily="34" charset="-122"/>
                <a:cs typeface="Kalpurush" panose="02000600000000000000" pitchFamily="2" charset="0"/>
              </a:rPr>
              <a:t>।</a:t>
            </a:r>
            <a:endParaRPr lang="en-US" sz="2800" dirty="0">
              <a:solidFill>
                <a:schemeClr val="bg2"/>
              </a:solidFill>
              <a:latin typeface="Kalpurush" panose="02000600000000000000" pitchFamily="2" charset="0"/>
              <a:cs typeface="Kalpurush" panose="02000600000000000000" pitchFamily="2"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00"/>
                                        <p:tgtEl>
                                          <p:spTgt spid="3"/>
                                        </p:tgtEl>
                                      </p:cBhvr>
                                    </p:animEffect>
                                  </p:childTnLst>
                                </p:cTn>
                              </p:par>
                              <p:par>
                                <p:cTn id="8" presetID="10" presetClass="entr" presetSubtype="0" fill="hold" grpId="0" nodeType="withEffect">
                                  <p:stCondLst>
                                    <p:cond delay="15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700"/>
                                        <p:tgtEl>
                                          <p:spTgt spid="4"/>
                                        </p:tgtEl>
                                      </p:cBhvr>
                                    </p:animEffect>
                                  </p:childTnLst>
                                </p:cTn>
                              </p:par>
                              <p:par>
                                <p:cTn id="11" presetID="10" presetClass="entr" presetSubtype="0" fill="hold" grpId="0" nodeType="withEffect">
                                  <p:stCondLst>
                                    <p:cond delay="3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700"/>
                                        <p:tgtEl>
                                          <p:spTgt spid="5"/>
                                        </p:tgtEl>
                                      </p:cBhvr>
                                    </p:animEffect>
                                  </p:childTnLst>
                                </p:cTn>
                              </p:par>
                              <p:par>
                                <p:cTn id="14" presetID="10" presetClass="entr" presetSubtype="0" fill="hold" grpId="0" nodeType="withEffect">
                                  <p:stCondLst>
                                    <p:cond delay="55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700"/>
                                        <p:tgtEl>
                                          <p:spTgt spid="6"/>
                                        </p:tgtEl>
                                      </p:cBhvr>
                                    </p:animEffect>
                                  </p:childTnLst>
                                </p:cTn>
                              </p:par>
                              <p:par>
                                <p:cTn id="17" presetID="10" presetClass="entr" presetSubtype="0" fill="hold" grpId="0" nodeType="withEffect">
                                  <p:stCondLst>
                                    <p:cond delay="70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700"/>
                                        <p:tgtEl>
                                          <p:spTgt spid="7"/>
                                        </p:tgtEl>
                                      </p:cBhvr>
                                    </p:animEffect>
                                  </p:childTnLst>
                                </p:cTn>
                              </p:par>
                              <p:par>
                                <p:cTn id="20" presetID="10" presetClass="entr" presetSubtype="0" fill="hold" grpId="0" nodeType="withEffect">
                                  <p:stCondLst>
                                    <p:cond delay="110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7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yebrow"/>
          <p:cNvSpPr txBox="1"/>
          <p:nvPr/>
        </p:nvSpPr>
        <p:spPr>
          <a:xfrm>
            <a:off x="8915400" y="1097280"/>
            <a:ext cx="8229600" cy="480060"/>
          </a:xfrm>
          <a:prstGeom prst="rect">
            <a:avLst/>
          </a:prstGeom>
          <a:noFill/>
          <a:ln/>
        </p:spPr>
        <p:txBody>
          <a:bodyPr wrap="square" lIns="0" tIns="0" rIns="0" bIns="0" rtlCol="0" anchor="t"/>
          <a:lstStyle/>
          <a:p>
            <a:r>
              <a:rPr lang="en-US" sz="2250" b="1" kern="0" spc="600" dirty="0" err="1">
                <a:solidFill>
                  <a:srgbClr val="F2C879"/>
                </a:solidFill>
                <a:latin typeface="Kalpurush" panose="02000600000000000000" pitchFamily="2" charset="0"/>
                <a:ea typeface="Calibri" pitchFamily="34" charset="-122"/>
                <a:cs typeface="Kalpurush" panose="02000600000000000000" pitchFamily="2" charset="0"/>
              </a:rPr>
              <a:t>দশা</a:t>
            </a:r>
            <a:r>
              <a:rPr lang="en-US" sz="2250" b="1" kern="0" spc="600" dirty="0">
                <a:solidFill>
                  <a:srgbClr val="F2C879"/>
                </a:solidFill>
                <a:latin typeface="Kalpurush" panose="02000600000000000000" pitchFamily="2" charset="0"/>
                <a:ea typeface="Calibri" pitchFamily="34" charset="-122"/>
                <a:cs typeface="Kalpurush" panose="02000600000000000000" pitchFamily="2" charset="0"/>
              </a:rPr>
              <a:t> ০৮ / ০৮</a:t>
            </a:r>
            <a:endParaRPr lang="en-US" sz="2250" dirty="0">
              <a:latin typeface="Kalpurush" panose="02000600000000000000" pitchFamily="2" charset="0"/>
              <a:cs typeface="Kalpurush" panose="02000600000000000000" pitchFamily="2" charset="0"/>
            </a:endParaRPr>
          </a:p>
        </p:txBody>
      </p:sp>
      <p:sp>
        <p:nvSpPr>
          <p:cNvPr id="4" name="PhaseName"/>
          <p:cNvSpPr txBox="1"/>
          <p:nvPr/>
        </p:nvSpPr>
        <p:spPr>
          <a:xfrm>
            <a:off x="8915400" y="1645920"/>
            <a:ext cx="8610600" cy="1165860"/>
          </a:xfrm>
          <a:prstGeom prst="rect">
            <a:avLst/>
          </a:prstGeom>
          <a:noFill/>
          <a:ln/>
        </p:spPr>
        <p:txBody>
          <a:bodyPr wrap="square" lIns="0" tIns="0" rIns="0" bIns="0" rtlCol="0" anchor="ctr"/>
          <a:lstStyle/>
          <a:p>
            <a:r>
              <a:rPr lang="as-IN" sz="6600" b="1" dirty="0">
                <a:solidFill>
                  <a:srgbClr val="EEF1FA"/>
                </a:solidFill>
                <a:latin typeface="Kalpurush" panose="02000600000000000000" pitchFamily="2" charset="0"/>
                <a:ea typeface="Cambria" pitchFamily="34" charset="-122"/>
                <a:cs typeface="Kalpurush" panose="02000600000000000000" pitchFamily="2" charset="0"/>
              </a:rPr>
              <a:t>ক্রমশ কমে যাওয়া ক্রিসেন্ট</a:t>
            </a:r>
            <a:endParaRPr lang="en-US" sz="6600" dirty="0">
              <a:latin typeface="Kalpurush" panose="02000600000000000000" pitchFamily="2" charset="0"/>
              <a:cs typeface="Kalpurush" panose="02000600000000000000" pitchFamily="2" charset="0"/>
            </a:endParaRPr>
          </a:p>
        </p:txBody>
      </p:sp>
      <p:sp>
        <p:nvSpPr>
          <p:cNvPr id="5" name="Tagline"/>
          <p:cNvSpPr txBox="1"/>
          <p:nvPr/>
        </p:nvSpPr>
        <p:spPr>
          <a:xfrm>
            <a:off x="8915400" y="2880360"/>
            <a:ext cx="8229600" cy="617220"/>
          </a:xfrm>
          <a:prstGeom prst="rect">
            <a:avLst/>
          </a:prstGeom>
          <a:noFill/>
          <a:ln/>
        </p:spPr>
        <p:txBody>
          <a:bodyPr wrap="square" lIns="0" tIns="0" rIns="0" bIns="0" rtlCol="0" anchor="t"/>
          <a:lstStyle/>
          <a:p>
            <a:r>
              <a:rPr lang="en-US" sz="2850" i="1" dirty="0" err="1">
                <a:solidFill>
                  <a:srgbClr val="A9B4D6"/>
                </a:solidFill>
                <a:latin typeface="Kalpurush" panose="02000600000000000000" pitchFamily="2" charset="0"/>
                <a:ea typeface="Calibri" pitchFamily="34" charset="-122"/>
                <a:cs typeface="Kalpurush" panose="02000600000000000000" pitchFamily="2" charset="0"/>
              </a:rPr>
              <a:t>বাম</a:t>
            </a:r>
            <a:r>
              <a:rPr lang="en-US" sz="2850" i="1" dirty="0">
                <a:solidFill>
                  <a:srgbClr val="A9B4D6"/>
                </a:solidFill>
                <a:latin typeface="Kalpurush" panose="02000600000000000000" pitchFamily="2" charset="0"/>
                <a:ea typeface="Calibri" pitchFamily="34" charset="-122"/>
                <a:cs typeface="Kalpurush" panose="02000600000000000000" pitchFamily="2" charset="0"/>
              </a:rPr>
              <a:t> </a:t>
            </a:r>
            <a:r>
              <a:rPr lang="en-US" sz="2850" i="1" dirty="0" err="1">
                <a:solidFill>
                  <a:srgbClr val="A9B4D6"/>
                </a:solidFill>
                <a:latin typeface="Kalpurush" panose="02000600000000000000" pitchFamily="2" charset="0"/>
                <a:ea typeface="Calibri" pitchFamily="34" charset="-122"/>
                <a:cs typeface="Kalpurush" panose="02000600000000000000" pitchFamily="2" charset="0"/>
              </a:rPr>
              <a:t>পাশে</a:t>
            </a:r>
            <a:r>
              <a:rPr lang="en-US" sz="2850" i="1" dirty="0">
                <a:solidFill>
                  <a:srgbClr val="A9B4D6"/>
                </a:solidFill>
                <a:latin typeface="Kalpurush" panose="02000600000000000000" pitchFamily="2" charset="0"/>
                <a:ea typeface="Calibri" pitchFamily="34" charset="-122"/>
                <a:cs typeface="Kalpurush" panose="02000600000000000000" pitchFamily="2" charset="0"/>
              </a:rPr>
              <a:t> </a:t>
            </a:r>
            <a:r>
              <a:rPr lang="en-US" sz="2850" i="1" dirty="0" err="1">
                <a:solidFill>
                  <a:srgbClr val="A9B4D6"/>
                </a:solidFill>
                <a:latin typeface="Kalpurush" panose="02000600000000000000" pitchFamily="2" charset="0"/>
                <a:ea typeface="Calibri" pitchFamily="34" charset="-122"/>
                <a:cs typeface="Kalpurush" panose="02000600000000000000" pitchFamily="2" charset="0"/>
              </a:rPr>
              <a:t>আলোকিত</a:t>
            </a:r>
            <a:r>
              <a:rPr lang="en-US" sz="2850" i="1" dirty="0">
                <a:solidFill>
                  <a:srgbClr val="A9B4D6"/>
                </a:solidFill>
                <a:latin typeface="Kalpurush" panose="02000600000000000000" pitchFamily="2" charset="0"/>
                <a:ea typeface="Calibri" pitchFamily="34" charset="-122"/>
                <a:cs typeface="Kalpurush" panose="02000600000000000000" pitchFamily="2" charset="0"/>
              </a:rPr>
              <a:t> </a:t>
            </a:r>
            <a:r>
              <a:rPr lang="en-US" sz="2850" i="1" dirty="0" err="1">
                <a:solidFill>
                  <a:srgbClr val="A9B4D6"/>
                </a:solidFill>
                <a:latin typeface="Kalpurush" panose="02000600000000000000" pitchFamily="2" charset="0"/>
                <a:ea typeface="Calibri" pitchFamily="34" charset="-122"/>
                <a:cs typeface="Kalpurush" panose="02000600000000000000" pitchFamily="2" charset="0"/>
              </a:rPr>
              <a:t>চিকন</a:t>
            </a:r>
            <a:r>
              <a:rPr lang="en-US" sz="2850" i="1" dirty="0">
                <a:solidFill>
                  <a:srgbClr val="A9B4D6"/>
                </a:solidFill>
                <a:latin typeface="Kalpurush" panose="02000600000000000000" pitchFamily="2" charset="0"/>
                <a:ea typeface="Calibri" pitchFamily="34" charset="-122"/>
                <a:cs typeface="Kalpurush" panose="02000600000000000000" pitchFamily="2" charset="0"/>
              </a:rPr>
              <a:t> </a:t>
            </a:r>
            <a:r>
              <a:rPr lang="en-US" sz="2850" i="1" dirty="0" err="1">
                <a:solidFill>
                  <a:srgbClr val="A9B4D6"/>
                </a:solidFill>
                <a:latin typeface="Kalpurush" panose="02000600000000000000" pitchFamily="2" charset="0"/>
                <a:ea typeface="Calibri" pitchFamily="34" charset="-122"/>
                <a:cs typeface="Kalpurush" panose="02000600000000000000" pitchFamily="2" charset="0"/>
              </a:rPr>
              <a:t>চাঁদ</a:t>
            </a:r>
            <a:r>
              <a:rPr lang="en-US" sz="2850" i="1" dirty="0">
                <a:solidFill>
                  <a:srgbClr val="A9B4D6"/>
                </a:solidFill>
                <a:latin typeface="Kalpurush" panose="02000600000000000000" pitchFamily="2" charset="0"/>
                <a:ea typeface="Calibri" pitchFamily="34" charset="-122"/>
                <a:cs typeface="Kalpurush" panose="02000600000000000000" pitchFamily="2" charset="0"/>
              </a:rPr>
              <a:t>, </a:t>
            </a:r>
            <a:r>
              <a:rPr lang="en-US" sz="2850" i="1" dirty="0" err="1">
                <a:solidFill>
                  <a:srgbClr val="A9B4D6"/>
                </a:solidFill>
                <a:latin typeface="Kalpurush" panose="02000600000000000000" pitchFamily="2" charset="0"/>
                <a:ea typeface="Calibri" pitchFamily="34" charset="-122"/>
                <a:cs typeface="Kalpurush" panose="02000600000000000000" pitchFamily="2" charset="0"/>
              </a:rPr>
              <a:t>নতুন</a:t>
            </a:r>
            <a:r>
              <a:rPr lang="en-US" sz="2850" i="1" dirty="0">
                <a:solidFill>
                  <a:srgbClr val="A9B4D6"/>
                </a:solidFill>
                <a:latin typeface="Kalpurush" panose="02000600000000000000" pitchFamily="2" charset="0"/>
                <a:ea typeface="Calibri" pitchFamily="34" charset="-122"/>
                <a:cs typeface="Kalpurush" panose="02000600000000000000" pitchFamily="2" charset="0"/>
              </a:rPr>
              <a:t> </a:t>
            </a:r>
            <a:r>
              <a:rPr lang="en-US" sz="2850" i="1" dirty="0" err="1">
                <a:solidFill>
                  <a:srgbClr val="A9B4D6"/>
                </a:solidFill>
                <a:latin typeface="Kalpurush" panose="02000600000000000000" pitchFamily="2" charset="0"/>
                <a:ea typeface="Calibri" pitchFamily="34" charset="-122"/>
                <a:cs typeface="Kalpurush" panose="02000600000000000000" pitchFamily="2" charset="0"/>
              </a:rPr>
              <a:t>চক্রের</a:t>
            </a:r>
            <a:r>
              <a:rPr lang="en-US" sz="2850" i="1" dirty="0">
                <a:solidFill>
                  <a:srgbClr val="A9B4D6"/>
                </a:solidFill>
                <a:latin typeface="Kalpurush" panose="02000600000000000000" pitchFamily="2" charset="0"/>
                <a:ea typeface="Calibri" pitchFamily="34" charset="-122"/>
                <a:cs typeface="Kalpurush" panose="02000600000000000000" pitchFamily="2" charset="0"/>
              </a:rPr>
              <a:t> </a:t>
            </a:r>
            <a:r>
              <a:rPr lang="en-US" sz="2850" i="1" dirty="0" err="1">
                <a:solidFill>
                  <a:srgbClr val="A9B4D6"/>
                </a:solidFill>
                <a:latin typeface="Kalpurush" panose="02000600000000000000" pitchFamily="2" charset="0"/>
                <a:ea typeface="Calibri" pitchFamily="34" charset="-122"/>
                <a:cs typeface="Kalpurush" panose="02000600000000000000" pitchFamily="2" charset="0"/>
              </a:rPr>
              <a:t>শুরু</a:t>
            </a:r>
            <a:endParaRPr lang="en-US" sz="2850" dirty="0">
              <a:latin typeface="Kalpurush" panose="02000600000000000000" pitchFamily="2" charset="0"/>
              <a:cs typeface="Kalpurush" panose="02000600000000000000" pitchFamily="2" charset="0"/>
            </a:endParaRPr>
          </a:p>
        </p:txBody>
      </p:sp>
      <p:sp>
        <p:nvSpPr>
          <p:cNvPr id="6" name="Stat0"/>
          <p:cNvSpPr txBox="1"/>
          <p:nvPr/>
        </p:nvSpPr>
        <p:spPr>
          <a:xfrm>
            <a:off x="8915400" y="3909060"/>
            <a:ext cx="2551176" cy="1508760"/>
          </a:xfrm>
          <a:prstGeom prst="roundRect">
            <a:avLst>
              <a:gd name="adj" fmla="val 10909"/>
            </a:avLst>
          </a:prstGeom>
          <a:solidFill>
            <a:srgbClr val="141C3F"/>
          </a:solidFill>
          <a:ln/>
        </p:spPr>
        <p:txBody>
          <a:bodyPr wrap="square" lIns="228600" tIns="228600" rIns="228600" bIns="228600" rtlCol="0" anchor="ctr"/>
          <a:lstStyle/>
          <a:p>
            <a:r>
              <a:rPr lang="en-US" sz="3900" b="1" dirty="0">
                <a:solidFill>
                  <a:srgbClr val="F2C879"/>
                </a:solidFill>
                <a:latin typeface="Kalpurush" panose="02000600000000000000" pitchFamily="2" charset="0"/>
                <a:ea typeface="Cambria" pitchFamily="34" charset="-122"/>
                <a:cs typeface="Kalpurush" panose="02000600000000000000" pitchFamily="2" charset="0"/>
              </a:rPr>
              <a:t>৪৯–১%</a:t>
            </a:r>
            <a:endParaRPr lang="en-US" sz="3900" dirty="0">
              <a:latin typeface="Kalpurush" panose="02000600000000000000" pitchFamily="2" charset="0"/>
              <a:cs typeface="Kalpurush" panose="02000600000000000000" pitchFamily="2" charset="0"/>
            </a:endParaRPr>
          </a:p>
          <a:p>
            <a:r>
              <a:rPr lang="en-US" dirty="0" err="1">
                <a:solidFill>
                  <a:srgbClr val="A9B4D6"/>
                </a:solidFill>
                <a:latin typeface="Kalpurush" panose="02000600000000000000" pitchFamily="2" charset="0"/>
                <a:ea typeface="Calibri" pitchFamily="34" charset="-122"/>
                <a:cs typeface="Kalpurush" panose="02000600000000000000" pitchFamily="2" charset="0"/>
              </a:rPr>
              <a:t>আলোকিত</a:t>
            </a:r>
            <a:endParaRPr lang="en-US" sz="3900" dirty="0">
              <a:latin typeface="Kalpurush" panose="02000600000000000000" pitchFamily="2" charset="0"/>
              <a:cs typeface="Kalpurush" panose="02000600000000000000" pitchFamily="2" charset="0"/>
            </a:endParaRPr>
          </a:p>
        </p:txBody>
      </p:sp>
      <p:sp>
        <p:nvSpPr>
          <p:cNvPr id="7" name="Stat1"/>
          <p:cNvSpPr txBox="1"/>
          <p:nvPr/>
        </p:nvSpPr>
        <p:spPr>
          <a:xfrm>
            <a:off x="12384024" y="3909060"/>
            <a:ext cx="2551176" cy="1508760"/>
          </a:xfrm>
          <a:prstGeom prst="roundRect">
            <a:avLst>
              <a:gd name="adj" fmla="val 10909"/>
            </a:avLst>
          </a:prstGeom>
          <a:solidFill>
            <a:srgbClr val="141C3F"/>
          </a:solidFill>
          <a:ln/>
        </p:spPr>
        <p:txBody>
          <a:bodyPr wrap="square" lIns="228600" tIns="228600" rIns="228600" bIns="228600" rtlCol="0" anchor="ctr"/>
          <a:lstStyle/>
          <a:p>
            <a:r>
              <a:rPr lang="en-US" sz="3900" b="1" dirty="0">
                <a:solidFill>
                  <a:srgbClr val="F2C879"/>
                </a:solidFill>
                <a:latin typeface="Kalpurush" panose="02000600000000000000" pitchFamily="2" charset="0"/>
                <a:ea typeface="Cambria" pitchFamily="34" charset="-122"/>
                <a:cs typeface="Kalpurush" panose="02000600000000000000" pitchFamily="2" charset="0"/>
              </a:rPr>
              <a:t>২৩-২৯</a:t>
            </a:r>
            <a:endParaRPr lang="en-US" sz="3900" dirty="0">
              <a:latin typeface="Kalpurush" panose="02000600000000000000" pitchFamily="2" charset="0"/>
              <a:cs typeface="Kalpurush" panose="02000600000000000000" pitchFamily="2" charset="0"/>
            </a:endParaRPr>
          </a:p>
          <a:p>
            <a:r>
              <a:rPr lang="en-US" sz="2400" dirty="0" err="1">
                <a:solidFill>
                  <a:srgbClr val="A9B4D6"/>
                </a:solidFill>
                <a:latin typeface="Kalpurush" panose="02000600000000000000" pitchFamily="2" charset="0"/>
                <a:ea typeface="Calibri" pitchFamily="34" charset="-122"/>
                <a:cs typeface="Kalpurush" panose="02000600000000000000" pitchFamily="2" charset="0"/>
              </a:rPr>
              <a:t>দিন</a:t>
            </a:r>
            <a:r>
              <a:rPr lang="en-US" sz="2400" dirty="0">
                <a:solidFill>
                  <a:srgbClr val="A9B4D6"/>
                </a:solidFill>
                <a:latin typeface="Kalpurush" panose="02000600000000000000" pitchFamily="2" charset="0"/>
                <a:ea typeface="Calibri" pitchFamily="34" charset="-122"/>
                <a:cs typeface="Kalpurush" panose="02000600000000000000" pitchFamily="2" charset="0"/>
              </a:rPr>
              <a:t> </a:t>
            </a:r>
            <a:r>
              <a:rPr lang="en-US" sz="2400" dirty="0" err="1">
                <a:solidFill>
                  <a:srgbClr val="A9B4D6"/>
                </a:solidFill>
                <a:latin typeface="Kalpurush" panose="02000600000000000000" pitchFamily="2" charset="0"/>
                <a:ea typeface="Calibri" pitchFamily="34" charset="-122"/>
                <a:cs typeface="Kalpurush" panose="02000600000000000000" pitchFamily="2" charset="0"/>
              </a:rPr>
              <a:t>চক্র</a:t>
            </a:r>
            <a:endParaRPr lang="en-US" sz="2400" dirty="0">
              <a:latin typeface="Kalpurush" panose="02000600000000000000" pitchFamily="2" charset="0"/>
              <a:cs typeface="Kalpurush" panose="02000600000000000000" pitchFamily="2" charset="0"/>
            </a:endParaRPr>
          </a:p>
        </p:txBody>
      </p:sp>
      <p:sp>
        <p:nvSpPr>
          <p:cNvPr id="9" name="Body"/>
          <p:cNvSpPr txBox="1"/>
          <p:nvPr/>
        </p:nvSpPr>
        <p:spPr>
          <a:xfrm>
            <a:off x="8915400" y="6202680"/>
            <a:ext cx="8229600" cy="1303020"/>
          </a:xfrm>
          <a:prstGeom prst="rect">
            <a:avLst/>
          </a:prstGeom>
          <a:noFill/>
          <a:ln/>
        </p:spPr>
        <p:txBody>
          <a:bodyPr wrap="square" lIns="0" tIns="0" rIns="0" bIns="0" rtlCol="0" anchor="t"/>
          <a:lstStyle/>
          <a:p>
            <a:r>
              <a:rPr lang="as-IN" sz="2800" dirty="0">
                <a:solidFill>
                  <a:srgbClr val="EEF1FA"/>
                </a:solidFill>
                <a:latin typeface="Kalpurush" panose="02000600000000000000" pitchFamily="2" charset="0"/>
                <a:ea typeface="Calibri" pitchFamily="34" charset="-122"/>
                <a:cs typeface="Kalpurush" panose="02000600000000000000" pitchFamily="2" charset="0"/>
              </a:rPr>
              <a:t>একটি </a:t>
            </a:r>
            <a:r>
              <a:rPr lang="en-US" sz="2800" dirty="0" err="1">
                <a:solidFill>
                  <a:srgbClr val="EEF1FA"/>
                </a:solidFill>
                <a:latin typeface="Kalpurush" panose="02000600000000000000" pitchFamily="2" charset="0"/>
                <a:ea typeface="Calibri" pitchFamily="34" charset="-122"/>
                <a:cs typeface="Kalpurush" panose="02000600000000000000" pitchFamily="2" charset="0"/>
              </a:rPr>
              <a:t>চিকন</a:t>
            </a:r>
            <a:r>
              <a:rPr lang="en-US" sz="2800" dirty="0">
                <a:solidFill>
                  <a:srgbClr val="EEF1FA"/>
                </a:solidFill>
                <a:latin typeface="Kalpurush" panose="02000600000000000000" pitchFamily="2" charset="0"/>
                <a:ea typeface="Calibri" pitchFamily="34" charset="-122"/>
                <a:cs typeface="Kalpurush" panose="02000600000000000000" pitchFamily="2" charset="0"/>
              </a:rPr>
              <a:t> </a:t>
            </a:r>
            <a:r>
              <a:rPr lang="en-US" sz="2800" dirty="0" err="1">
                <a:solidFill>
                  <a:srgbClr val="EEF1FA"/>
                </a:solidFill>
                <a:latin typeface="Kalpurush" panose="02000600000000000000" pitchFamily="2" charset="0"/>
                <a:ea typeface="Calibri" pitchFamily="34" charset="-122"/>
                <a:cs typeface="Kalpurush" panose="02000600000000000000" pitchFamily="2" charset="0"/>
              </a:rPr>
              <a:t>চাঁদ</a:t>
            </a:r>
            <a:r>
              <a:rPr lang="as-IN" sz="2800" dirty="0">
                <a:solidFill>
                  <a:srgbClr val="EEF1FA"/>
                </a:solidFill>
                <a:latin typeface="Kalpurush" panose="02000600000000000000" pitchFamily="2" charset="0"/>
                <a:ea typeface="Calibri" pitchFamily="34" charset="-122"/>
                <a:cs typeface="Kalpurush" panose="02000600000000000000" pitchFamily="2" charset="0"/>
              </a:rPr>
              <a:t>, বামদিকে আলোয় উজ্জ্বল, ভোরের ঠিক আগে পূর্ব আকাশে উঠে। </a:t>
            </a:r>
            <a:r>
              <a:rPr lang="en-US" sz="2800" dirty="0" err="1">
                <a:solidFill>
                  <a:srgbClr val="EEF1FA"/>
                </a:solidFill>
                <a:latin typeface="Kalpurush" panose="02000600000000000000" pitchFamily="2" charset="0"/>
                <a:ea typeface="Calibri" pitchFamily="34" charset="-122"/>
                <a:cs typeface="Kalpurush" panose="02000600000000000000" pitchFamily="2" charset="0"/>
              </a:rPr>
              <a:t>তাড়াতাড়ি</a:t>
            </a:r>
            <a:r>
              <a:rPr lang="as-IN" sz="2800" dirty="0">
                <a:solidFill>
                  <a:srgbClr val="EEF1FA"/>
                </a:solidFill>
                <a:latin typeface="Kalpurush" panose="02000600000000000000" pitchFamily="2" charset="0"/>
                <a:ea typeface="Calibri" pitchFamily="34" charset="-122"/>
                <a:cs typeface="Kalpurush" panose="02000600000000000000" pitchFamily="2" charset="0"/>
              </a:rPr>
              <a:t> এটি অদৃশ্য হয়ে যায়, এবং চক্রটি আবার শুরু হয়।</a:t>
            </a:r>
            <a:endParaRPr lang="en-US" sz="2800" dirty="0">
              <a:latin typeface="Kalpurush" panose="02000600000000000000" pitchFamily="2" charset="0"/>
              <a:cs typeface="Kalpurush" panose="02000600000000000000" pitchFamily="2" charset="0"/>
            </a:endParaRPr>
          </a:p>
        </p:txBody>
      </p:sp>
      <p:sp>
        <p:nvSpPr>
          <p:cNvPr id="24" name="!!Track">
            <a:extLst>
              <a:ext uri="{FF2B5EF4-FFF2-40B4-BE49-F238E27FC236}">
                <a16:creationId xmlns:a16="http://schemas.microsoft.com/office/drawing/2014/main" id="{9EA5432B-397F-271F-CC49-5C54DB5E777B}"/>
              </a:ext>
            </a:extLst>
          </p:cNvPr>
          <p:cNvSpPr/>
          <p:nvPr/>
        </p:nvSpPr>
        <p:spPr>
          <a:xfrm>
            <a:off x="1844802" y="9079992"/>
            <a:ext cx="14593824" cy="0"/>
          </a:xfrm>
          <a:prstGeom prst="line">
            <a:avLst/>
          </a:prstGeom>
          <a:noFill/>
          <a:ln w="12700">
            <a:solidFill>
              <a:srgbClr val="3A4680"/>
            </a:solidFill>
            <a:prstDash val="solid"/>
          </a:ln>
        </p:spPr>
        <p:txBody>
          <a:bodyPr/>
          <a:lstStyle/>
          <a:p>
            <a:endParaRPr lang="en-US" sz="2700">
              <a:latin typeface="Kalpurush" panose="02000600000000000000" pitchFamily="2" charset="0"/>
              <a:cs typeface="Kalpurush" panose="02000600000000000000" pitchFamily="2" charset="0"/>
            </a:endParaRPr>
          </a:p>
        </p:txBody>
      </p:sp>
      <p:sp>
        <p:nvSpPr>
          <p:cNvPr id="42" name="!!Marker">
            <a:extLst>
              <a:ext uri="{FF2B5EF4-FFF2-40B4-BE49-F238E27FC236}">
                <a16:creationId xmlns:a16="http://schemas.microsoft.com/office/drawing/2014/main" id="{8854C6BA-E4F8-20E2-285D-952F420521A0}"/>
              </a:ext>
            </a:extLst>
          </p:cNvPr>
          <p:cNvSpPr/>
          <p:nvPr/>
        </p:nvSpPr>
        <p:spPr>
          <a:xfrm>
            <a:off x="15849600" y="8531352"/>
            <a:ext cx="1143000" cy="1097280"/>
          </a:xfrm>
          <a:prstGeom prst="ellipse">
            <a:avLst/>
          </a:prstGeom>
          <a:ln w="28575">
            <a:solidFill>
              <a:srgbClr val="F2C879"/>
            </a:solidFill>
            <a:prstDash val="solid"/>
          </a:ln>
        </p:spPr>
        <p:txBody>
          <a:bodyPr/>
          <a:lstStyle/>
          <a:p>
            <a:endParaRPr lang="en-US" sz="2700">
              <a:latin typeface="Kalpurush" panose="02000600000000000000" pitchFamily="2" charset="0"/>
              <a:cs typeface="Kalpurush" panose="02000600000000000000" pitchFamily="2" charset="0"/>
            </a:endParaRPr>
          </a:p>
        </p:txBody>
      </p:sp>
      <p:sp>
        <p:nvSpPr>
          <p:cNvPr id="46" name="Freeform 53">
            <a:extLst>
              <a:ext uri="{FF2B5EF4-FFF2-40B4-BE49-F238E27FC236}">
                <a16:creationId xmlns:a16="http://schemas.microsoft.com/office/drawing/2014/main" id="{B9DBB052-124F-D302-34CD-51DB83F99519}"/>
              </a:ext>
            </a:extLst>
          </p:cNvPr>
          <p:cNvSpPr/>
          <p:nvPr/>
        </p:nvSpPr>
        <p:spPr>
          <a:xfrm flipH="1">
            <a:off x="1580389" y="1717548"/>
            <a:ext cx="5617463" cy="5617463"/>
          </a:xfrm>
          <a:custGeom>
            <a:avLst/>
            <a:gdLst/>
            <a:ahLst/>
            <a:cxnLst/>
            <a:rect l="l" t="t" r="r" b="b"/>
            <a:pathLst>
              <a:path w="1663487" h="1663487">
                <a:moveTo>
                  <a:pt x="1663487" y="0"/>
                </a:moveTo>
                <a:lnTo>
                  <a:pt x="0" y="0"/>
                </a:lnTo>
                <a:lnTo>
                  <a:pt x="0" y="1663488"/>
                </a:lnTo>
                <a:lnTo>
                  <a:pt x="1663487" y="1663488"/>
                </a:lnTo>
                <a:lnTo>
                  <a:pt x="1663487"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
        <p:nvSpPr>
          <p:cNvPr id="48" name="!!Track">
            <a:extLst>
              <a:ext uri="{FF2B5EF4-FFF2-40B4-BE49-F238E27FC236}">
                <a16:creationId xmlns:a16="http://schemas.microsoft.com/office/drawing/2014/main" id="{0498E48B-561C-EBD8-F574-0E62D85477B0}"/>
              </a:ext>
            </a:extLst>
          </p:cNvPr>
          <p:cNvSpPr/>
          <p:nvPr/>
        </p:nvSpPr>
        <p:spPr>
          <a:xfrm>
            <a:off x="1844802" y="9079992"/>
            <a:ext cx="14593824" cy="0"/>
          </a:xfrm>
          <a:prstGeom prst="line">
            <a:avLst/>
          </a:prstGeom>
          <a:noFill/>
          <a:ln w="12700">
            <a:solidFill>
              <a:srgbClr val="3A4680"/>
            </a:solidFill>
            <a:prstDash val="solid"/>
          </a:ln>
        </p:spPr>
        <p:txBody>
          <a:bodyPr/>
          <a:lstStyle/>
          <a:p>
            <a:endParaRPr lang="en-US" sz="2700">
              <a:latin typeface="Kalpurush" panose="02000600000000000000" pitchFamily="2" charset="0"/>
              <a:cs typeface="Kalpurush" panose="02000600000000000000" pitchFamily="2" charset="0"/>
            </a:endParaRPr>
          </a:p>
        </p:txBody>
      </p:sp>
      <p:sp>
        <p:nvSpPr>
          <p:cNvPr id="50" name="Freeform 55">
            <a:extLst>
              <a:ext uri="{FF2B5EF4-FFF2-40B4-BE49-F238E27FC236}">
                <a16:creationId xmlns:a16="http://schemas.microsoft.com/office/drawing/2014/main" id="{8C423199-B675-569E-2C87-BC27FDAE1CB4}"/>
              </a:ext>
            </a:extLst>
          </p:cNvPr>
          <p:cNvSpPr/>
          <p:nvPr/>
        </p:nvSpPr>
        <p:spPr>
          <a:xfrm>
            <a:off x="5562600" y="8643491"/>
            <a:ext cx="850393" cy="850393"/>
          </a:xfrm>
          <a:custGeom>
            <a:avLst/>
            <a:gdLst/>
            <a:ahLst/>
            <a:cxnLst/>
            <a:rect l="l" t="t" r="r" b="b"/>
            <a:pathLst>
              <a:path w="1663487" h="1663487">
                <a:moveTo>
                  <a:pt x="0" y="0"/>
                </a:moveTo>
                <a:lnTo>
                  <a:pt x="1663487" y="0"/>
                </a:lnTo>
                <a:lnTo>
                  <a:pt x="1663487" y="1663488"/>
                </a:lnTo>
                <a:lnTo>
                  <a:pt x="0" y="166348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
        <p:nvSpPr>
          <p:cNvPr id="52" name="Freeform 57">
            <a:extLst>
              <a:ext uri="{FF2B5EF4-FFF2-40B4-BE49-F238E27FC236}">
                <a16:creationId xmlns:a16="http://schemas.microsoft.com/office/drawing/2014/main" id="{4E39D6D3-B1C7-A0C1-CBDA-D9AC0A22551D}"/>
              </a:ext>
            </a:extLst>
          </p:cNvPr>
          <p:cNvSpPr/>
          <p:nvPr/>
        </p:nvSpPr>
        <p:spPr>
          <a:xfrm>
            <a:off x="7696200" y="8654795"/>
            <a:ext cx="850393" cy="850393"/>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
        <p:nvSpPr>
          <p:cNvPr id="54" name="Freeform 51">
            <a:extLst>
              <a:ext uri="{FF2B5EF4-FFF2-40B4-BE49-F238E27FC236}">
                <a16:creationId xmlns:a16="http://schemas.microsoft.com/office/drawing/2014/main" id="{A9C06593-CAC0-CAE7-5220-8FCEF13A3034}"/>
              </a:ext>
            </a:extLst>
          </p:cNvPr>
          <p:cNvSpPr/>
          <p:nvPr/>
        </p:nvSpPr>
        <p:spPr>
          <a:xfrm>
            <a:off x="9817608" y="8654796"/>
            <a:ext cx="850392" cy="850392"/>
          </a:xfrm>
          <a:custGeom>
            <a:avLst/>
            <a:gdLst/>
            <a:ahLst/>
            <a:cxnLst/>
            <a:rect l="l" t="t" r="r" b="b"/>
            <a:pathLst>
              <a:path w="1663487" h="1663487">
                <a:moveTo>
                  <a:pt x="0" y="0"/>
                </a:moveTo>
                <a:lnTo>
                  <a:pt x="1663488" y="0"/>
                </a:lnTo>
                <a:lnTo>
                  <a:pt x="1663488" y="1663487"/>
                </a:lnTo>
                <a:lnTo>
                  <a:pt x="0" y="166348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dirty="0">
              <a:latin typeface="Kalpurush" panose="02000600000000000000" pitchFamily="2" charset="0"/>
              <a:cs typeface="Kalpurush" panose="02000600000000000000" pitchFamily="2" charset="0"/>
            </a:endParaRPr>
          </a:p>
        </p:txBody>
      </p:sp>
      <p:sp>
        <p:nvSpPr>
          <p:cNvPr id="56" name="Freeform 56">
            <a:extLst>
              <a:ext uri="{FF2B5EF4-FFF2-40B4-BE49-F238E27FC236}">
                <a16:creationId xmlns:a16="http://schemas.microsoft.com/office/drawing/2014/main" id="{ABF12A7C-0D12-2654-F258-534A80D19391}"/>
              </a:ext>
            </a:extLst>
          </p:cNvPr>
          <p:cNvSpPr/>
          <p:nvPr/>
        </p:nvSpPr>
        <p:spPr>
          <a:xfrm>
            <a:off x="11875008" y="8654796"/>
            <a:ext cx="850392" cy="850392"/>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dirty="0">
              <a:latin typeface="Kalpurush" panose="02000600000000000000" pitchFamily="2" charset="0"/>
              <a:cs typeface="Kalpurush" panose="02000600000000000000" pitchFamily="2" charset="0"/>
            </a:endParaRPr>
          </a:p>
        </p:txBody>
      </p:sp>
      <p:sp>
        <p:nvSpPr>
          <p:cNvPr id="58" name="Freeform 54">
            <a:extLst>
              <a:ext uri="{FF2B5EF4-FFF2-40B4-BE49-F238E27FC236}">
                <a16:creationId xmlns:a16="http://schemas.microsoft.com/office/drawing/2014/main" id="{2F452AE1-ABEC-7727-E9F4-F43B0456F661}"/>
              </a:ext>
            </a:extLst>
          </p:cNvPr>
          <p:cNvSpPr/>
          <p:nvPr/>
        </p:nvSpPr>
        <p:spPr>
          <a:xfrm>
            <a:off x="13868400" y="8643492"/>
            <a:ext cx="850392" cy="850392"/>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
        <p:nvSpPr>
          <p:cNvPr id="60" name="Freeform 53">
            <a:extLst>
              <a:ext uri="{FF2B5EF4-FFF2-40B4-BE49-F238E27FC236}">
                <a16:creationId xmlns:a16="http://schemas.microsoft.com/office/drawing/2014/main" id="{4EFD464D-45C2-6190-3C98-59905EE5472B}"/>
              </a:ext>
            </a:extLst>
          </p:cNvPr>
          <p:cNvSpPr/>
          <p:nvPr/>
        </p:nvSpPr>
        <p:spPr>
          <a:xfrm flipH="1">
            <a:off x="15989807" y="8660238"/>
            <a:ext cx="850393" cy="850393"/>
          </a:xfrm>
          <a:custGeom>
            <a:avLst/>
            <a:gdLst/>
            <a:ahLst/>
            <a:cxnLst/>
            <a:rect l="l" t="t" r="r" b="b"/>
            <a:pathLst>
              <a:path w="1663487" h="1663487">
                <a:moveTo>
                  <a:pt x="1663487" y="0"/>
                </a:moveTo>
                <a:lnTo>
                  <a:pt x="0" y="0"/>
                </a:lnTo>
                <a:lnTo>
                  <a:pt x="0" y="1663488"/>
                </a:lnTo>
                <a:lnTo>
                  <a:pt x="1663487" y="1663488"/>
                </a:lnTo>
                <a:lnTo>
                  <a:pt x="1663487"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
        <p:nvSpPr>
          <p:cNvPr id="62" name="Freeform 50">
            <a:extLst>
              <a:ext uri="{FF2B5EF4-FFF2-40B4-BE49-F238E27FC236}">
                <a16:creationId xmlns:a16="http://schemas.microsoft.com/office/drawing/2014/main" id="{C9F00420-F9E3-F977-D05F-B4684986BC12}"/>
              </a:ext>
            </a:extLst>
          </p:cNvPr>
          <p:cNvSpPr/>
          <p:nvPr/>
        </p:nvSpPr>
        <p:spPr>
          <a:xfrm>
            <a:off x="1449576" y="8650476"/>
            <a:ext cx="836424" cy="836424"/>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
        <p:nvSpPr>
          <p:cNvPr id="64" name="Freeform 52">
            <a:extLst>
              <a:ext uri="{FF2B5EF4-FFF2-40B4-BE49-F238E27FC236}">
                <a16:creationId xmlns:a16="http://schemas.microsoft.com/office/drawing/2014/main" id="{52C59C82-4D0D-946C-3075-387808082C73}"/>
              </a:ext>
            </a:extLst>
          </p:cNvPr>
          <p:cNvSpPr/>
          <p:nvPr/>
        </p:nvSpPr>
        <p:spPr>
          <a:xfrm>
            <a:off x="3569208" y="8654796"/>
            <a:ext cx="850392" cy="850392"/>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
        <p:nvSpPr>
          <p:cNvPr id="11" name="Freeform 21">
            <a:extLst>
              <a:ext uri="{FF2B5EF4-FFF2-40B4-BE49-F238E27FC236}">
                <a16:creationId xmlns:a16="http://schemas.microsoft.com/office/drawing/2014/main" id="{9C4339A0-2772-F916-8C0C-8F19C6AFB738}"/>
              </a:ext>
            </a:extLst>
          </p:cNvPr>
          <p:cNvSpPr/>
          <p:nvPr/>
        </p:nvSpPr>
        <p:spPr>
          <a:xfrm>
            <a:off x="23317200" y="-2781300"/>
            <a:ext cx="3383366" cy="3328550"/>
          </a:xfrm>
          <a:custGeom>
            <a:avLst/>
            <a:gdLst/>
            <a:ahLst/>
            <a:cxnLst/>
            <a:rect l="l" t="t" r="r" b="b"/>
            <a:pathLst>
              <a:path w="551737" h="558721">
                <a:moveTo>
                  <a:pt x="0" y="0"/>
                </a:moveTo>
                <a:lnTo>
                  <a:pt x="551737" y="0"/>
                </a:lnTo>
                <a:lnTo>
                  <a:pt x="551737" y="558720"/>
                </a:lnTo>
                <a:lnTo>
                  <a:pt x="0" y="558720"/>
                </a:lnTo>
                <a:lnTo>
                  <a:pt x="0" y="0"/>
                </a:lnTo>
                <a:close/>
              </a:path>
            </a:pathLst>
          </a:custGeom>
          <a:blipFill>
            <a:blip r:embed="rId10"/>
            <a:stretch>
              <a:fillRect/>
            </a:stretch>
          </a:blipFill>
        </p:spPr>
        <p:txBody>
          <a:bodyPr/>
          <a:lstStyle/>
          <a:p>
            <a:endParaRPr lang="en-US" dirty="0"/>
          </a:p>
        </p:txBody>
      </p:sp>
      <p:sp>
        <p:nvSpPr>
          <p:cNvPr id="13" name="Freeform 20">
            <a:extLst>
              <a:ext uri="{FF2B5EF4-FFF2-40B4-BE49-F238E27FC236}">
                <a16:creationId xmlns:a16="http://schemas.microsoft.com/office/drawing/2014/main" id="{7B0E29EF-0AD5-4ABF-99F5-6C8110FDAEDF}"/>
              </a:ext>
            </a:extLst>
          </p:cNvPr>
          <p:cNvSpPr/>
          <p:nvPr/>
        </p:nvSpPr>
        <p:spPr>
          <a:xfrm rot="1408668">
            <a:off x="-4146740" y="1228008"/>
            <a:ext cx="3323638" cy="2732876"/>
          </a:xfrm>
          <a:custGeom>
            <a:avLst/>
            <a:gdLst/>
            <a:ahLst/>
            <a:cxnLst/>
            <a:rect l="l" t="t" r="r" b="b"/>
            <a:pathLst>
              <a:path w="1707295" h="1266503">
                <a:moveTo>
                  <a:pt x="0" y="0"/>
                </a:moveTo>
                <a:lnTo>
                  <a:pt x="1707296" y="0"/>
                </a:lnTo>
                <a:lnTo>
                  <a:pt x="1707296" y="1266503"/>
                </a:lnTo>
                <a:lnTo>
                  <a:pt x="0" y="1266503"/>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00"/>
                                        <p:tgtEl>
                                          <p:spTgt spid="3"/>
                                        </p:tgtEl>
                                      </p:cBhvr>
                                    </p:animEffect>
                                  </p:childTnLst>
                                </p:cTn>
                              </p:par>
                              <p:par>
                                <p:cTn id="8" presetID="10" presetClass="entr" presetSubtype="0" fill="hold" grpId="0" nodeType="withEffect">
                                  <p:stCondLst>
                                    <p:cond delay="15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700"/>
                                        <p:tgtEl>
                                          <p:spTgt spid="4"/>
                                        </p:tgtEl>
                                      </p:cBhvr>
                                    </p:animEffect>
                                  </p:childTnLst>
                                </p:cTn>
                              </p:par>
                              <p:par>
                                <p:cTn id="11" presetID="10" presetClass="entr" presetSubtype="0" fill="hold" grpId="0" nodeType="withEffect">
                                  <p:stCondLst>
                                    <p:cond delay="3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700"/>
                                        <p:tgtEl>
                                          <p:spTgt spid="5"/>
                                        </p:tgtEl>
                                      </p:cBhvr>
                                    </p:animEffect>
                                  </p:childTnLst>
                                </p:cTn>
                              </p:par>
                              <p:par>
                                <p:cTn id="14" presetID="10" presetClass="entr" presetSubtype="0" fill="hold" grpId="0" nodeType="withEffect">
                                  <p:stCondLst>
                                    <p:cond delay="55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700"/>
                                        <p:tgtEl>
                                          <p:spTgt spid="6"/>
                                        </p:tgtEl>
                                      </p:cBhvr>
                                    </p:animEffect>
                                  </p:childTnLst>
                                </p:cTn>
                              </p:par>
                              <p:par>
                                <p:cTn id="17" presetID="10" presetClass="entr" presetSubtype="0" fill="hold" grpId="0" nodeType="withEffect">
                                  <p:stCondLst>
                                    <p:cond delay="70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700"/>
                                        <p:tgtEl>
                                          <p:spTgt spid="7"/>
                                        </p:tgtEl>
                                      </p:cBhvr>
                                    </p:animEffect>
                                  </p:childTnLst>
                                </p:cTn>
                              </p:par>
                              <p:par>
                                <p:cTn id="20" presetID="10" presetClass="entr" presetSubtype="0" fill="hold" grpId="0" nodeType="withEffect">
                                  <p:stCondLst>
                                    <p:cond delay="110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25744-EED7-A1BD-DE2D-4398778A8CE1}"/>
            </a:ext>
          </a:extLst>
        </p:cNvPr>
        <p:cNvGrpSpPr/>
        <p:nvPr/>
      </p:nvGrpSpPr>
      <p:grpSpPr>
        <a:xfrm>
          <a:off x="0" y="0"/>
          <a:ext cx="0" cy="0"/>
          <a:chOff x="0" y="0"/>
          <a:chExt cx="0" cy="0"/>
        </a:xfrm>
      </p:grpSpPr>
      <p:sp>
        <p:nvSpPr>
          <p:cNvPr id="66" name="Freeform 20">
            <a:extLst>
              <a:ext uri="{FF2B5EF4-FFF2-40B4-BE49-F238E27FC236}">
                <a16:creationId xmlns:a16="http://schemas.microsoft.com/office/drawing/2014/main" id="{C1E98BAE-5B03-3799-0AD1-F4C7D82C763C}"/>
              </a:ext>
            </a:extLst>
          </p:cNvPr>
          <p:cNvSpPr/>
          <p:nvPr/>
        </p:nvSpPr>
        <p:spPr>
          <a:xfrm rot="5989279">
            <a:off x="19495110" y="9230047"/>
            <a:ext cx="3323638" cy="2732876"/>
          </a:xfrm>
          <a:custGeom>
            <a:avLst/>
            <a:gdLst/>
            <a:ahLst/>
            <a:cxnLst/>
            <a:rect l="l" t="t" r="r" b="b"/>
            <a:pathLst>
              <a:path w="1707295" h="1266503">
                <a:moveTo>
                  <a:pt x="0" y="0"/>
                </a:moveTo>
                <a:lnTo>
                  <a:pt x="1707296" y="0"/>
                </a:lnTo>
                <a:lnTo>
                  <a:pt x="1707296" y="1266503"/>
                </a:lnTo>
                <a:lnTo>
                  <a:pt x="0" y="126650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2" name="Group 6">
            <a:extLst>
              <a:ext uri="{FF2B5EF4-FFF2-40B4-BE49-F238E27FC236}">
                <a16:creationId xmlns:a16="http://schemas.microsoft.com/office/drawing/2014/main" id="{F2202B46-6CF6-2F79-90D2-7C88266DC4D2}"/>
              </a:ext>
            </a:extLst>
          </p:cNvPr>
          <p:cNvGrpSpPr/>
          <p:nvPr/>
        </p:nvGrpSpPr>
        <p:grpSpPr>
          <a:xfrm>
            <a:off x="6223637" y="3039335"/>
            <a:ext cx="5840725" cy="4542565"/>
            <a:chOff x="0" y="0"/>
            <a:chExt cx="1290468" cy="906508"/>
          </a:xfrm>
        </p:grpSpPr>
        <p:sp>
          <p:nvSpPr>
            <p:cNvPr id="11" name="Freeform 7">
              <a:extLst>
                <a:ext uri="{FF2B5EF4-FFF2-40B4-BE49-F238E27FC236}">
                  <a16:creationId xmlns:a16="http://schemas.microsoft.com/office/drawing/2014/main" id="{B153A4EF-AFCD-AC21-3733-1734F1E09089}"/>
                </a:ext>
              </a:extLst>
            </p:cNvPr>
            <p:cNvSpPr/>
            <p:nvPr/>
          </p:nvSpPr>
          <p:spPr>
            <a:xfrm>
              <a:off x="0" y="0"/>
              <a:ext cx="1290468" cy="906508"/>
            </a:xfrm>
            <a:custGeom>
              <a:avLst/>
              <a:gdLst/>
              <a:ahLst/>
              <a:cxnLst/>
              <a:rect l="l" t="t" r="r" b="b"/>
              <a:pathLst>
                <a:path w="1290468" h="906508">
                  <a:moveTo>
                    <a:pt x="36342" y="0"/>
                  </a:moveTo>
                  <a:lnTo>
                    <a:pt x="1254127" y="0"/>
                  </a:lnTo>
                  <a:cubicBezTo>
                    <a:pt x="1274198" y="0"/>
                    <a:pt x="1290468" y="16271"/>
                    <a:pt x="1290468" y="36342"/>
                  </a:cubicBezTo>
                  <a:lnTo>
                    <a:pt x="1290468" y="870167"/>
                  </a:lnTo>
                  <a:cubicBezTo>
                    <a:pt x="1290468" y="890238"/>
                    <a:pt x="1274198" y="906508"/>
                    <a:pt x="1254127" y="906508"/>
                  </a:cubicBezTo>
                  <a:lnTo>
                    <a:pt x="36342" y="906508"/>
                  </a:lnTo>
                  <a:cubicBezTo>
                    <a:pt x="16271" y="906508"/>
                    <a:pt x="0" y="890238"/>
                    <a:pt x="0" y="870167"/>
                  </a:cubicBezTo>
                  <a:lnTo>
                    <a:pt x="0" y="36342"/>
                  </a:lnTo>
                  <a:cubicBezTo>
                    <a:pt x="0" y="16271"/>
                    <a:pt x="16271" y="0"/>
                    <a:pt x="36342" y="0"/>
                  </a:cubicBezTo>
                  <a:close/>
                </a:path>
              </a:pathLst>
            </a:custGeom>
            <a:solidFill>
              <a:srgbClr val="4C5E96">
                <a:alpha val="34902"/>
              </a:srgbClr>
            </a:solidFill>
            <a:ln cap="rnd">
              <a:noFill/>
              <a:prstDash val="solid"/>
              <a:round/>
            </a:ln>
          </p:spPr>
          <p:txBody>
            <a:bodyPr/>
            <a:lstStyle/>
            <a:p>
              <a:endParaRPr lang="en-US" dirty="0"/>
            </a:p>
          </p:txBody>
        </p:sp>
        <p:sp>
          <p:nvSpPr>
            <p:cNvPr id="12" name="TextBox 8">
              <a:extLst>
                <a:ext uri="{FF2B5EF4-FFF2-40B4-BE49-F238E27FC236}">
                  <a16:creationId xmlns:a16="http://schemas.microsoft.com/office/drawing/2014/main" id="{A3BCFCFB-880F-6A8F-1212-2E5839819387}"/>
                </a:ext>
              </a:extLst>
            </p:cNvPr>
            <p:cNvSpPr txBox="1"/>
            <p:nvPr/>
          </p:nvSpPr>
          <p:spPr>
            <a:xfrm>
              <a:off x="0" y="104775"/>
              <a:ext cx="1290468" cy="801733"/>
            </a:xfrm>
            <a:prstGeom prst="rect">
              <a:avLst/>
            </a:prstGeom>
          </p:spPr>
          <p:txBody>
            <a:bodyPr lIns="50800" tIns="50800" rIns="50800" bIns="50800" rtlCol="0" anchor="ctr"/>
            <a:lstStyle/>
            <a:p>
              <a:pPr marL="0" lvl="0" indent="0" algn="ctr">
                <a:lnSpc>
                  <a:spcPts val="799"/>
                </a:lnSpc>
                <a:spcBef>
                  <a:spcPct val="0"/>
                </a:spcBef>
              </a:pPr>
              <a:endParaRPr/>
            </a:p>
          </p:txBody>
        </p:sp>
      </p:grpSp>
      <p:grpSp>
        <p:nvGrpSpPr>
          <p:cNvPr id="13" name="Group 9">
            <a:extLst>
              <a:ext uri="{FF2B5EF4-FFF2-40B4-BE49-F238E27FC236}">
                <a16:creationId xmlns:a16="http://schemas.microsoft.com/office/drawing/2014/main" id="{4A77A1AD-1006-7AF2-2D78-F8087878B802}"/>
              </a:ext>
            </a:extLst>
          </p:cNvPr>
          <p:cNvGrpSpPr/>
          <p:nvPr/>
        </p:nvGrpSpPr>
        <p:grpSpPr>
          <a:xfrm>
            <a:off x="740961" y="3035102"/>
            <a:ext cx="4897839" cy="4546798"/>
            <a:chOff x="0" y="0"/>
            <a:chExt cx="1289966" cy="906508"/>
          </a:xfrm>
        </p:grpSpPr>
        <p:sp>
          <p:nvSpPr>
            <p:cNvPr id="14" name="Freeform 10">
              <a:extLst>
                <a:ext uri="{FF2B5EF4-FFF2-40B4-BE49-F238E27FC236}">
                  <a16:creationId xmlns:a16="http://schemas.microsoft.com/office/drawing/2014/main" id="{86004292-2169-23B1-EAE0-B152C3ADBDDE}"/>
                </a:ext>
              </a:extLst>
            </p:cNvPr>
            <p:cNvSpPr/>
            <p:nvPr/>
          </p:nvSpPr>
          <p:spPr>
            <a:xfrm>
              <a:off x="0" y="0"/>
              <a:ext cx="1289966" cy="906508"/>
            </a:xfrm>
            <a:custGeom>
              <a:avLst/>
              <a:gdLst/>
              <a:ahLst/>
              <a:cxnLst/>
              <a:rect l="l" t="t" r="r" b="b"/>
              <a:pathLst>
                <a:path w="1289966" h="906508">
                  <a:moveTo>
                    <a:pt x="36356" y="0"/>
                  </a:moveTo>
                  <a:lnTo>
                    <a:pt x="1253610" y="0"/>
                  </a:lnTo>
                  <a:cubicBezTo>
                    <a:pt x="1273689" y="0"/>
                    <a:pt x="1289966" y="16277"/>
                    <a:pt x="1289966" y="36356"/>
                  </a:cubicBezTo>
                  <a:lnTo>
                    <a:pt x="1289966" y="870153"/>
                  </a:lnTo>
                  <a:cubicBezTo>
                    <a:pt x="1289966" y="890231"/>
                    <a:pt x="1273689" y="906508"/>
                    <a:pt x="1253610" y="906508"/>
                  </a:cubicBezTo>
                  <a:lnTo>
                    <a:pt x="36356" y="906508"/>
                  </a:lnTo>
                  <a:cubicBezTo>
                    <a:pt x="16277" y="906508"/>
                    <a:pt x="0" y="890231"/>
                    <a:pt x="0" y="870153"/>
                  </a:cubicBezTo>
                  <a:lnTo>
                    <a:pt x="0" y="36356"/>
                  </a:lnTo>
                  <a:cubicBezTo>
                    <a:pt x="0" y="16277"/>
                    <a:pt x="16277" y="0"/>
                    <a:pt x="36356" y="0"/>
                  </a:cubicBezTo>
                  <a:close/>
                </a:path>
              </a:pathLst>
            </a:custGeom>
            <a:solidFill>
              <a:srgbClr val="4C5E96">
                <a:alpha val="34902"/>
              </a:srgbClr>
            </a:solidFill>
            <a:ln cap="rnd">
              <a:noFill/>
              <a:prstDash val="solid"/>
              <a:round/>
            </a:ln>
          </p:spPr>
          <p:txBody>
            <a:bodyPr/>
            <a:lstStyle/>
            <a:p>
              <a:endParaRPr lang="en-US"/>
            </a:p>
          </p:txBody>
        </p:sp>
        <p:sp>
          <p:nvSpPr>
            <p:cNvPr id="15" name="TextBox 14">
              <a:extLst>
                <a:ext uri="{FF2B5EF4-FFF2-40B4-BE49-F238E27FC236}">
                  <a16:creationId xmlns:a16="http://schemas.microsoft.com/office/drawing/2014/main" id="{4CBC6530-FDD1-C22D-AB2E-8658D9CBC7EE}"/>
                </a:ext>
              </a:extLst>
            </p:cNvPr>
            <p:cNvSpPr txBox="1"/>
            <p:nvPr/>
          </p:nvSpPr>
          <p:spPr>
            <a:xfrm>
              <a:off x="0" y="104775"/>
              <a:ext cx="1289966" cy="801733"/>
            </a:xfrm>
            <a:prstGeom prst="rect">
              <a:avLst/>
            </a:prstGeom>
          </p:spPr>
          <p:txBody>
            <a:bodyPr lIns="50800" tIns="50800" rIns="50800" bIns="50800" rtlCol="0" anchor="ctr"/>
            <a:lstStyle/>
            <a:p>
              <a:pPr marL="0" lvl="0" indent="0" algn="ctr">
                <a:lnSpc>
                  <a:spcPts val="799"/>
                </a:lnSpc>
                <a:spcBef>
                  <a:spcPct val="0"/>
                </a:spcBef>
              </a:pPr>
              <a:endParaRPr/>
            </a:p>
          </p:txBody>
        </p:sp>
      </p:grpSp>
      <p:grpSp>
        <p:nvGrpSpPr>
          <p:cNvPr id="16" name="Group 15">
            <a:extLst>
              <a:ext uri="{FF2B5EF4-FFF2-40B4-BE49-F238E27FC236}">
                <a16:creationId xmlns:a16="http://schemas.microsoft.com/office/drawing/2014/main" id="{CCA04533-1A55-0A27-A092-544E4C061DFF}"/>
              </a:ext>
            </a:extLst>
          </p:cNvPr>
          <p:cNvGrpSpPr/>
          <p:nvPr/>
        </p:nvGrpSpPr>
        <p:grpSpPr>
          <a:xfrm>
            <a:off x="12702626" y="2730302"/>
            <a:ext cx="4899574" cy="5003998"/>
            <a:chOff x="0" y="0"/>
            <a:chExt cx="1290423" cy="906508"/>
          </a:xfrm>
        </p:grpSpPr>
        <p:sp>
          <p:nvSpPr>
            <p:cNvPr id="17" name="Freeform 13">
              <a:extLst>
                <a:ext uri="{FF2B5EF4-FFF2-40B4-BE49-F238E27FC236}">
                  <a16:creationId xmlns:a16="http://schemas.microsoft.com/office/drawing/2014/main" id="{656C9196-4096-8DB0-FFBB-D2E5875FE326}"/>
                </a:ext>
              </a:extLst>
            </p:cNvPr>
            <p:cNvSpPr/>
            <p:nvPr/>
          </p:nvSpPr>
          <p:spPr>
            <a:xfrm>
              <a:off x="0" y="0"/>
              <a:ext cx="1290423" cy="906508"/>
            </a:xfrm>
            <a:custGeom>
              <a:avLst/>
              <a:gdLst/>
              <a:ahLst/>
              <a:cxnLst/>
              <a:rect l="l" t="t" r="r" b="b"/>
              <a:pathLst>
                <a:path w="1290423" h="906508">
                  <a:moveTo>
                    <a:pt x="36343" y="0"/>
                  </a:moveTo>
                  <a:lnTo>
                    <a:pt x="1254080" y="0"/>
                  </a:lnTo>
                  <a:cubicBezTo>
                    <a:pt x="1274152" y="0"/>
                    <a:pt x="1290423" y="16271"/>
                    <a:pt x="1290423" y="36343"/>
                  </a:cubicBezTo>
                  <a:lnTo>
                    <a:pt x="1290423" y="870165"/>
                  </a:lnTo>
                  <a:cubicBezTo>
                    <a:pt x="1290423" y="890237"/>
                    <a:pt x="1274152" y="906508"/>
                    <a:pt x="1254080" y="906508"/>
                  </a:cubicBezTo>
                  <a:lnTo>
                    <a:pt x="36343" y="906508"/>
                  </a:lnTo>
                  <a:cubicBezTo>
                    <a:pt x="16271" y="906508"/>
                    <a:pt x="0" y="890237"/>
                    <a:pt x="0" y="870165"/>
                  </a:cubicBezTo>
                  <a:lnTo>
                    <a:pt x="0" y="36343"/>
                  </a:lnTo>
                  <a:cubicBezTo>
                    <a:pt x="0" y="16271"/>
                    <a:pt x="16271" y="0"/>
                    <a:pt x="36343" y="0"/>
                  </a:cubicBezTo>
                  <a:close/>
                </a:path>
              </a:pathLst>
            </a:custGeom>
            <a:solidFill>
              <a:srgbClr val="4C5E96">
                <a:alpha val="34902"/>
              </a:srgbClr>
            </a:solidFill>
            <a:ln cap="rnd">
              <a:noFill/>
              <a:prstDash val="solid"/>
              <a:round/>
            </a:ln>
          </p:spPr>
          <p:txBody>
            <a:bodyPr/>
            <a:lstStyle/>
            <a:p>
              <a:endParaRPr lang="en-US"/>
            </a:p>
          </p:txBody>
        </p:sp>
        <p:sp>
          <p:nvSpPr>
            <p:cNvPr id="18" name="TextBox 17">
              <a:extLst>
                <a:ext uri="{FF2B5EF4-FFF2-40B4-BE49-F238E27FC236}">
                  <a16:creationId xmlns:a16="http://schemas.microsoft.com/office/drawing/2014/main" id="{744F2097-193D-3949-AF17-EEE5D81B7278}"/>
                </a:ext>
              </a:extLst>
            </p:cNvPr>
            <p:cNvSpPr txBox="1"/>
            <p:nvPr/>
          </p:nvSpPr>
          <p:spPr>
            <a:xfrm>
              <a:off x="0" y="104775"/>
              <a:ext cx="1290423" cy="801733"/>
            </a:xfrm>
            <a:prstGeom prst="rect">
              <a:avLst/>
            </a:prstGeom>
          </p:spPr>
          <p:txBody>
            <a:bodyPr lIns="50800" tIns="50800" rIns="50800" bIns="50800" rtlCol="0" anchor="ctr"/>
            <a:lstStyle/>
            <a:p>
              <a:pPr marL="0" lvl="0" indent="0" algn="ctr">
                <a:lnSpc>
                  <a:spcPts val="799"/>
                </a:lnSpc>
                <a:spcBef>
                  <a:spcPct val="0"/>
                </a:spcBef>
              </a:pPr>
              <a:endParaRPr/>
            </a:p>
          </p:txBody>
        </p:sp>
      </p:grpSp>
      <p:sp>
        <p:nvSpPr>
          <p:cNvPr id="19" name="TextBox 34">
            <a:extLst>
              <a:ext uri="{FF2B5EF4-FFF2-40B4-BE49-F238E27FC236}">
                <a16:creationId xmlns:a16="http://schemas.microsoft.com/office/drawing/2014/main" id="{928B7FC1-8FD9-B023-5698-C0CD5848C249}"/>
              </a:ext>
            </a:extLst>
          </p:cNvPr>
          <p:cNvSpPr txBox="1"/>
          <p:nvPr/>
        </p:nvSpPr>
        <p:spPr>
          <a:xfrm>
            <a:off x="4964924" y="342900"/>
            <a:ext cx="8358153" cy="1442703"/>
          </a:xfrm>
          <a:prstGeom prst="rect">
            <a:avLst/>
          </a:prstGeom>
        </p:spPr>
        <p:txBody>
          <a:bodyPr lIns="0" tIns="0" rIns="0" bIns="0" rtlCol="0" anchor="t">
            <a:spAutoFit/>
          </a:bodyPr>
          <a:lstStyle/>
          <a:p>
            <a:pPr algn="ctr">
              <a:lnSpc>
                <a:spcPts val="12599"/>
              </a:lnSpc>
            </a:pPr>
            <a:r>
              <a:rPr lang="en-US" sz="6000" dirty="0" err="1">
                <a:solidFill>
                  <a:srgbClr val="FFF6E5"/>
                </a:solidFill>
                <a:latin typeface="Kalpurush" panose="02000600000000000000" pitchFamily="2" charset="0"/>
                <a:ea typeface="Greenth Grunge"/>
                <a:cs typeface="Kalpurush" panose="02000600000000000000" pitchFamily="2" charset="0"/>
                <a:sym typeface="Greenth Grunge"/>
              </a:rPr>
              <a:t>আজকে</a:t>
            </a:r>
            <a:r>
              <a:rPr lang="en-US" sz="6000" dirty="0">
                <a:solidFill>
                  <a:srgbClr val="FFF6E5"/>
                </a:solidFill>
                <a:latin typeface="Kalpurush" panose="02000600000000000000" pitchFamily="2" charset="0"/>
                <a:ea typeface="Greenth Grunge"/>
                <a:cs typeface="Kalpurush" panose="02000600000000000000" pitchFamily="2" charset="0"/>
                <a:sym typeface="Greenth Grunge"/>
              </a:rPr>
              <a:t> </a:t>
            </a:r>
            <a:r>
              <a:rPr lang="en-US" sz="6000" dirty="0" err="1">
                <a:solidFill>
                  <a:srgbClr val="FFF6E5"/>
                </a:solidFill>
                <a:latin typeface="Kalpurush" panose="02000600000000000000" pitchFamily="2" charset="0"/>
                <a:ea typeface="Greenth Grunge"/>
                <a:cs typeface="Kalpurush" panose="02000600000000000000" pitchFamily="2" charset="0"/>
                <a:sym typeface="Greenth Grunge"/>
              </a:rPr>
              <a:t>আমরা</a:t>
            </a:r>
            <a:r>
              <a:rPr lang="en-US" sz="6000" dirty="0">
                <a:solidFill>
                  <a:srgbClr val="FFF6E5"/>
                </a:solidFill>
                <a:latin typeface="Kalpurush" panose="02000600000000000000" pitchFamily="2" charset="0"/>
                <a:ea typeface="Greenth Grunge"/>
                <a:cs typeface="Kalpurush" panose="02000600000000000000" pitchFamily="2" charset="0"/>
                <a:sym typeface="Greenth Grunge"/>
              </a:rPr>
              <a:t> </a:t>
            </a:r>
            <a:r>
              <a:rPr lang="en-US" sz="6000" dirty="0" err="1">
                <a:solidFill>
                  <a:srgbClr val="FFF6E5"/>
                </a:solidFill>
                <a:latin typeface="Kalpurush" panose="02000600000000000000" pitchFamily="2" charset="0"/>
                <a:ea typeface="Greenth Grunge"/>
                <a:cs typeface="Kalpurush" panose="02000600000000000000" pitchFamily="2" charset="0"/>
                <a:sym typeface="Greenth Grunge"/>
              </a:rPr>
              <a:t>কী</a:t>
            </a:r>
            <a:r>
              <a:rPr lang="en-US" sz="6000" dirty="0">
                <a:solidFill>
                  <a:srgbClr val="FFF6E5"/>
                </a:solidFill>
                <a:latin typeface="Kalpurush" panose="02000600000000000000" pitchFamily="2" charset="0"/>
                <a:ea typeface="Greenth Grunge"/>
                <a:cs typeface="Kalpurush" panose="02000600000000000000" pitchFamily="2" charset="0"/>
                <a:sym typeface="Greenth Grunge"/>
              </a:rPr>
              <a:t> </a:t>
            </a:r>
            <a:r>
              <a:rPr lang="en-US" sz="6000">
                <a:solidFill>
                  <a:srgbClr val="FFF6E5"/>
                </a:solidFill>
                <a:latin typeface="Kalpurush" panose="02000600000000000000" pitchFamily="2" charset="0"/>
                <a:ea typeface="Greenth Grunge"/>
                <a:cs typeface="Kalpurush" panose="02000600000000000000" pitchFamily="2" charset="0"/>
                <a:sym typeface="Greenth Grunge"/>
              </a:rPr>
              <a:t>শিখলাম</a:t>
            </a:r>
            <a:endParaRPr lang="en-US" sz="6000" dirty="0">
              <a:solidFill>
                <a:srgbClr val="FFF6E5"/>
              </a:solidFill>
              <a:latin typeface="Kalpurush" panose="02000600000000000000" pitchFamily="2" charset="0"/>
              <a:ea typeface="Greenth Grunge"/>
              <a:cs typeface="Kalpurush" panose="02000600000000000000" pitchFamily="2" charset="0"/>
              <a:sym typeface="Greenth Grunge"/>
            </a:endParaRPr>
          </a:p>
        </p:txBody>
      </p:sp>
      <p:sp>
        <p:nvSpPr>
          <p:cNvPr id="3" name="TextBox 16">
            <a:extLst>
              <a:ext uri="{FF2B5EF4-FFF2-40B4-BE49-F238E27FC236}">
                <a16:creationId xmlns:a16="http://schemas.microsoft.com/office/drawing/2014/main" id="{0866ED89-3170-0737-263F-057FCC1CBCC2}"/>
              </a:ext>
            </a:extLst>
          </p:cNvPr>
          <p:cNvSpPr txBox="1"/>
          <p:nvPr/>
        </p:nvSpPr>
        <p:spPr>
          <a:xfrm>
            <a:off x="533401" y="4996815"/>
            <a:ext cx="5105399" cy="984885"/>
          </a:xfrm>
          <a:prstGeom prst="rect">
            <a:avLst/>
          </a:prstGeom>
        </p:spPr>
        <p:txBody>
          <a:bodyPr wrap="square" lIns="0" tIns="0" rIns="0" bIns="0" rtlCol="0" anchor="t">
            <a:spAutoFit/>
          </a:bodyPr>
          <a:lstStyle/>
          <a:p>
            <a:pPr algn="ctr">
              <a:spcBef>
                <a:spcPct val="0"/>
              </a:spcBef>
            </a:pP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পৃথিবীর</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উপগ্রহ</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চাঁদ</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সর্ম্পকে</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জেনেছি</a:t>
            </a:r>
            <a:r>
              <a:rPr lang="en-US" sz="3200" dirty="0">
                <a:solidFill>
                  <a:srgbClr val="FFF6E5"/>
                </a:solidFill>
                <a:latin typeface="Kalpurush" panose="02000600000000000000" pitchFamily="2" charset="0"/>
                <a:ea typeface="Clear Sans"/>
                <a:cs typeface="Kalpurush" panose="02000600000000000000" pitchFamily="2" charset="0"/>
                <a:sym typeface="Clear Sans"/>
              </a:rPr>
              <a:t>।</a:t>
            </a:r>
          </a:p>
        </p:txBody>
      </p:sp>
      <p:sp>
        <p:nvSpPr>
          <p:cNvPr id="68" name="Freeform 21">
            <a:extLst>
              <a:ext uri="{FF2B5EF4-FFF2-40B4-BE49-F238E27FC236}">
                <a16:creationId xmlns:a16="http://schemas.microsoft.com/office/drawing/2014/main" id="{BA3A2365-2612-89ED-3B5C-2D669EC88986}"/>
              </a:ext>
            </a:extLst>
          </p:cNvPr>
          <p:cNvSpPr/>
          <p:nvPr/>
        </p:nvSpPr>
        <p:spPr>
          <a:xfrm>
            <a:off x="1935458" y="1653042"/>
            <a:ext cx="2301283" cy="2263998"/>
          </a:xfrm>
          <a:custGeom>
            <a:avLst/>
            <a:gdLst/>
            <a:ahLst/>
            <a:cxnLst/>
            <a:rect l="l" t="t" r="r" b="b"/>
            <a:pathLst>
              <a:path w="551737" h="558721">
                <a:moveTo>
                  <a:pt x="0" y="0"/>
                </a:moveTo>
                <a:lnTo>
                  <a:pt x="551737" y="0"/>
                </a:lnTo>
                <a:lnTo>
                  <a:pt x="551737" y="558720"/>
                </a:lnTo>
                <a:lnTo>
                  <a:pt x="0" y="558720"/>
                </a:lnTo>
                <a:lnTo>
                  <a:pt x="0" y="0"/>
                </a:lnTo>
                <a:close/>
              </a:path>
            </a:pathLst>
          </a:custGeom>
          <a:blipFill>
            <a:blip r:embed="rId4"/>
            <a:stretch>
              <a:fillRect/>
            </a:stretch>
          </a:blipFill>
        </p:spPr>
        <p:txBody>
          <a:bodyPr/>
          <a:lstStyle/>
          <a:p>
            <a:endParaRPr lang="en-US" dirty="0"/>
          </a:p>
        </p:txBody>
      </p:sp>
      <p:sp>
        <p:nvSpPr>
          <p:cNvPr id="4" name="TextBox 16">
            <a:extLst>
              <a:ext uri="{FF2B5EF4-FFF2-40B4-BE49-F238E27FC236}">
                <a16:creationId xmlns:a16="http://schemas.microsoft.com/office/drawing/2014/main" id="{C7EF6BC2-D42E-9EFB-4C42-6DEE3418FEDB}"/>
              </a:ext>
            </a:extLst>
          </p:cNvPr>
          <p:cNvSpPr txBox="1"/>
          <p:nvPr/>
        </p:nvSpPr>
        <p:spPr>
          <a:xfrm>
            <a:off x="6477000" y="4996815"/>
            <a:ext cx="5105399" cy="984885"/>
          </a:xfrm>
          <a:prstGeom prst="rect">
            <a:avLst/>
          </a:prstGeom>
        </p:spPr>
        <p:txBody>
          <a:bodyPr wrap="square" lIns="0" tIns="0" rIns="0" bIns="0" rtlCol="0" anchor="t">
            <a:spAutoFit/>
          </a:bodyPr>
          <a:lstStyle/>
          <a:p>
            <a:pPr algn="ctr">
              <a:spcBef>
                <a:spcPct val="0"/>
              </a:spcBef>
            </a:pP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চাঁদের</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মোট</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আটটি</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দশা</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সর্ম্পকে</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বিস্তারিত</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জেনেছি</a:t>
            </a:r>
            <a:r>
              <a:rPr lang="en-US" sz="3200" dirty="0">
                <a:solidFill>
                  <a:srgbClr val="FFF6E5"/>
                </a:solidFill>
                <a:latin typeface="Kalpurush" panose="02000600000000000000" pitchFamily="2" charset="0"/>
                <a:ea typeface="Clear Sans"/>
                <a:cs typeface="Kalpurush" panose="02000600000000000000" pitchFamily="2" charset="0"/>
                <a:sym typeface="Clear Sans"/>
              </a:rPr>
              <a:t>।</a:t>
            </a:r>
          </a:p>
        </p:txBody>
      </p:sp>
      <p:sp>
        <p:nvSpPr>
          <p:cNvPr id="6" name="Freeform 51">
            <a:extLst>
              <a:ext uri="{FF2B5EF4-FFF2-40B4-BE49-F238E27FC236}">
                <a16:creationId xmlns:a16="http://schemas.microsoft.com/office/drawing/2014/main" id="{B066201B-8749-E3DB-EED1-7AE380C791F4}"/>
              </a:ext>
            </a:extLst>
          </p:cNvPr>
          <p:cNvSpPr/>
          <p:nvPr/>
        </p:nvSpPr>
        <p:spPr>
          <a:xfrm>
            <a:off x="9220200" y="2832602"/>
            <a:ext cx="1368411" cy="1368411"/>
          </a:xfrm>
          <a:custGeom>
            <a:avLst/>
            <a:gdLst/>
            <a:ahLst/>
            <a:cxnLst/>
            <a:rect l="l" t="t" r="r" b="b"/>
            <a:pathLst>
              <a:path w="1663487" h="1663487">
                <a:moveTo>
                  <a:pt x="0" y="0"/>
                </a:moveTo>
                <a:lnTo>
                  <a:pt x="1663488" y="0"/>
                </a:lnTo>
                <a:lnTo>
                  <a:pt x="1663488" y="1663487"/>
                </a:lnTo>
                <a:lnTo>
                  <a:pt x="0" y="166348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dirty="0">
              <a:latin typeface="Kalpurush" panose="02000600000000000000" pitchFamily="2" charset="0"/>
              <a:cs typeface="Kalpurush" panose="02000600000000000000" pitchFamily="2" charset="0"/>
            </a:endParaRPr>
          </a:p>
        </p:txBody>
      </p:sp>
      <p:sp>
        <p:nvSpPr>
          <p:cNvPr id="8" name="Freeform 52">
            <a:extLst>
              <a:ext uri="{FF2B5EF4-FFF2-40B4-BE49-F238E27FC236}">
                <a16:creationId xmlns:a16="http://schemas.microsoft.com/office/drawing/2014/main" id="{57D5EF3D-485A-A158-FC39-591307079C07}"/>
              </a:ext>
            </a:extLst>
          </p:cNvPr>
          <p:cNvSpPr/>
          <p:nvPr/>
        </p:nvSpPr>
        <p:spPr>
          <a:xfrm>
            <a:off x="6385808" y="2100835"/>
            <a:ext cx="1368411" cy="1368411"/>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dirty="0">
              <a:latin typeface="Kalpurush" panose="02000600000000000000" pitchFamily="2" charset="0"/>
              <a:cs typeface="Kalpurush" panose="02000600000000000000" pitchFamily="2" charset="0"/>
            </a:endParaRPr>
          </a:p>
        </p:txBody>
      </p:sp>
      <p:sp>
        <p:nvSpPr>
          <p:cNvPr id="10" name="Freeform 55">
            <a:extLst>
              <a:ext uri="{FF2B5EF4-FFF2-40B4-BE49-F238E27FC236}">
                <a16:creationId xmlns:a16="http://schemas.microsoft.com/office/drawing/2014/main" id="{5A6A782D-9FFD-7A2C-1926-2EE3DEEA958B}"/>
              </a:ext>
            </a:extLst>
          </p:cNvPr>
          <p:cNvSpPr/>
          <p:nvPr/>
        </p:nvSpPr>
        <p:spPr>
          <a:xfrm>
            <a:off x="7696200" y="2756771"/>
            <a:ext cx="1368411" cy="1368411"/>
          </a:xfrm>
          <a:custGeom>
            <a:avLst/>
            <a:gdLst/>
            <a:ahLst/>
            <a:cxnLst/>
            <a:rect l="l" t="t" r="r" b="b"/>
            <a:pathLst>
              <a:path w="1663487" h="1663487">
                <a:moveTo>
                  <a:pt x="0" y="0"/>
                </a:moveTo>
                <a:lnTo>
                  <a:pt x="1663487" y="0"/>
                </a:lnTo>
                <a:lnTo>
                  <a:pt x="1663487" y="1663488"/>
                </a:lnTo>
                <a:lnTo>
                  <a:pt x="0" y="166348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sp>
        <p:nvSpPr>
          <p:cNvPr id="21" name="Freeform 57">
            <a:extLst>
              <a:ext uri="{FF2B5EF4-FFF2-40B4-BE49-F238E27FC236}">
                <a16:creationId xmlns:a16="http://schemas.microsoft.com/office/drawing/2014/main" id="{8016CDE0-C4DB-5FD2-D3BF-84809F8556D3}"/>
              </a:ext>
            </a:extLst>
          </p:cNvPr>
          <p:cNvSpPr/>
          <p:nvPr/>
        </p:nvSpPr>
        <p:spPr>
          <a:xfrm>
            <a:off x="10591800" y="2100835"/>
            <a:ext cx="1368411" cy="1368411"/>
          </a:xfrm>
          <a:custGeom>
            <a:avLst/>
            <a:gdLst/>
            <a:ahLst/>
            <a:cxnLst/>
            <a:rect l="l" t="t" r="r" b="b"/>
            <a:pathLst>
              <a:path w="1663487" h="1663487">
                <a:moveTo>
                  <a:pt x="0" y="0"/>
                </a:moveTo>
                <a:lnTo>
                  <a:pt x="1663487" y="0"/>
                </a:lnTo>
                <a:lnTo>
                  <a:pt x="1663487" y="1663487"/>
                </a:lnTo>
                <a:lnTo>
                  <a:pt x="0" y="1663487"/>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latin typeface="Kalpurush" panose="02000600000000000000" pitchFamily="2" charset="0"/>
              <a:cs typeface="Kalpurush" panose="02000600000000000000" pitchFamily="2" charset="0"/>
            </a:endParaRPr>
          </a:p>
        </p:txBody>
      </p:sp>
      <p:pic>
        <p:nvPicPr>
          <p:cNvPr id="24" name="Graphic 23" descr="Magnifying glass with solid fill">
            <a:extLst>
              <a:ext uri="{FF2B5EF4-FFF2-40B4-BE49-F238E27FC236}">
                <a16:creationId xmlns:a16="http://schemas.microsoft.com/office/drawing/2014/main" id="{56B5098A-EDC0-AA9D-FFDA-1F4B2348553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4188294">
            <a:off x="14551462" y="1814442"/>
            <a:ext cx="1841363" cy="1841363"/>
          </a:xfrm>
          <a:prstGeom prst="rect">
            <a:avLst/>
          </a:prstGeom>
        </p:spPr>
      </p:pic>
      <p:sp>
        <p:nvSpPr>
          <p:cNvPr id="25" name="TextBox 16">
            <a:extLst>
              <a:ext uri="{FF2B5EF4-FFF2-40B4-BE49-F238E27FC236}">
                <a16:creationId xmlns:a16="http://schemas.microsoft.com/office/drawing/2014/main" id="{336465BC-8BAA-FAC2-AF83-FE51B9DE27BB}"/>
              </a:ext>
            </a:extLst>
          </p:cNvPr>
          <p:cNvSpPr txBox="1"/>
          <p:nvPr/>
        </p:nvSpPr>
        <p:spPr>
          <a:xfrm>
            <a:off x="12623800" y="4984115"/>
            <a:ext cx="5105399" cy="984885"/>
          </a:xfrm>
          <a:prstGeom prst="rect">
            <a:avLst/>
          </a:prstGeom>
        </p:spPr>
        <p:txBody>
          <a:bodyPr wrap="square" lIns="0" tIns="0" rIns="0" bIns="0" rtlCol="0" anchor="t">
            <a:spAutoFit/>
          </a:bodyPr>
          <a:lstStyle/>
          <a:p>
            <a:pPr algn="ctr">
              <a:spcBef>
                <a:spcPct val="0"/>
              </a:spcBef>
            </a:pP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চাঁদ</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পর্যবেক্ষণ</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করে</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চাঁদের</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বিভিন্ন</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আকৃতি</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সর্ম্পকে</a:t>
            </a:r>
            <a:r>
              <a:rPr lang="en-US" sz="3200" dirty="0">
                <a:solidFill>
                  <a:srgbClr val="FFF6E5"/>
                </a:solidFill>
                <a:latin typeface="Kalpurush" panose="02000600000000000000" pitchFamily="2" charset="0"/>
                <a:ea typeface="Clear Sans"/>
                <a:cs typeface="Kalpurush" panose="02000600000000000000" pitchFamily="2" charset="0"/>
                <a:sym typeface="Clear Sans"/>
              </a:rPr>
              <a:t> </a:t>
            </a:r>
            <a:r>
              <a:rPr lang="en-US" sz="3200" dirty="0" err="1">
                <a:solidFill>
                  <a:srgbClr val="FFF6E5"/>
                </a:solidFill>
                <a:latin typeface="Kalpurush" panose="02000600000000000000" pitchFamily="2" charset="0"/>
                <a:ea typeface="Clear Sans"/>
                <a:cs typeface="Kalpurush" panose="02000600000000000000" pitchFamily="2" charset="0"/>
                <a:sym typeface="Clear Sans"/>
              </a:rPr>
              <a:t>জেনেছি</a:t>
            </a:r>
            <a:r>
              <a:rPr lang="en-US" sz="3200" dirty="0">
                <a:solidFill>
                  <a:srgbClr val="FFF6E5"/>
                </a:solidFill>
                <a:latin typeface="Kalpurush" panose="02000600000000000000" pitchFamily="2" charset="0"/>
                <a:ea typeface="Clear Sans"/>
                <a:cs typeface="Kalpurush" panose="02000600000000000000" pitchFamily="2" charset="0"/>
                <a:sym typeface="Clear Sans"/>
              </a:rPr>
              <a:t>।</a:t>
            </a:r>
          </a:p>
        </p:txBody>
      </p:sp>
    </p:spTree>
    <p:extLst>
      <p:ext uri="{BB962C8B-B14F-4D97-AF65-F5344CB8AC3E}">
        <p14:creationId xmlns:p14="http://schemas.microsoft.com/office/powerpoint/2010/main" val="145832485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par>
                                <p:cTn id="17" presetID="10" presetClass="entr" presetSubtype="0" fill="hold" nodeType="withEffect">
                                  <p:stCondLst>
                                    <p:cond delay="100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strVal val="#ppt_x"/>
                                          </p:val>
                                        </p:tav>
                                        <p:tav tm="100000">
                                          <p:val>
                                            <p:strVal val="#ppt_x"/>
                                          </p:val>
                                        </p:tav>
                                      </p:tavLst>
                                    </p:anim>
                                    <p:anim calcmode="lin" valueType="num">
                                      <p:cBhvr>
                                        <p:cTn id="26" dur="1000" fill="hold"/>
                                        <p:tgtEl>
                                          <p:spTgt spid="3"/>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42"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1000"/>
                                        <p:tgtEl>
                                          <p:spTgt spid="4"/>
                                        </p:tgtEl>
                                      </p:cBhvr>
                                    </p:animEffect>
                                    <p:anim calcmode="lin" valueType="num">
                                      <p:cBhvr>
                                        <p:cTn id="31" dur="1000" fill="hold"/>
                                        <p:tgtEl>
                                          <p:spTgt spid="4"/>
                                        </p:tgtEl>
                                        <p:attrNameLst>
                                          <p:attrName>ppt_x</p:attrName>
                                        </p:attrNameLst>
                                      </p:cBhvr>
                                      <p:tavLst>
                                        <p:tav tm="0">
                                          <p:val>
                                            <p:strVal val="#ppt_x"/>
                                          </p:val>
                                        </p:tav>
                                        <p:tav tm="100000">
                                          <p:val>
                                            <p:strVal val="#ppt_x"/>
                                          </p:val>
                                        </p:tav>
                                      </p:tavLst>
                                    </p:anim>
                                    <p:anim calcmode="lin" valueType="num">
                                      <p:cBhvr>
                                        <p:cTn id="32" dur="1000" fill="hold"/>
                                        <p:tgtEl>
                                          <p:spTgt spid="4"/>
                                        </p:tgtEl>
                                        <p:attrNameLst>
                                          <p:attrName>ppt_y</p:attrName>
                                        </p:attrNameLst>
                                      </p:cBhvr>
                                      <p:tavLst>
                                        <p:tav tm="0">
                                          <p:val>
                                            <p:strVal val="#ppt_y+.1"/>
                                          </p:val>
                                        </p:tav>
                                        <p:tav tm="100000">
                                          <p:val>
                                            <p:strVal val="#ppt_y"/>
                                          </p:val>
                                        </p:tav>
                                      </p:tavLst>
                                    </p:anim>
                                  </p:childTnLst>
                                </p:cTn>
                              </p:par>
                            </p:childTnLst>
                          </p:cTn>
                        </p:par>
                        <p:par>
                          <p:cTn id="33" fill="hold">
                            <p:stCondLst>
                              <p:cond delay="2000"/>
                            </p:stCondLst>
                            <p:childTnLst>
                              <p:par>
                                <p:cTn id="34" presetID="42" presetClass="entr" presetSubtype="0"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1000"/>
                                        <p:tgtEl>
                                          <p:spTgt spid="25"/>
                                        </p:tgtEl>
                                      </p:cBhvr>
                                    </p:animEffect>
                                    <p:anim calcmode="lin" valueType="num">
                                      <p:cBhvr>
                                        <p:cTn id="37" dur="1000" fill="hold"/>
                                        <p:tgtEl>
                                          <p:spTgt spid="25"/>
                                        </p:tgtEl>
                                        <p:attrNameLst>
                                          <p:attrName>ppt_x</p:attrName>
                                        </p:attrNameLst>
                                      </p:cBhvr>
                                      <p:tavLst>
                                        <p:tav tm="0">
                                          <p:val>
                                            <p:strVal val="#ppt_x"/>
                                          </p:val>
                                        </p:tav>
                                        <p:tav tm="100000">
                                          <p:val>
                                            <p:strVal val="#ppt_x"/>
                                          </p:val>
                                        </p:tav>
                                      </p:tavLst>
                                    </p:anim>
                                    <p:anim calcmode="lin" valueType="num">
                                      <p:cBhvr>
                                        <p:cTn id="38"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animBg="1"/>
      <p:bldP spid="8" grpId="0" animBg="1"/>
      <p:bldP spid="10" grpId="0" animBg="1"/>
      <p:bldP spid="21" grpId="0" animBg="1"/>
      <p:bldP spid="2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357AE5-AC1F-0FC8-E637-76F2257C45C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FD77387-BC63-0DD3-C2A5-A975594CED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64" name="Freeform 21">
            <a:extLst>
              <a:ext uri="{FF2B5EF4-FFF2-40B4-BE49-F238E27FC236}">
                <a16:creationId xmlns:a16="http://schemas.microsoft.com/office/drawing/2014/main" id="{4FA738ED-6020-EC58-9767-267B3526119E}"/>
              </a:ext>
            </a:extLst>
          </p:cNvPr>
          <p:cNvSpPr/>
          <p:nvPr/>
        </p:nvSpPr>
        <p:spPr>
          <a:xfrm>
            <a:off x="14200148" y="112397"/>
            <a:ext cx="3383366" cy="3328550"/>
          </a:xfrm>
          <a:custGeom>
            <a:avLst/>
            <a:gdLst/>
            <a:ahLst/>
            <a:cxnLst/>
            <a:rect l="l" t="t" r="r" b="b"/>
            <a:pathLst>
              <a:path w="551737" h="558721">
                <a:moveTo>
                  <a:pt x="0" y="0"/>
                </a:moveTo>
                <a:lnTo>
                  <a:pt x="551737" y="0"/>
                </a:lnTo>
                <a:lnTo>
                  <a:pt x="551737" y="558720"/>
                </a:lnTo>
                <a:lnTo>
                  <a:pt x="0" y="558720"/>
                </a:lnTo>
                <a:lnTo>
                  <a:pt x="0" y="0"/>
                </a:lnTo>
                <a:close/>
              </a:path>
            </a:pathLst>
          </a:custGeom>
          <a:blipFill>
            <a:blip r:embed="rId3"/>
            <a:stretch>
              <a:fillRect/>
            </a:stretch>
          </a:blipFill>
        </p:spPr>
        <p:txBody>
          <a:bodyPr/>
          <a:lstStyle/>
          <a:p>
            <a:endParaRPr lang="en-US" dirty="0"/>
          </a:p>
        </p:txBody>
      </p:sp>
      <p:sp>
        <p:nvSpPr>
          <p:cNvPr id="66" name="Freeform 23">
            <a:extLst>
              <a:ext uri="{FF2B5EF4-FFF2-40B4-BE49-F238E27FC236}">
                <a16:creationId xmlns:a16="http://schemas.microsoft.com/office/drawing/2014/main" id="{3DF96DAC-E37B-5BD7-13B9-9CFA08460701}"/>
              </a:ext>
            </a:extLst>
          </p:cNvPr>
          <p:cNvSpPr/>
          <p:nvPr/>
        </p:nvSpPr>
        <p:spPr>
          <a:xfrm rot="20016932">
            <a:off x="14495731" y="7781424"/>
            <a:ext cx="3876175" cy="3927259"/>
          </a:xfrm>
          <a:custGeom>
            <a:avLst/>
            <a:gdLst/>
            <a:ahLst/>
            <a:cxnLst/>
            <a:rect l="l" t="t" r="r" b="b"/>
            <a:pathLst>
              <a:path w="945985" h="945985">
                <a:moveTo>
                  <a:pt x="0" y="0"/>
                </a:moveTo>
                <a:lnTo>
                  <a:pt x="945984" y="0"/>
                </a:lnTo>
                <a:lnTo>
                  <a:pt x="945984" y="945984"/>
                </a:lnTo>
                <a:lnTo>
                  <a:pt x="0" y="945984"/>
                </a:lnTo>
                <a:lnTo>
                  <a:pt x="0" y="0"/>
                </a:lnTo>
                <a:close/>
              </a:path>
            </a:pathLst>
          </a:custGeom>
          <a:blipFill>
            <a:blip r:embed="rId4"/>
            <a:stretch>
              <a:fillRect/>
            </a:stretch>
          </a:blipFill>
        </p:spPr>
        <p:txBody>
          <a:bodyPr/>
          <a:lstStyle/>
          <a:p>
            <a:endParaRPr lang="en-US" dirty="0"/>
          </a:p>
        </p:txBody>
      </p:sp>
      <p:sp>
        <p:nvSpPr>
          <p:cNvPr id="67" name="TextBox 35">
            <a:extLst>
              <a:ext uri="{FF2B5EF4-FFF2-40B4-BE49-F238E27FC236}">
                <a16:creationId xmlns:a16="http://schemas.microsoft.com/office/drawing/2014/main" id="{3D8B5E2C-03B7-622C-A60D-1C1E4382C9FB}"/>
              </a:ext>
            </a:extLst>
          </p:cNvPr>
          <p:cNvSpPr txBox="1"/>
          <p:nvPr/>
        </p:nvSpPr>
        <p:spPr>
          <a:xfrm>
            <a:off x="3140471" y="6115441"/>
            <a:ext cx="11059677" cy="923330"/>
          </a:xfrm>
          <a:prstGeom prst="rect">
            <a:avLst/>
          </a:prstGeom>
        </p:spPr>
        <p:txBody>
          <a:bodyPr wrap="square" lIns="0" tIns="0" rIns="0" bIns="0" rtlCol="0" anchor="t">
            <a:spAutoFit/>
          </a:bodyPr>
          <a:lstStyle/>
          <a:p>
            <a:pPr algn="ctr"/>
            <a:r>
              <a:rPr lang="en-US" sz="6000" dirty="0" err="1">
                <a:solidFill>
                  <a:srgbClr val="FFC000"/>
                </a:solidFill>
                <a:latin typeface="Kalpurush" panose="02000600000000000000" pitchFamily="2" charset="0"/>
                <a:ea typeface="Greenth Grunge"/>
                <a:cs typeface="Kalpurush" panose="02000600000000000000" pitchFamily="2" charset="0"/>
                <a:sym typeface="Greenth Grunge"/>
              </a:rPr>
              <a:t>সবাইকে</a:t>
            </a:r>
            <a:r>
              <a:rPr lang="en-US" sz="6000" dirty="0">
                <a:solidFill>
                  <a:srgbClr val="FFC000"/>
                </a:solidFill>
                <a:latin typeface="Kalpurush" panose="02000600000000000000" pitchFamily="2" charset="0"/>
                <a:ea typeface="Greenth Grunge"/>
                <a:cs typeface="Kalpurush" panose="02000600000000000000" pitchFamily="2" charset="0"/>
                <a:sym typeface="Greenth Grunge"/>
              </a:rPr>
              <a:t> </a:t>
            </a:r>
            <a:r>
              <a:rPr lang="en-US" sz="6000" dirty="0" err="1">
                <a:solidFill>
                  <a:srgbClr val="FFC000"/>
                </a:solidFill>
                <a:latin typeface="Kalpurush" panose="02000600000000000000" pitchFamily="2" charset="0"/>
                <a:ea typeface="Greenth Grunge"/>
                <a:cs typeface="Kalpurush" panose="02000600000000000000" pitchFamily="2" charset="0"/>
                <a:sym typeface="Greenth Grunge"/>
              </a:rPr>
              <a:t>ধন‌্যবাদ</a:t>
            </a:r>
            <a:endParaRPr lang="en-US" sz="6000" dirty="0">
              <a:solidFill>
                <a:srgbClr val="FFC000"/>
              </a:solidFill>
              <a:latin typeface="Kalpurush" panose="02000600000000000000" pitchFamily="2" charset="0"/>
              <a:ea typeface="Greenth Grunge"/>
              <a:cs typeface="Kalpurush" panose="02000600000000000000" pitchFamily="2" charset="0"/>
              <a:sym typeface="Greenth Grunge"/>
            </a:endParaRPr>
          </a:p>
        </p:txBody>
      </p:sp>
      <p:pic>
        <p:nvPicPr>
          <p:cNvPr id="71" name="Picture 70">
            <a:extLst>
              <a:ext uri="{FF2B5EF4-FFF2-40B4-BE49-F238E27FC236}">
                <a16:creationId xmlns:a16="http://schemas.microsoft.com/office/drawing/2014/main" id="{09137491-86ED-A43A-8157-F532D3A0DCC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66179" y="1800831"/>
            <a:ext cx="2772129" cy="353140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72" name="TextBox 38">
            <a:extLst>
              <a:ext uri="{FF2B5EF4-FFF2-40B4-BE49-F238E27FC236}">
                <a16:creationId xmlns:a16="http://schemas.microsoft.com/office/drawing/2014/main" id="{3D044245-2A59-33BE-F12B-570627A31444}"/>
              </a:ext>
            </a:extLst>
          </p:cNvPr>
          <p:cNvSpPr txBox="1"/>
          <p:nvPr/>
        </p:nvSpPr>
        <p:spPr>
          <a:xfrm>
            <a:off x="5327770" y="7273693"/>
            <a:ext cx="6934200" cy="1170577"/>
          </a:xfrm>
          <a:prstGeom prst="rect">
            <a:avLst/>
          </a:prstGeom>
        </p:spPr>
        <p:txBody>
          <a:bodyPr wrap="square" lIns="0" tIns="0" rIns="0" bIns="0" rtlCol="0" anchor="t">
            <a:spAutoFit/>
          </a:bodyPr>
          <a:lstStyle/>
          <a:p>
            <a:pPr algn="r">
              <a:spcBef>
                <a:spcPct val="0"/>
              </a:spcBef>
            </a:pPr>
            <a:r>
              <a:rPr lang="en-US" sz="4800" b="1" dirty="0" err="1">
                <a:solidFill>
                  <a:schemeClr val="bg2"/>
                </a:solidFill>
                <a:latin typeface="Kalpurush" panose="02000600000000000000" pitchFamily="2" charset="0"/>
                <a:ea typeface="Glacial Indifference"/>
                <a:cs typeface="Kalpurush" panose="02000600000000000000" pitchFamily="2" charset="0"/>
                <a:sym typeface="Glacial Indifference"/>
              </a:rPr>
              <a:t>পরবর্তী</a:t>
            </a:r>
            <a:r>
              <a:rPr lang="en-US" sz="4800" b="1" dirty="0">
                <a:solidFill>
                  <a:schemeClr val="bg2"/>
                </a:solidFill>
                <a:latin typeface="Kalpurush" panose="02000600000000000000" pitchFamily="2" charset="0"/>
                <a:ea typeface="Glacial Indifference"/>
                <a:cs typeface="Kalpurush" panose="02000600000000000000" pitchFamily="2" charset="0"/>
                <a:sym typeface="Glacial Indifference"/>
              </a:rPr>
              <a:t> </a:t>
            </a:r>
            <a:r>
              <a:rPr lang="en-US" sz="4800" b="1" dirty="0" err="1">
                <a:solidFill>
                  <a:schemeClr val="bg2"/>
                </a:solidFill>
                <a:latin typeface="Kalpurush" panose="02000600000000000000" pitchFamily="2" charset="0"/>
                <a:ea typeface="Glacial Indifference"/>
                <a:cs typeface="Kalpurush" panose="02000600000000000000" pitchFamily="2" charset="0"/>
                <a:sym typeface="Glacial Indifference"/>
              </a:rPr>
              <a:t>ক্লাসে</a:t>
            </a:r>
            <a:r>
              <a:rPr lang="en-US" sz="4800" b="1" dirty="0">
                <a:solidFill>
                  <a:schemeClr val="bg2"/>
                </a:solidFill>
                <a:latin typeface="Kalpurush" panose="02000600000000000000" pitchFamily="2" charset="0"/>
                <a:ea typeface="Glacial Indifference"/>
                <a:cs typeface="Kalpurush" panose="02000600000000000000" pitchFamily="2" charset="0"/>
                <a:sym typeface="Glacial Indifference"/>
              </a:rPr>
              <a:t> </a:t>
            </a:r>
            <a:r>
              <a:rPr lang="en-US" sz="4800" b="1" dirty="0" err="1">
                <a:solidFill>
                  <a:schemeClr val="bg2"/>
                </a:solidFill>
                <a:latin typeface="Kalpurush" panose="02000600000000000000" pitchFamily="2" charset="0"/>
                <a:ea typeface="Glacial Indifference"/>
                <a:cs typeface="Kalpurush" panose="02000600000000000000" pitchFamily="2" charset="0"/>
                <a:sym typeface="Glacial Indifference"/>
              </a:rPr>
              <a:t>আবার</a:t>
            </a:r>
            <a:r>
              <a:rPr lang="en-US" sz="4800" b="1" dirty="0">
                <a:solidFill>
                  <a:schemeClr val="bg2"/>
                </a:solidFill>
                <a:latin typeface="Kalpurush" panose="02000600000000000000" pitchFamily="2" charset="0"/>
                <a:ea typeface="Glacial Indifference"/>
                <a:cs typeface="Kalpurush" panose="02000600000000000000" pitchFamily="2" charset="0"/>
                <a:sym typeface="Glacial Indifference"/>
              </a:rPr>
              <a:t> </a:t>
            </a:r>
            <a:r>
              <a:rPr lang="en-US" sz="4800" b="1" dirty="0" err="1">
                <a:solidFill>
                  <a:schemeClr val="bg2"/>
                </a:solidFill>
                <a:latin typeface="Kalpurush" panose="02000600000000000000" pitchFamily="2" charset="0"/>
                <a:ea typeface="Glacial Indifference"/>
                <a:cs typeface="Kalpurush" panose="02000600000000000000" pitchFamily="2" charset="0"/>
                <a:sym typeface="Glacial Indifference"/>
              </a:rPr>
              <a:t>দেখা</a:t>
            </a:r>
            <a:r>
              <a:rPr lang="en-US" sz="4800" b="1" dirty="0">
                <a:solidFill>
                  <a:schemeClr val="bg2"/>
                </a:solidFill>
                <a:latin typeface="Kalpurush" panose="02000600000000000000" pitchFamily="2" charset="0"/>
                <a:ea typeface="Glacial Indifference"/>
                <a:cs typeface="Kalpurush" panose="02000600000000000000" pitchFamily="2" charset="0"/>
                <a:sym typeface="Glacial Indifference"/>
              </a:rPr>
              <a:t> </a:t>
            </a:r>
            <a:r>
              <a:rPr lang="en-US" sz="4800" b="1" dirty="0" err="1">
                <a:solidFill>
                  <a:schemeClr val="bg2"/>
                </a:solidFill>
                <a:latin typeface="Kalpurush" panose="02000600000000000000" pitchFamily="2" charset="0"/>
                <a:ea typeface="Glacial Indifference"/>
                <a:cs typeface="Kalpurush" panose="02000600000000000000" pitchFamily="2" charset="0"/>
                <a:sym typeface="Glacial Indifference"/>
              </a:rPr>
              <a:t>হবে</a:t>
            </a:r>
            <a:r>
              <a:rPr lang="en-US" sz="4800" b="1" dirty="0">
                <a:solidFill>
                  <a:schemeClr val="bg2"/>
                </a:solidFill>
                <a:latin typeface="Kalpurush" panose="02000600000000000000" pitchFamily="2" charset="0"/>
                <a:ea typeface="Glacial Indifference"/>
                <a:cs typeface="Kalpurush" panose="02000600000000000000" pitchFamily="2" charset="0"/>
                <a:sym typeface="Glacial Indifference"/>
              </a:rPr>
              <a:t>। </a:t>
            </a:r>
          </a:p>
          <a:p>
            <a:pPr algn="r">
              <a:lnSpc>
                <a:spcPts val="3640"/>
              </a:lnSpc>
              <a:spcBef>
                <a:spcPct val="0"/>
              </a:spcBef>
            </a:pPr>
            <a:endParaRPr lang="en-US" sz="2600" dirty="0">
              <a:solidFill>
                <a:srgbClr val="000000"/>
              </a:solidFill>
              <a:latin typeface="Abadi" panose="020F0502020204030204" pitchFamily="34" charset="0"/>
              <a:ea typeface="Bricolage Grotesque"/>
              <a:cs typeface="Bricolage Grotesque"/>
              <a:sym typeface="Bricolage Grotesque"/>
            </a:endParaRPr>
          </a:p>
        </p:txBody>
      </p:sp>
      <p:sp>
        <p:nvSpPr>
          <p:cNvPr id="75" name="Freeform 18">
            <a:extLst>
              <a:ext uri="{FF2B5EF4-FFF2-40B4-BE49-F238E27FC236}">
                <a16:creationId xmlns:a16="http://schemas.microsoft.com/office/drawing/2014/main" id="{93C2935D-DAF4-7CC3-0115-0DF2215468B4}"/>
              </a:ext>
            </a:extLst>
          </p:cNvPr>
          <p:cNvSpPr/>
          <p:nvPr/>
        </p:nvSpPr>
        <p:spPr>
          <a:xfrm>
            <a:off x="-3923561" y="5600699"/>
            <a:ext cx="6057161" cy="5681827"/>
          </a:xfrm>
          <a:custGeom>
            <a:avLst/>
            <a:gdLst/>
            <a:ahLst/>
            <a:cxnLst/>
            <a:rect l="l" t="t" r="r" b="b"/>
            <a:pathLst>
              <a:path w="1438903" h="1423296">
                <a:moveTo>
                  <a:pt x="0" y="0"/>
                </a:moveTo>
                <a:lnTo>
                  <a:pt x="1438902" y="0"/>
                </a:lnTo>
                <a:lnTo>
                  <a:pt x="1438902" y="1423296"/>
                </a:lnTo>
                <a:lnTo>
                  <a:pt x="0" y="1423296"/>
                </a:lnTo>
                <a:lnTo>
                  <a:pt x="0" y="0"/>
                </a:lnTo>
                <a:close/>
              </a:path>
            </a:pathLst>
          </a:custGeom>
          <a:blipFill>
            <a:blip r:embed="rId6"/>
            <a:stretch>
              <a:fillRect l="-10492" t="-15642" r="-17663" b="-13918"/>
            </a:stretch>
          </a:blipFill>
        </p:spPr>
        <p:txBody>
          <a:bodyPr/>
          <a:lstStyle/>
          <a:p>
            <a:endParaRPr lang="en-US"/>
          </a:p>
        </p:txBody>
      </p:sp>
      <p:sp>
        <p:nvSpPr>
          <p:cNvPr id="5" name="Freeform 20">
            <a:extLst>
              <a:ext uri="{FF2B5EF4-FFF2-40B4-BE49-F238E27FC236}">
                <a16:creationId xmlns:a16="http://schemas.microsoft.com/office/drawing/2014/main" id="{C4B52FA5-6BD8-5A3F-C6DD-B13BFE318B1F}"/>
              </a:ext>
            </a:extLst>
          </p:cNvPr>
          <p:cNvSpPr/>
          <p:nvPr/>
        </p:nvSpPr>
        <p:spPr>
          <a:xfrm rot="17588570">
            <a:off x="349008" y="134961"/>
            <a:ext cx="3323638" cy="2732876"/>
          </a:xfrm>
          <a:custGeom>
            <a:avLst/>
            <a:gdLst/>
            <a:ahLst/>
            <a:cxnLst/>
            <a:rect l="l" t="t" r="r" b="b"/>
            <a:pathLst>
              <a:path w="1707295" h="1266503">
                <a:moveTo>
                  <a:pt x="0" y="0"/>
                </a:moveTo>
                <a:lnTo>
                  <a:pt x="1707296" y="0"/>
                </a:lnTo>
                <a:lnTo>
                  <a:pt x="1707296" y="1266503"/>
                </a:lnTo>
                <a:lnTo>
                  <a:pt x="0" y="126650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Tree>
    <p:extLst>
      <p:ext uri="{BB962C8B-B14F-4D97-AF65-F5344CB8AC3E}">
        <p14:creationId xmlns:p14="http://schemas.microsoft.com/office/powerpoint/2010/main" val="36650928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500"/>
                                        <p:tgtEl>
                                          <p:spTgt spid="71"/>
                                        </p:tgtEl>
                                      </p:cBhvr>
                                    </p:animEffect>
                                  </p:childTnLst>
                                </p:cTn>
                              </p:par>
                              <p:par>
                                <p:cTn id="8" presetID="42" presetClass="entr" presetSubtype="0" fill="hold" grpId="0" nodeType="withEffect">
                                  <p:stCondLst>
                                    <p:cond delay="500"/>
                                  </p:stCondLst>
                                  <p:childTnLst>
                                    <p:set>
                                      <p:cBhvr>
                                        <p:cTn id="9" dur="1" fill="hold">
                                          <p:stCondLst>
                                            <p:cond delay="0"/>
                                          </p:stCondLst>
                                        </p:cTn>
                                        <p:tgtEl>
                                          <p:spTgt spid="67"/>
                                        </p:tgtEl>
                                        <p:attrNameLst>
                                          <p:attrName>style.visibility</p:attrName>
                                        </p:attrNameLst>
                                      </p:cBhvr>
                                      <p:to>
                                        <p:strVal val="visible"/>
                                      </p:to>
                                    </p:set>
                                    <p:animEffect transition="in" filter="fade">
                                      <p:cBhvr>
                                        <p:cTn id="10" dur="1000"/>
                                        <p:tgtEl>
                                          <p:spTgt spid="67"/>
                                        </p:tgtEl>
                                      </p:cBhvr>
                                    </p:animEffect>
                                    <p:anim calcmode="lin" valueType="num">
                                      <p:cBhvr>
                                        <p:cTn id="11" dur="1000" fill="hold"/>
                                        <p:tgtEl>
                                          <p:spTgt spid="67"/>
                                        </p:tgtEl>
                                        <p:attrNameLst>
                                          <p:attrName>ppt_x</p:attrName>
                                        </p:attrNameLst>
                                      </p:cBhvr>
                                      <p:tavLst>
                                        <p:tav tm="0">
                                          <p:val>
                                            <p:strVal val="#ppt_x"/>
                                          </p:val>
                                        </p:tav>
                                        <p:tav tm="100000">
                                          <p:val>
                                            <p:strVal val="#ppt_x"/>
                                          </p:val>
                                        </p:tav>
                                      </p:tavLst>
                                    </p:anim>
                                    <p:anim calcmode="lin" valueType="num">
                                      <p:cBhvr>
                                        <p:cTn id="12" dur="1000" fill="hold"/>
                                        <p:tgtEl>
                                          <p:spTgt spid="67"/>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1000"/>
                                  </p:stCondLst>
                                  <p:childTnLst>
                                    <p:set>
                                      <p:cBhvr>
                                        <p:cTn id="14" dur="1" fill="hold">
                                          <p:stCondLst>
                                            <p:cond delay="0"/>
                                          </p:stCondLst>
                                        </p:cTn>
                                        <p:tgtEl>
                                          <p:spTgt spid="72"/>
                                        </p:tgtEl>
                                        <p:attrNameLst>
                                          <p:attrName>style.visibility</p:attrName>
                                        </p:attrNameLst>
                                      </p:cBhvr>
                                      <p:to>
                                        <p:strVal val="visible"/>
                                      </p:to>
                                    </p:set>
                                    <p:animEffect transition="in" filter="fade">
                                      <p:cBhvr>
                                        <p:cTn id="15" dur="1000"/>
                                        <p:tgtEl>
                                          <p:spTgt spid="72"/>
                                        </p:tgtEl>
                                      </p:cBhvr>
                                    </p:animEffect>
                                    <p:anim calcmode="lin" valueType="num">
                                      <p:cBhvr>
                                        <p:cTn id="16" dur="1000" fill="hold"/>
                                        <p:tgtEl>
                                          <p:spTgt spid="72"/>
                                        </p:tgtEl>
                                        <p:attrNameLst>
                                          <p:attrName>ppt_x</p:attrName>
                                        </p:attrNameLst>
                                      </p:cBhvr>
                                      <p:tavLst>
                                        <p:tav tm="0">
                                          <p:val>
                                            <p:strVal val="#ppt_x"/>
                                          </p:val>
                                        </p:tav>
                                        <p:tav tm="100000">
                                          <p:val>
                                            <p:strVal val="#ppt_x"/>
                                          </p:val>
                                        </p:tav>
                                      </p:tavLst>
                                    </p:anim>
                                    <p:anim calcmode="lin" valueType="num">
                                      <p:cBhvr>
                                        <p:cTn id="17" dur="1000" fill="hold"/>
                                        <p:tgtEl>
                                          <p:spTgt spid="7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7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Archway</Template>
  <TotalTime>522</TotalTime>
  <Words>1093</Words>
  <Application>Microsoft Office PowerPoint</Application>
  <PresentationFormat>Custom</PresentationFormat>
  <Paragraphs>151</Paragraphs>
  <Slides>16</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Kalpurush</vt:lpstr>
      <vt:lpstr>Wingdings</vt:lpstr>
      <vt:lpstr>Arial</vt:lpstr>
      <vt:lpstr>Calibri</vt:lpstr>
      <vt:lpstr>Aptos</vt:lpstr>
      <vt:lpstr>Abadi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Orange Black and White Bold Modern Elegant Sparkle Galaxy Planet Illustrative Outer Space Solar System Presentation</dc:title>
  <cp:lastModifiedBy>Pedp4 WPBX4125BLF102401974</cp:lastModifiedBy>
  <cp:revision>39</cp:revision>
  <dcterms:created xsi:type="dcterms:W3CDTF">2006-08-16T00:00:00Z</dcterms:created>
  <dcterms:modified xsi:type="dcterms:W3CDTF">2026-09-28T04:18:52Z</dcterms:modified>
  <dc:identifier>DAHUrXiMnVQ</dc:identifier>
</cp:coreProperties>
</file>