
<file path=[Content_Types].xml><?xml version="1.0" encoding="utf-8"?>
<Types xmlns="http://schemas.openxmlformats.org/package/2006/content-types">
  <Default Extension="jfif" ContentType="image/j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78" r:id="rId2"/>
    <p:sldId id="277" r:id="rId3"/>
    <p:sldId id="279" r:id="rId4"/>
    <p:sldId id="280" r:id="rId5"/>
    <p:sldId id="282" r:id="rId6"/>
    <p:sldId id="272" r:id="rId7"/>
    <p:sldId id="281" r:id="rId8"/>
    <p:sldId id="274" r:id="rId9"/>
    <p:sldId id="283" r:id="rId10"/>
    <p:sldId id="275" r:id="rId11"/>
    <p:sldId id="276" r:id="rId12"/>
    <p:sldId id="258" r:id="rId13"/>
    <p:sldId id="260" r:id="rId14"/>
    <p:sldId id="261" r:id="rId15"/>
    <p:sldId id="259" r:id="rId16"/>
    <p:sldId id="267" r:id="rId17"/>
    <p:sldId id="262" r:id="rId18"/>
    <p:sldId id="266" r:id="rId19"/>
    <p:sldId id="263" r:id="rId20"/>
    <p:sldId id="264" r:id="rId21"/>
    <p:sldId id="269" r:id="rId22"/>
    <p:sldId id="270" r:id="rId23"/>
    <p:sldId id="273" r:id="rId24"/>
    <p:sldId id="271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97" autoAdjust="0"/>
    <p:restoredTop sz="96318" autoAdjust="0"/>
  </p:normalViewPr>
  <p:slideViewPr>
    <p:cSldViewPr snapToGrid="0">
      <p:cViewPr>
        <p:scale>
          <a:sx n="70" d="100"/>
          <a:sy n="70" d="100"/>
        </p:scale>
        <p:origin x="-684" y="-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image" Target="../media/image16.jpeg"/><Relationship Id="rId6" Type="http://schemas.openxmlformats.org/officeDocument/2006/relationships/image" Target="../media/image17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6.jpeg"/><Relationship Id="rId1" Type="http://schemas.openxmlformats.org/officeDocument/2006/relationships/image" Target="../media/image16.jpeg"/><Relationship Id="rId6" Type="http://schemas.openxmlformats.org/officeDocument/2006/relationships/image" Target="../media/image17.jpeg"/><Relationship Id="rId5" Type="http://schemas.openxmlformats.org/officeDocument/2006/relationships/image" Target="../media/image27.jpeg"/><Relationship Id="rId4" Type="http://schemas.openxmlformats.org/officeDocument/2006/relationships/image" Target="../media/image29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121A8C0-4DC0-4C30-AAA7-DFDC596C138C}" type="doc">
      <dgm:prSet loTypeId="urn:microsoft.com/office/officeart/2005/8/layout/radial6" loCatId="cycle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en-US"/>
        </a:p>
      </dgm:t>
    </dgm:pt>
    <dgm:pt modelId="{D059B83F-1CE4-4F6D-9BC5-EE18CFC1631B}">
      <dgm:prSet phldrT="[Text]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en-US" smtClean="0">
              <a:latin typeface="NikoshBAN" panose="02000000000000000000" pitchFamily="2" charset="0"/>
              <a:cs typeface="NikoshBAN" panose="02000000000000000000" pitchFamily="2" charset="0"/>
            </a:rPr>
            <a:t>প্রাকৃতিক বিজ্ঞান </a:t>
          </a:r>
          <a:endParaRPr lang="en-US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CE5A89CD-4200-48CD-B8E8-6FA3F7A54049}" type="parTrans" cxnId="{6C62F5F0-420D-439F-A44B-35C7B24BF90E}">
      <dgm:prSet/>
      <dgm:spPr/>
      <dgm:t>
        <a:bodyPr/>
        <a:lstStyle/>
        <a:p>
          <a:endParaRPr lang="en-US"/>
        </a:p>
      </dgm:t>
    </dgm:pt>
    <dgm:pt modelId="{00AB6599-C1BB-4C41-A6E9-CA820C05967D}" type="sibTrans" cxnId="{6C62F5F0-420D-439F-A44B-35C7B24BF90E}">
      <dgm:prSet/>
      <dgm:spPr/>
      <dgm:t>
        <a:bodyPr/>
        <a:lstStyle/>
        <a:p>
          <a:endParaRPr lang="en-US"/>
        </a:p>
      </dgm:t>
    </dgm:pt>
    <dgm:pt modelId="{EE74A48A-ED12-4A3F-8358-E15E6DBE05E6}">
      <dgm:prSet phldrT="[Text]" custT="1"/>
      <dgm:spPr>
        <a:blipFill rotWithShape="0">
          <a:blip xmlns:r="http://schemas.openxmlformats.org/officeDocument/2006/relationships" r:embed="rId1"/>
          <a:tile tx="0" ty="0" sx="100000" sy="100000" flip="none" algn="tl"/>
        </a:blipFill>
      </dgm:spPr>
      <dgm:t>
        <a:bodyPr/>
        <a:lstStyle/>
        <a:p>
          <a:r>
            <a:rPr lang="en-US" sz="2400" dirty="0" err="1" smtClean="0">
              <a:solidFill>
                <a:srgbClr val="7030A0"/>
              </a:solidFill>
            </a:rPr>
            <a:t>পদার্থ</a:t>
          </a:r>
          <a:r>
            <a:rPr lang="en-US" sz="2400" dirty="0" smtClean="0">
              <a:solidFill>
                <a:srgbClr val="7030A0"/>
              </a:solidFill>
            </a:rPr>
            <a:t> </a:t>
          </a:r>
          <a:r>
            <a:rPr lang="en-US" sz="2400" dirty="0" err="1" smtClean="0">
              <a:solidFill>
                <a:srgbClr val="7030A0"/>
              </a:solidFill>
            </a:rPr>
            <a:t>বিজ্ঞান</a:t>
          </a:r>
          <a:r>
            <a:rPr lang="en-US" sz="2400" dirty="0" smtClean="0">
              <a:solidFill>
                <a:srgbClr val="7030A0"/>
              </a:solidFill>
            </a:rPr>
            <a:t> </a:t>
          </a:r>
          <a:endParaRPr lang="en-US" sz="2400" dirty="0">
            <a:solidFill>
              <a:srgbClr val="7030A0"/>
            </a:solidFill>
          </a:endParaRPr>
        </a:p>
      </dgm:t>
    </dgm:pt>
    <dgm:pt modelId="{56666F74-1FDC-4A40-984E-F946DAB9A9C3}" type="parTrans" cxnId="{A0967F1E-DB8B-4E10-86B2-0C07542507C6}">
      <dgm:prSet/>
      <dgm:spPr/>
      <dgm:t>
        <a:bodyPr/>
        <a:lstStyle/>
        <a:p>
          <a:endParaRPr lang="en-US"/>
        </a:p>
      </dgm:t>
    </dgm:pt>
    <dgm:pt modelId="{397D6734-31D7-4446-8E6B-6D86002B29E9}" type="sibTrans" cxnId="{A0967F1E-DB8B-4E10-86B2-0C07542507C6}">
      <dgm:prSet/>
      <dgm:spPr/>
      <dgm:t>
        <a:bodyPr/>
        <a:lstStyle/>
        <a:p>
          <a:endParaRPr lang="en-US"/>
        </a:p>
      </dgm:t>
    </dgm:pt>
    <dgm:pt modelId="{142370F3-8A20-46B5-AF4D-E13036C2E6A6}">
      <dgm:prSet phldrT="[Text]" custT="1"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r>
            <a:rPr lang="en-US" sz="1600" dirty="0" err="1" smtClean="0"/>
            <a:t>উদ্ভিদবিদ্যা</a:t>
          </a:r>
          <a:endParaRPr lang="en-US" sz="1600" dirty="0"/>
        </a:p>
      </dgm:t>
    </dgm:pt>
    <dgm:pt modelId="{58D72C09-9209-40DE-8300-B96C7D600934}" type="parTrans" cxnId="{CD2EBDDC-96E2-40EF-AE9B-D8F567986B45}">
      <dgm:prSet/>
      <dgm:spPr/>
      <dgm:t>
        <a:bodyPr/>
        <a:lstStyle/>
        <a:p>
          <a:endParaRPr lang="en-US"/>
        </a:p>
      </dgm:t>
    </dgm:pt>
    <dgm:pt modelId="{6A53F1E9-09DE-4788-87B6-EAD392533858}" type="sibTrans" cxnId="{CD2EBDDC-96E2-40EF-AE9B-D8F567986B45}">
      <dgm:prSet/>
      <dgm:spPr/>
      <dgm:t>
        <a:bodyPr/>
        <a:lstStyle/>
        <a:p>
          <a:endParaRPr lang="en-US"/>
        </a:p>
      </dgm:t>
    </dgm:pt>
    <dgm:pt modelId="{E7937AA0-3C20-4ABB-B9AE-8CC95B9A77FD}">
      <dgm:prSet phldrT="[Text]" custT="1"/>
      <dgm:spPr>
        <a:blipFill rotWithShape="0">
          <a:blip xmlns:r="http://schemas.openxmlformats.org/officeDocument/2006/relationships" r:embed="rId2"/>
          <a:tile tx="0" ty="0" sx="100000" sy="100000" flip="none" algn="tl"/>
        </a:blipFill>
      </dgm:spPr>
      <dgm:t>
        <a:bodyPr/>
        <a:lstStyle/>
        <a:p>
          <a:r>
            <a:rPr lang="en-US" sz="3200" dirty="0" smtClean="0"/>
            <a:t> </a:t>
          </a:r>
          <a:r>
            <a:rPr lang="en-US" sz="2000" dirty="0" err="1" smtClean="0"/>
            <a:t>অণুজীববিজ্ঞান</a:t>
          </a:r>
          <a:endParaRPr lang="en-US" sz="2000" dirty="0"/>
        </a:p>
      </dgm:t>
    </dgm:pt>
    <dgm:pt modelId="{CFD4BD6B-A6F0-45BD-B7E4-41CE04B3D3BE}" type="parTrans" cxnId="{8CA152D8-FB30-45DD-A2B5-785BE1699031}">
      <dgm:prSet/>
      <dgm:spPr/>
      <dgm:t>
        <a:bodyPr/>
        <a:lstStyle/>
        <a:p>
          <a:endParaRPr lang="en-US"/>
        </a:p>
      </dgm:t>
    </dgm:pt>
    <dgm:pt modelId="{576A7BCF-66C4-43AF-A397-1F2D8A718DE5}" type="sibTrans" cxnId="{8CA152D8-FB30-45DD-A2B5-785BE1699031}">
      <dgm:prSet/>
      <dgm:spPr/>
      <dgm:t>
        <a:bodyPr/>
        <a:lstStyle/>
        <a:p>
          <a:endParaRPr lang="en-US"/>
        </a:p>
      </dgm:t>
    </dgm:pt>
    <dgm:pt modelId="{D05579F5-2397-4B49-80AF-68C6477D9C01}">
      <dgm:prSet phldrT="[Text]" custT="1"/>
      <dgm:spPr>
        <a:blipFill rotWithShape="0">
          <a:blip xmlns:r="http://schemas.openxmlformats.org/officeDocument/2006/relationships" r:embed="rId3"/>
          <a:tile tx="0" ty="0" sx="100000" sy="100000" flip="none" algn="tl"/>
        </a:blipFill>
      </dgm:spPr>
      <dgm:t>
        <a:bodyPr/>
        <a:lstStyle/>
        <a:p>
          <a:r>
            <a:rPr lang="en-US" sz="1800" dirty="0" err="1" smtClean="0"/>
            <a:t>প্রাণিবিদ্যা</a:t>
          </a:r>
          <a:endParaRPr lang="en-US" sz="1800" dirty="0"/>
        </a:p>
      </dgm:t>
    </dgm:pt>
    <dgm:pt modelId="{8AB6CA04-CDC6-470E-A2B6-66402522070E}" type="parTrans" cxnId="{F034ED1E-1E58-45FC-8328-EDB9D99E93A6}">
      <dgm:prSet/>
      <dgm:spPr/>
      <dgm:t>
        <a:bodyPr/>
        <a:lstStyle/>
        <a:p>
          <a:endParaRPr lang="en-US"/>
        </a:p>
      </dgm:t>
    </dgm:pt>
    <dgm:pt modelId="{38E9D928-435B-4C0A-B856-623B79E00F02}" type="sibTrans" cxnId="{F034ED1E-1E58-45FC-8328-EDB9D99E93A6}">
      <dgm:prSet/>
      <dgm:spPr/>
      <dgm:t>
        <a:bodyPr/>
        <a:lstStyle/>
        <a:p>
          <a:endParaRPr lang="en-US"/>
        </a:p>
      </dgm:t>
    </dgm:pt>
    <dgm:pt modelId="{C1F609FC-07C5-44DE-9E32-5D1C7DB66AB5}">
      <dgm:prSet custT="1"/>
      <dgm:spPr>
        <a:blipFill rotWithShape="0">
          <a:blip xmlns:r="http://schemas.openxmlformats.org/officeDocument/2006/relationships" r:embed="rId4"/>
          <a:tile tx="0" ty="0" sx="100000" sy="100000" flip="none" algn="tl"/>
        </a:blipFill>
      </dgm:spPr>
      <dgm:t>
        <a:bodyPr/>
        <a:lstStyle/>
        <a:p>
          <a:r>
            <a:rPr lang="en-US" sz="2400" dirty="0" err="1" smtClean="0"/>
            <a:t>জ্যোতির্বিজ্ঞান</a:t>
          </a:r>
          <a:r>
            <a:rPr lang="en-US" sz="3200" dirty="0" smtClean="0"/>
            <a:t> </a:t>
          </a:r>
          <a:endParaRPr lang="en-US" sz="3200" dirty="0"/>
        </a:p>
      </dgm:t>
    </dgm:pt>
    <dgm:pt modelId="{C660A717-98D1-46D1-951C-B096F83F23AB}" type="parTrans" cxnId="{616A8E06-F255-4A97-8F92-0B50BEEDF89F}">
      <dgm:prSet/>
      <dgm:spPr/>
      <dgm:t>
        <a:bodyPr/>
        <a:lstStyle/>
        <a:p>
          <a:endParaRPr lang="en-US"/>
        </a:p>
      </dgm:t>
    </dgm:pt>
    <dgm:pt modelId="{3D6CA8A4-15BC-459B-AB3D-320ADD0F0610}" type="sibTrans" cxnId="{616A8E06-F255-4A97-8F92-0B50BEEDF89F}">
      <dgm:prSet/>
      <dgm:spPr/>
      <dgm:t>
        <a:bodyPr/>
        <a:lstStyle/>
        <a:p>
          <a:endParaRPr lang="en-US"/>
        </a:p>
      </dgm:t>
    </dgm:pt>
    <dgm:pt modelId="{5AF28EB3-F7EC-4375-8A92-5AF9DD2BF4A0}">
      <dgm:prSet custT="1"/>
      <dgm:spPr>
        <a:blipFill rotWithShape="0">
          <a:blip xmlns:r="http://schemas.openxmlformats.org/officeDocument/2006/relationships" r:embed="rId5"/>
          <a:tile tx="0" ty="0" sx="100000" sy="100000" flip="none" algn="tl"/>
        </a:blipFill>
      </dgm:spPr>
      <dgm:t>
        <a:bodyPr/>
        <a:lstStyle/>
        <a:p>
          <a:r>
            <a:rPr lang="en-US" sz="2400" dirty="0" err="1" smtClean="0"/>
            <a:t>মৃত্তিকাবিজ্ঞান</a:t>
          </a:r>
          <a:r>
            <a:rPr lang="en-US" sz="3200" dirty="0" smtClean="0"/>
            <a:t> </a:t>
          </a:r>
          <a:endParaRPr lang="en-US" sz="3200" dirty="0"/>
        </a:p>
      </dgm:t>
    </dgm:pt>
    <dgm:pt modelId="{81CBDC47-D91B-4B07-A1C0-8C8B8BA9584F}" type="parTrans" cxnId="{F0E67E27-D634-4809-A75B-7AC6BDFD893B}">
      <dgm:prSet/>
      <dgm:spPr/>
      <dgm:t>
        <a:bodyPr/>
        <a:lstStyle/>
        <a:p>
          <a:endParaRPr lang="en-US"/>
        </a:p>
      </dgm:t>
    </dgm:pt>
    <dgm:pt modelId="{08B77FE0-55CC-46DA-8445-CD1C45E89B61}" type="sibTrans" cxnId="{F0E67E27-D634-4809-A75B-7AC6BDFD893B}">
      <dgm:prSet/>
      <dgm:spPr/>
      <dgm:t>
        <a:bodyPr/>
        <a:lstStyle/>
        <a:p>
          <a:endParaRPr lang="en-US"/>
        </a:p>
      </dgm:t>
    </dgm:pt>
    <dgm:pt modelId="{443A267D-AC7E-48F5-A58D-757E2B70103E}">
      <dgm:prSet phldrT="[Text]" custT="1"/>
      <dgm:spPr>
        <a:blipFill rotWithShape="0">
          <a:blip xmlns:r="http://schemas.openxmlformats.org/officeDocument/2006/relationships" r:embed="rId6"/>
          <a:tile tx="0" ty="0" sx="100000" sy="100000" flip="none" algn="tl"/>
        </a:blipFill>
      </dgm:spPr>
      <dgm:t>
        <a:bodyPr/>
        <a:lstStyle/>
        <a:p>
          <a:r>
            <a:rPr lang="en-US" sz="2400" dirty="0" err="1" smtClean="0"/>
            <a:t>রসায়ন</a:t>
          </a:r>
          <a:r>
            <a:rPr lang="en-US" sz="2400" dirty="0" smtClean="0"/>
            <a:t> </a:t>
          </a:r>
          <a:endParaRPr lang="en-US" sz="2400" dirty="0"/>
        </a:p>
      </dgm:t>
    </dgm:pt>
    <dgm:pt modelId="{DCD697F7-BA27-4010-ABEF-71FB81A7FCC6}" type="sibTrans" cxnId="{42EE8BF1-0EFB-4AA1-A53D-E354D70277B6}">
      <dgm:prSet/>
      <dgm:spPr/>
      <dgm:t>
        <a:bodyPr/>
        <a:lstStyle/>
        <a:p>
          <a:endParaRPr lang="en-US"/>
        </a:p>
      </dgm:t>
    </dgm:pt>
    <dgm:pt modelId="{F2D154A0-9AFA-4554-9DDB-AC46C4A5DFEC}" type="parTrans" cxnId="{42EE8BF1-0EFB-4AA1-A53D-E354D70277B6}">
      <dgm:prSet/>
      <dgm:spPr/>
      <dgm:t>
        <a:bodyPr/>
        <a:lstStyle/>
        <a:p>
          <a:endParaRPr lang="en-US"/>
        </a:p>
      </dgm:t>
    </dgm:pt>
    <dgm:pt modelId="{773E6E7A-FD65-42D6-9831-E8F5524C5276}" type="pres">
      <dgm:prSet presAssocID="{C121A8C0-4DC0-4C30-AAA7-DFDC596C138C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588D8D6-DDCC-4211-8A32-1DCDE36C8728}" type="pres">
      <dgm:prSet presAssocID="{D059B83F-1CE4-4F6D-9BC5-EE18CFC1631B}" presName="centerShape" presStyleLbl="node0" presStyleIdx="0" presStyleCnt="1"/>
      <dgm:spPr/>
      <dgm:t>
        <a:bodyPr/>
        <a:lstStyle/>
        <a:p>
          <a:endParaRPr lang="en-US"/>
        </a:p>
      </dgm:t>
    </dgm:pt>
    <dgm:pt modelId="{C11A651F-EBD0-4E2E-8E26-FF814EE1B96A}" type="pres">
      <dgm:prSet presAssocID="{EE74A48A-ED12-4A3F-8358-E15E6DBE05E6}" presName="node" presStyleLbl="node1" presStyleIdx="0" presStyleCnt="7" custScaleX="9738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E220627-58F7-4089-A679-98EC3C0529E3}" type="pres">
      <dgm:prSet presAssocID="{EE74A48A-ED12-4A3F-8358-E15E6DBE05E6}" presName="dummy" presStyleCnt="0"/>
      <dgm:spPr/>
    </dgm:pt>
    <dgm:pt modelId="{90D73A8B-F144-4DBD-B44F-C36BB003DA6D}" type="pres">
      <dgm:prSet presAssocID="{397D6734-31D7-4446-8E6B-6D86002B29E9}" presName="sibTrans" presStyleLbl="sibTrans2D1" presStyleIdx="0" presStyleCnt="7"/>
      <dgm:spPr/>
      <dgm:t>
        <a:bodyPr/>
        <a:lstStyle/>
        <a:p>
          <a:endParaRPr lang="en-US"/>
        </a:p>
      </dgm:t>
    </dgm:pt>
    <dgm:pt modelId="{653A1CFD-A059-4C57-8265-EF654F3611E7}" type="pres">
      <dgm:prSet presAssocID="{142370F3-8A20-46B5-AF4D-E13036C2E6A6}" presName="node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6B1B2F4-1079-4D21-9600-F365B2AC8239}" type="pres">
      <dgm:prSet presAssocID="{142370F3-8A20-46B5-AF4D-E13036C2E6A6}" presName="dummy" presStyleCnt="0"/>
      <dgm:spPr/>
    </dgm:pt>
    <dgm:pt modelId="{03FC5F45-BB26-4D58-B2FC-F8250B02F1A7}" type="pres">
      <dgm:prSet presAssocID="{6A53F1E9-09DE-4788-87B6-EAD392533858}" presName="sibTrans" presStyleLbl="sibTrans2D1" presStyleIdx="1" presStyleCnt="7"/>
      <dgm:spPr/>
      <dgm:t>
        <a:bodyPr/>
        <a:lstStyle/>
        <a:p>
          <a:endParaRPr lang="en-US"/>
        </a:p>
      </dgm:t>
    </dgm:pt>
    <dgm:pt modelId="{9869EF57-AFAA-40CD-85B7-257C85F3CE71}" type="pres">
      <dgm:prSet presAssocID="{E7937AA0-3C20-4ABB-B9AE-8CC95B9A77FD}" presName="node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413D6A8-B095-4AD4-94D1-2239279A4AE5}" type="pres">
      <dgm:prSet presAssocID="{E7937AA0-3C20-4ABB-B9AE-8CC95B9A77FD}" presName="dummy" presStyleCnt="0"/>
      <dgm:spPr/>
    </dgm:pt>
    <dgm:pt modelId="{1D12A17C-8E59-4460-BE16-61C821D72F26}" type="pres">
      <dgm:prSet presAssocID="{576A7BCF-66C4-43AF-A397-1F2D8A718DE5}" presName="sibTrans" presStyleLbl="sibTrans2D1" presStyleIdx="2" presStyleCnt="7"/>
      <dgm:spPr/>
      <dgm:t>
        <a:bodyPr/>
        <a:lstStyle/>
        <a:p>
          <a:endParaRPr lang="en-US"/>
        </a:p>
      </dgm:t>
    </dgm:pt>
    <dgm:pt modelId="{6198493E-219C-472B-B66E-55A925310D80}" type="pres">
      <dgm:prSet presAssocID="{C1F609FC-07C5-44DE-9E32-5D1C7DB66AB5}" presName="node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9F3CA7A-B287-4230-944A-0F9258367662}" type="pres">
      <dgm:prSet presAssocID="{C1F609FC-07C5-44DE-9E32-5D1C7DB66AB5}" presName="dummy" presStyleCnt="0"/>
      <dgm:spPr/>
    </dgm:pt>
    <dgm:pt modelId="{F24B6AA4-781A-4426-9756-9EAC27BE0C8A}" type="pres">
      <dgm:prSet presAssocID="{3D6CA8A4-15BC-459B-AB3D-320ADD0F0610}" presName="sibTrans" presStyleLbl="sibTrans2D1" presStyleIdx="3" presStyleCnt="7"/>
      <dgm:spPr/>
      <dgm:t>
        <a:bodyPr/>
        <a:lstStyle/>
        <a:p>
          <a:endParaRPr lang="en-US"/>
        </a:p>
      </dgm:t>
    </dgm:pt>
    <dgm:pt modelId="{64E99FC9-A21D-4E9E-9D04-ADFC7B721B41}" type="pres">
      <dgm:prSet presAssocID="{5AF28EB3-F7EC-4375-8A92-5AF9DD2BF4A0}" presName="node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40F61B8-56A9-404E-8D84-E843D9B0750C}" type="pres">
      <dgm:prSet presAssocID="{5AF28EB3-F7EC-4375-8A92-5AF9DD2BF4A0}" presName="dummy" presStyleCnt="0"/>
      <dgm:spPr/>
    </dgm:pt>
    <dgm:pt modelId="{3859E829-FE56-4DEA-9514-DD02091CC7E6}" type="pres">
      <dgm:prSet presAssocID="{08B77FE0-55CC-46DA-8445-CD1C45E89B61}" presName="sibTrans" presStyleLbl="sibTrans2D1" presStyleIdx="4" presStyleCnt="7"/>
      <dgm:spPr/>
      <dgm:t>
        <a:bodyPr/>
        <a:lstStyle/>
        <a:p>
          <a:endParaRPr lang="en-US"/>
        </a:p>
      </dgm:t>
    </dgm:pt>
    <dgm:pt modelId="{AF34FDC3-BFC9-4CEA-9A85-E3B6E63C5F19}" type="pres">
      <dgm:prSet presAssocID="{D05579F5-2397-4B49-80AF-68C6477D9C01}" presName="node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908BDAE-284C-4E23-94CD-344987E37C3C}" type="pres">
      <dgm:prSet presAssocID="{D05579F5-2397-4B49-80AF-68C6477D9C01}" presName="dummy" presStyleCnt="0"/>
      <dgm:spPr/>
    </dgm:pt>
    <dgm:pt modelId="{074FB2A7-A513-4EE9-8800-4781275C7BF7}" type="pres">
      <dgm:prSet presAssocID="{38E9D928-435B-4C0A-B856-623B79E00F02}" presName="sibTrans" presStyleLbl="sibTrans2D1" presStyleIdx="5" presStyleCnt="7"/>
      <dgm:spPr/>
      <dgm:t>
        <a:bodyPr/>
        <a:lstStyle/>
        <a:p>
          <a:endParaRPr lang="en-US"/>
        </a:p>
      </dgm:t>
    </dgm:pt>
    <dgm:pt modelId="{5D075C8B-73B2-43D2-8C76-8C3B97A21163}" type="pres">
      <dgm:prSet presAssocID="{443A267D-AC7E-48F5-A58D-757E2B70103E}" presName="node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2E8FD1A-9857-452A-801F-0B7ED5469A4F}" type="pres">
      <dgm:prSet presAssocID="{443A267D-AC7E-48F5-A58D-757E2B70103E}" presName="dummy" presStyleCnt="0"/>
      <dgm:spPr/>
    </dgm:pt>
    <dgm:pt modelId="{EDF10815-9303-4911-B9F0-33C3113C2AC4}" type="pres">
      <dgm:prSet presAssocID="{DCD697F7-BA27-4010-ABEF-71FB81A7FCC6}" presName="sibTrans" presStyleLbl="sibTrans2D1" presStyleIdx="6" presStyleCnt="7"/>
      <dgm:spPr/>
      <dgm:t>
        <a:bodyPr/>
        <a:lstStyle/>
        <a:p>
          <a:endParaRPr lang="en-US"/>
        </a:p>
      </dgm:t>
    </dgm:pt>
  </dgm:ptLst>
  <dgm:cxnLst>
    <dgm:cxn modelId="{1C784867-ACCF-48DA-8592-8C26D9484D0F}" type="presOf" srcId="{C1F609FC-07C5-44DE-9E32-5D1C7DB66AB5}" destId="{6198493E-219C-472B-B66E-55A925310D80}" srcOrd="0" destOrd="0" presId="urn:microsoft.com/office/officeart/2005/8/layout/radial6"/>
    <dgm:cxn modelId="{E95D2254-4037-45FD-95C9-10868D3C6F8B}" type="presOf" srcId="{142370F3-8A20-46B5-AF4D-E13036C2E6A6}" destId="{653A1CFD-A059-4C57-8265-EF654F3611E7}" srcOrd="0" destOrd="0" presId="urn:microsoft.com/office/officeart/2005/8/layout/radial6"/>
    <dgm:cxn modelId="{558C812A-3B57-4C52-97F0-CA9191CD8C66}" type="presOf" srcId="{38E9D928-435B-4C0A-B856-623B79E00F02}" destId="{074FB2A7-A513-4EE9-8800-4781275C7BF7}" srcOrd="0" destOrd="0" presId="urn:microsoft.com/office/officeart/2005/8/layout/radial6"/>
    <dgm:cxn modelId="{C1796099-C495-4C3A-AB0E-CBA94690F512}" type="presOf" srcId="{C121A8C0-4DC0-4C30-AAA7-DFDC596C138C}" destId="{773E6E7A-FD65-42D6-9831-E8F5524C5276}" srcOrd="0" destOrd="0" presId="urn:microsoft.com/office/officeart/2005/8/layout/radial6"/>
    <dgm:cxn modelId="{41C1761D-B7D3-436A-A4D2-F56726175853}" type="presOf" srcId="{3D6CA8A4-15BC-459B-AB3D-320ADD0F0610}" destId="{F24B6AA4-781A-4426-9756-9EAC27BE0C8A}" srcOrd="0" destOrd="0" presId="urn:microsoft.com/office/officeart/2005/8/layout/radial6"/>
    <dgm:cxn modelId="{6C62F5F0-420D-439F-A44B-35C7B24BF90E}" srcId="{C121A8C0-4DC0-4C30-AAA7-DFDC596C138C}" destId="{D059B83F-1CE4-4F6D-9BC5-EE18CFC1631B}" srcOrd="0" destOrd="0" parTransId="{CE5A89CD-4200-48CD-B8E8-6FA3F7A54049}" sibTransId="{00AB6599-C1BB-4C41-A6E9-CA820C05967D}"/>
    <dgm:cxn modelId="{D113C3F9-4543-4F2E-8309-33F3196CD478}" type="presOf" srcId="{576A7BCF-66C4-43AF-A397-1F2D8A718DE5}" destId="{1D12A17C-8E59-4460-BE16-61C821D72F26}" srcOrd="0" destOrd="0" presId="urn:microsoft.com/office/officeart/2005/8/layout/radial6"/>
    <dgm:cxn modelId="{49C4BC1F-2EF5-4E2C-B972-8CC07793E912}" type="presOf" srcId="{5AF28EB3-F7EC-4375-8A92-5AF9DD2BF4A0}" destId="{64E99FC9-A21D-4E9E-9D04-ADFC7B721B41}" srcOrd="0" destOrd="0" presId="urn:microsoft.com/office/officeart/2005/8/layout/radial6"/>
    <dgm:cxn modelId="{F034ED1E-1E58-45FC-8328-EDB9D99E93A6}" srcId="{D059B83F-1CE4-4F6D-9BC5-EE18CFC1631B}" destId="{D05579F5-2397-4B49-80AF-68C6477D9C01}" srcOrd="5" destOrd="0" parTransId="{8AB6CA04-CDC6-470E-A2B6-66402522070E}" sibTransId="{38E9D928-435B-4C0A-B856-623B79E00F02}"/>
    <dgm:cxn modelId="{5E465EBF-4DE2-4942-B68D-3E3C372C4EF9}" type="presOf" srcId="{08B77FE0-55CC-46DA-8445-CD1C45E89B61}" destId="{3859E829-FE56-4DEA-9514-DD02091CC7E6}" srcOrd="0" destOrd="0" presId="urn:microsoft.com/office/officeart/2005/8/layout/radial6"/>
    <dgm:cxn modelId="{A0967F1E-DB8B-4E10-86B2-0C07542507C6}" srcId="{D059B83F-1CE4-4F6D-9BC5-EE18CFC1631B}" destId="{EE74A48A-ED12-4A3F-8358-E15E6DBE05E6}" srcOrd="0" destOrd="0" parTransId="{56666F74-1FDC-4A40-984E-F946DAB9A9C3}" sibTransId="{397D6734-31D7-4446-8E6B-6D86002B29E9}"/>
    <dgm:cxn modelId="{CE8C8EA5-199A-4B5F-A951-B44A08E4A4D0}" type="presOf" srcId="{E7937AA0-3C20-4ABB-B9AE-8CC95B9A77FD}" destId="{9869EF57-AFAA-40CD-85B7-257C85F3CE71}" srcOrd="0" destOrd="0" presId="urn:microsoft.com/office/officeart/2005/8/layout/radial6"/>
    <dgm:cxn modelId="{42EE8BF1-0EFB-4AA1-A53D-E354D70277B6}" srcId="{D059B83F-1CE4-4F6D-9BC5-EE18CFC1631B}" destId="{443A267D-AC7E-48F5-A58D-757E2B70103E}" srcOrd="6" destOrd="0" parTransId="{F2D154A0-9AFA-4554-9DDB-AC46C4A5DFEC}" sibTransId="{DCD697F7-BA27-4010-ABEF-71FB81A7FCC6}"/>
    <dgm:cxn modelId="{8C721F2E-E3D2-451B-8ED9-C8137FF9DCC9}" type="presOf" srcId="{D059B83F-1CE4-4F6D-9BC5-EE18CFC1631B}" destId="{B588D8D6-DDCC-4211-8A32-1DCDE36C8728}" srcOrd="0" destOrd="0" presId="urn:microsoft.com/office/officeart/2005/8/layout/radial6"/>
    <dgm:cxn modelId="{D65B2144-38A3-4B50-A30F-B972256DDBE1}" type="presOf" srcId="{D05579F5-2397-4B49-80AF-68C6477D9C01}" destId="{AF34FDC3-BFC9-4CEA-9A85-E3B6E63C5F19}" srcOrd="0" destOrd="0" presId="urn:microsoft.com/office/officeart/2005/8/layout/radial6"/>
    <dgm:cxn modelId="{F0E67E27-D634-4809-A75B-7AC6BDFD893B}" srcId="{D059B83F-1CE4-4F6D-9BC5-EE18CFC1631B}" destId="{5AF28EB3-F7EC-4375-8A92-5AF9DD2BF4A0}" srcOrd="4" destOrd="0" parTransId="{81CBDC47-D91B-4B07-A1C0-8C8B8BA9584F}" sibTransId="{08B77FE0-55CC-46DA-8445-CD1C45E89B61}"/>
    <dgm:cxn modelId="{91ADCFFD-263A-406F-94B6-456ED3F84F5D}" type="presOf" srcId="{DCD697F7-BA27-4010-ABEF-71FB81A7FCC6}" destId="{EDF10815-9303-4911-B9F0-33C3113C2AC4}" srcOrd="0" destOrd="0" presId="urn:microsoft.com/office/officeart/2005/8/layout/radial6"/>
    <dgm:cxn modelId="{616A8E06-F255-4A97-8F92-0B50BEEDF89F}" srcId="{D059B83F-1CE4-4F6D-9BC5-EE18CFC1631B}" destId="{C1F609FC-07C5-44DE-9E32-5D1C7DB66AB5}" srcOrd="3" destOrd="0" parTransId="{C660A717-98D1-46D1-951C-B096F83F23AB}" sibTransId="{3D6CA8A4-15BC-459B-AB3D-320ADD0F0610}"/>
    <dgm:cxn modelId="{D41783A5-EECB-4EB2-9606-B9CD5DE87987}" type="presOf" srcId="{397D6734-31D7-4446-8E6B-6D86002B29E9}" destId="{90D73A8B-F144-4DBD-B44F-C36BB003DA6D}" srcOrd="0" destOrd="0" presId="urn:microsoft.com/office/officeart/2005/8/layout/radial6"/>
    <dgm:cxn modelId="{602A7C26-43C7-429B-862B-6A79B6268009}" type="presOf" srcId="{443A267D-AC7E-48F5-A58D-757E2B70103E}" destId="{5D075C8B-73B2-43D2-8C76-8C3B97A21163}" srcOrd="0" destOrd="0" presId="urn:microsoft.com/office/officeart/2005/8/layout/radial6"/>
    <dgm:cxn modelId="{AB47FD8A-6295-478F-A478-001DBCA579D3}" type="presOf" srcId="{EE74A48A-ED12-4A3F-8358-E15E6DBE05E6}" destId="{C11A651F-EBD0-4E2E-8E26-FF814EE1B96A}" srcOrd="0" destOrd="0" presId="urn:microsoft.com/office/officeart/2005/8/layout/radial6"/>
    <dgm:cxn modelId="{8CA152D8-FB30-45DD-A2B5-785BE1699031}" srcId="{D059B83F-1CE4-4F6D-9BC5-EE18CFC1631B}" destId="{E7937AA0-3C20-4ABB-B9AE-8CC95B9A77FD}" srcOrd="2" destOrd="0" parTransId="{CFD4BD6B-A6F0-45BD-B7E4-41CE04B3D3BE}" sibTransId="{576A7BCF-66C4-43AF-A397-1F2D8A718DE5}"/>
    <dgm:cxn modelId="{1F57ED1F-DE7F-4B03-AD13-C81D4CBA3323}" type="presOf" srcId="{6A53F1E9-09DE-4788-87B6-EAD392533858}" destId="{03FC5F45-BB26-4D58-B2FC-F8250B02F1A7}" srcOrd="0" destOrd="0" presId="urn:microsoft.com/office/officeart/2005/8/layout/radial6"/>
    <dgm:cxn modelId="{CD2EBDDC-96E2-40EF-AE9B-D8F567986B45}" srcId="{D059B83F-1CE4-4F6D-9BC5-EE18CFC1631B}" destId="{142370F3-8A20-46B5-AF4D-E13036C2E6A6}" srcOrd="1" destOrd="0" parTransId="{58D72C09-9209-40DE-8300-B96C7D600934}" sibTransId="{6A53F1E9-09DE-4788-87B6-EAD392533858}"/>
    <dgm:cxn modelId="{08939145-6E1E-4DC2-B942-47B7719701D1}" type="presParOf" srcId="{773E6E7A-FD65-42D6-9831-E8F5524C5276}" destId="{B588D8D6-DDCC-4211-8A32-1DCDE36C8728}" srcOrd="0" destOrd="0" presId="urn:microsoft.com/office/officeart/2005/8/layout/radial6"/>
    <dgm:cxn modelId="{D1B27ED2-8ABF-4397-9708-AE2AC346FD7F}" type="presParOf" srcId="{773E6E7A-FD65-42D6-9831-E8F5524C5276}" destId="{C11A651F-EBD0-4E2E-8E26-FF814EE1B96A}" srcOrd="1" destOrd="0" presId="urn:microsoft.com/office/officeart/2005/8/layout/radial6"/>
    <dgm:cxn modelId="{DCAE8BA8-7661-4AD2-A170-41C266EE87CE}" type="presParOf" srcId="{773E6E7A-FD65-42D6-9831-E8F5524C5276}" destId="{5E220627-58F7-4089-A679-98EC3C0529E3}" srcOrd="2" destOrd="0" presId="urn:microsoft.com/office/officeart/2005/8/layout/radial6"/>
    <dgm:cxn modelId="{A10D41E5-421D-4C0D-AF92-10A5FFB73281}" type="presParOf" srcId="{773E6E7A-FD65-42D6-9831-E8F5524C5276}" destId="{90D73A8B-F144-4DBD-B44F-C36BB003DA6D}" srcOrd="3" destOrd="0" presId="urn:microsoft.com/office/officeart/2005/8/layout/radial6"/>
    <dgm:cxn modelId="{B79EB710-ACA6-4AD8-B234-80EE63A5C304}" type="presParOf" srcId="{773E6E7A-FD65-42D6-9831-E8F5524C5276}" destId="{653A1CFD-A059-4C57-8265-EF654F3611E7}" srcOrd="4" destOrd="0" presId="urn:microsoft.com/office/officeart/2005/8/layout/radial6"/>
    <dgm:cxn modelId="{B51EC0F2-9F7A-46B7-9933-92973CC8904C}" type="presParOf" srcId="{773E6E7A-FD65-42D6-9831-E8F5524C5276}" destId="{76B1B2F4-1079-4D21-9600-F365B2AC8239}" srcOrd="5" destOrd="0" presId="urn:microsoft.com/office/officeart/2005/8/layout/radial6"/>
    <dgm:cxn modelId="{A91C630C-4EFA-464F-9F03-D54D86857EA3}" type="presParOf" srcId="{773E6E7A-FD65-42D6-9831-E8F5524C5276}" destId="{03FC5F45-BB26-4D58-B2FC-F8250B02F1A7}" srcOrd="6" destOrd="0" presId="urn:microsoft.com/office/officeart/2005/8/layout/radial6"/>
    <dgm:cxn modelId="{60AB4676-B340-42EB-B4EB-548F1EA7D6DF}" type="presParOf" srcId="{773E6E7A-FD65-42D6-9831-E8F5524C5276}" destId="{9869EF57-AFAA-40CD-85B7-257C85F3CE71}" srcOrd="7" destOrd="0" presId="urn:microsoft.com/office/officeart/2005/8/layout/radial6"/>
    <dgm:cxn modelId="{706283CB-2176-44AF-9B04-CBC05A349773}" type="presParOf" srcId="{773E6E7A-FD65-42D6-9831-E8F5524C5276}" destId="{6413D6A8-B095-4AD4-94D1-2239279A4AE5}" srcOrd="8" destOrd="0" presId="urn:microsoft.com/office/officeart/2005/8/layout/radial6"/>
    <dgm:cxn modelId="{2B35E209-C6C0-4618-B567-27360D4D8E83}" type="presParOf" srcId="{773E6E7A-FD65-42D6-9831-E8F5524C5276}" destId="{1D12A17C-8E59-4460-BE16-61C821D72F26}" srcOrd="9" destOrd="0" presId="urn:microsoft.com/office/officeart/2005/8/layout/radial6"/>
    <dgm:cxn modelId="{75280E11-5DD7-4F0C-9E9D-EFC7D1D99217}" type="presParOf" srcId="{773E6E7A-FD65-42D6-9831-E8F5524C5276}" destId="{6198493E-219C-472B-B66E-55A925310D80}" srcOrd="10" destOrd="0" presId="urn:microsoft.com/office/officeart/2005/8/layout/radial6"/>
    <dgm:cxn modelId="{B5BBC601-2217-485D-A2E7-F312A9B9A658}" type="presParOf" srcId="{773E6E7A-FD65-42D6-9831-E8F5524C5276}" destId="{19F3CA7A-B287-4230-944A-0F9258367662}" srcOrd="11" destOrd="0" presId="urn:microsoft.com/office/officeart/2005/8/layout/radial6"/>
    <dgm:cxn modelId="{BECD3F15-0F8A-4856-B689-F79BFE8E5FF8}" type="presParOf" srcId="{773E6E7A-FD65-42D6-9831-E8F5524C5276}" destId="{F24B6AA4-781A-4426-9756-9EAC27BE0C8A}" srcOrd="12" destOrd="0" presId="urn:microsoft.com/office/officeart/2005/8/layout/radial6"/>
    <dgm:cxn modelId="{5FE567F6-6F05-46A4-B84E-6C3845E568D9}" type="presParOf" srcId="{773E6E7A-FD65-42D6-9831-E8F5524C5276}" destId="{64E99FC9-A21D-4E9E-9D04-ADFC7B721B41}" srcOrd="13" destOrd="0" presId="urn:microsoft.com/office/officeart/2005/8/layout/radial6"/>
    <dgm:cxn modelId="{9DDF51CF-7DE1-4ED6-8E7C-FD415A4173A6}" type="presParOf" srcId="{773E6E7A-FD65-42D6-9831-E8F5524C5276}" destId="{B40F61B8-56A9-404E-8D84-E843D9B0750C}" srcOrd="14" destOrd="0" presId="urn:microsoft.com/office/officeart/2005/8/layout/radial6"/>
    <dgm:cxn modelId="{99C53A01-9844-42C0-84BF-1B8F0737C32E}" type="presParOf" srcId="{773E6E7A-FD65-42D6-9831-E8F5524C5276}" destId="{3859E829-FE56-4DEA-9514-DD02091CC7E6}" srcOrd="15" destOrd="0" presId="urn:microsoft.com/office/officeart/2005/8/layout/radial6"/>
    <dgm:cxn modelId="{CF7854B9-139F-45F4-A09E-A4749C23916F}" type="presParOf" srcId="{773E6E7A-FD65-42D6-9831-E8F5524C5276}" destId="{AF34FDC3-BFC9-4CEA-9A85-E3B6E63C5F19}" srcOrd="16" destOrd="0" presId="urn:microsoft.com/office/officeart/2005/8/layout/radial6"/>
    <dgm:cxn modelId="{10733B01-7191-4ECB-AC04-4C54E6DAF67E}" type="presParOf" srcId="{773E6E7A-FD65-42D6-9831-E8F5524C5276}" destId="{6908BDAE-284C-4E23-94CD-344987E37C3C}" srcOrd="17" destOrd="0" presId="urn:microsoft.com/office/officeart/2005/8/layout/radial6"/>
    <dgm:cxn modelId="{4B8D2D84-1C9D-4C41-BB67-8CC0B8A52A2C}" type="presParOf" srcId="{773E6E7A-FD65-42D6-9831-E8F5524C5276}" destId="{074FB2A7-A513-4EE9-8800-4781275C7BF7}" srcOrd="18" destOrd="0" presId="urn:microsoft.com/office/officeart/2005/8/layout/radial6"/>
    <dgm:cxn modelId="{DCFACAD6-4AF7-4BE4-BF6D-E4C6C7CF9A3C}" type="presParOf" srcId="{773E6E7A-FD65-42D6-9831-E8F5524C5276}" destId="{5D075C8B-73B2-43D2-8C76-8C3B97A21163}" srcOrd="19" destOrd="0" presId="urn:microsoft.com/office/officeart/2005/8/layout/radial6"/>
    <dgm:cxn modelId="{41560D7A-330A-4275-943D-E2A2B227E166}" type="presParOf" srcId="{773E6E7A-FD65-42D6-9831-E8F5524C5276}" destId="{22E8FD1A-9857-452A-801F-0B7ED5469A4F}" srcOrd="20" destOrd="0" presId="urn:microsoft.com/office/officeart/2005/8/layout/radial6"/>
    <dgm:cxn modelId="{C08C85D5-BA8F-4CEE-AEE0-5547EE11D5F4}" type="presParOf" srcId="{773E6E7A-FD65-42D6-9831-E8F5524C5276}" destId="{EDF10815-9303-4911-B9F0-33C3113C2AC4}" srcOrd="21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F10815-9303-4911-B9F0-33C3113C2AC4}">
      <dsp:nvSpPr>
        <dsp:cNvPr id="0" name=""/>
        <dsp:cNvSpPr/>
      </dsp:nvSpPr>
      <dsp:spPr>
        <a:xfrm>
          <a:off x="3220740" y="683823"/>
          <a:ext cx="5419341" cy="5419341"/>
        </a:xfrm>
        <a:prstGeom prst="blockArc">
          <a:avLst>
            <a:gd name="adj1" fmla="val 13114286"/>
            <a:gd name="adj2" fmla="val 16200000"/>
            <a:gd name="adj3" fmla="val 391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74FB2A7-A513-4EE9-8800-4781275C7BF7}">
      <dsp:nvSpPr>
        <dsp:cNvPr id="0" name=""/>
        <dsp:cNvSpPr/>
      </dsp:nvSpPr>
      <dsp:spPr>
        <a:xfrm>
          <a:off x="3220740" y="683823"/>
          <a:ext cx="5419341" cy="5419341"/>
        </a:xfrm>
        <a:prstGeom prst="blockArc">
          <a:avLst>
            <a:gd name="adj1" fmla="val 10028571"/>
            <a:gd name="adj2" fmla="val 13114286"/>
            <a:gd name="adj3" fmla="val 391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859E829-FE56-4DEA-9514-DD02091CC7E6}">
      <dsp:nvSpPr>
        <dsp:cNvPr id="0" name=""/>
        <dsp:cNvSpPr/>
      </dsp:nvSpPr>
      <dsp:spPr>
        <a:xfrm>
          <a:off x="3220740" y="683823"/>
          <a:ext cx="5419341" cy="5419341"/>
        </a:xfrm>
        <a:prstGeom prst="blockArc">
          <a:avLst>
            <a:gd name="adj1" fmla="val 6942857"/>
            <a:gd name="adj2" fmla="val 10028571"/>
            <a:gd name="adj3" fmla="val 391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24B6AA4-781A-4426-9756-9EAC27BE0C8A}">
      <dsp:nvSpPr>
        <dsp:cNvPr id="0" name=""/>
        <dsp:cNvSpPr/>
      </dsp:nvSpPr>
      <dsp:spPr>
        <a:xfrm>
          <a:off x="3220740" y="683823"/>
          <a:ext cx="5419341" cy="5419341"/>
        </a:xfrm>
        <a:prstGeom prst="blockArc">
          <a:avLst>
            <a:gd name="adj1" fmla="val 3857143"/>
            <a:gd name="adj2" fmla="val 6942857"/>
            <a:gd name="adj3" fmla="val 391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D12A17C-8E59-4460-BE16-61C821D72F26}">
      <dsp:nvSpPr>
        <dsp:cNvPr id="0" name=""/>
        <dsp:cNvSpPr/>
      </dsp:nvSpPr>
      <dsp:spPr>
        <a:xfrm>
          <a:off x="3220740" y="683823"/>
          <a:ext cx="5419341" cy="5419341"/>
        </a:xfrm>
        <a:prstGeom prst="blockArc">
          <a:avLst>
            <a:gd name="adj1" fmla="val 771429"/>
            <a:gd name="adj2" fmla="val 3857143"/>
            <a:gd name="adj3" fmla="val 391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3FC5F45-BB26-4D58-B2FC-F8250B02F1A7}">
      <dsp:nvSpPr>
        <dsp:cNvPr id="0" name=""/>
        <dsp:cNvSpPr/>
      </dsp:nvSpPr>
      <dsp:spPr>
        <a:xfrm>
          <a:off x="3220740" y="683823"/>
          <a:ext cx="5419341" cy="5419341"/>
        </a:xfrm>
        <a:prstGeom prst="blockArc">
          <a:avLst>
            <a:gd name="adj1" fmla="val 19285714"/>
            <a:gd name="adj2" fmla="val 771429"/>
            <a:gd name="adj3" fmla="val 391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0D73A8B-F144-4DBD-B44F-C36BB003DA6D}">
      <dsp:nvSpPr>
        <dsp:cNvPr id="0" name=""/>
        <dsp:cNvSpPr/>
      </dsp:nvSpPr>
      <dsp:spPr>
        <a:xfrm>
          <a:off x="3220740" y="683823"/>
          <a:ext cx="5419341" cy="5419341"/>
        </a:xfrm>
        <a:prstGeom prst="blockArc">
          <a:avLst>
            <a:gd name="adj1" fmla="val 16200000"/>
            <a:gd name="adj2" fmla="val 19285714"/>
            <a:gd name="adj3" fmla="val 391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588D8D6-DDCC-4211-8A32-1DCDE36C8728}">
      <dsp:nvSpPr>
        <dsp:cNvPr id="0" name=""/>
        <dsp:cNvSpPr/>
      </dsp:nvSpPr>
      <dsp:spPr>
        <a:xfrm>
          <a:off x="4879269" y="2342351"/>
          <a:ext cx="2102284" cy="2102284"/>
        </a:xfrm>
        <a:prstGeom prst="ellipse">
          <a:avLst/>
        </a:prstGeom>
        <a:solidFill>
          <a:schemeClr val="accent6">
            <a:lumMod val="60000"/>
            <a:lumOff val="4000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smtClean="0">
              <a:latin typeface="NikoshBAN" panose="02000000000000000000" pitchFamily="2" charset="0"/>
              <a:cs typeface="NikoshBAN" panose="02000000000000000000" pitchFamily="2" charset="0"/>
            </a:rPr>
            <a:t>প্রাকৃতিক বিজ্ঞান </a:t>
          </a:r>
          <a:endParaRPr lang="en-US" sz="29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5187141" y="2650223"/>
        <a:ext cx="1486540" cy="1486540"/>
      </dsp:txXfrm>
    </dsp:sp>
    <dsp:sp modelId="{C11A651F-EBD0-4E2E-8E26-FF814EE1B96A}">
      <dsp:nvSpPr>
        <dsp:cNvPr id="0" name=""/>
        <dsp:cNvSpPr/>
      </dsp:nvSpPr>
      <dsp:spPr>
        <a:xfrm>
          <a:off x="5213838" y="1001"/>
          <a:ext cx="1433146" cy="1471599"/>
        </a:xfrm>
        <a:prstGeom prst="ellipse">
          <a:avLst/>
        </a:prstGeom>
        <a:blipFill rotWithShape="0">
          <a:blip xmlns:r="http://schemas.openxmlformats.org/officeDocument/2006/relationships" r:embed="rId1"/>
          <a:tile tx="0" ty="0" sx="100000" sy="100000" flip="none" algn="tl"/>
        </a:blip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err="1" smtClean="0">
              <a:solidFill>
                <a:srgbClr val="7030A0"/>
              </a:solidFill>
            </a:rPr>
            <a:t>পদার্থ</a:t>
          </a:r>
          <a:r>
            <a:rPr lang="en-US" sz="2400" kern="1200" dirty="0" smtClean="0">
              <a:solidFill>
                <a:srgbClr val="7030A0"/>
              </a:solidFill>
            </a:rPr>
            <a:t> </a:t>
          </a:r>
          <a:r>
            <a:rPr lang="en-US" sz="2400" kern="1200" dirty="0" err="1" smtClean="0">
              <a:solidFill>
                <a:srgbClr val="7030A0"/>
              </a:solidFill>
            </a:rPr>
            <a:t>বিজ্ঞান</a:t>
          </a:r>
          <a:r>
            <a:rPr lang="en-US" sz="2400" kern="1200" dirty="0" smtClean="0">
              <a:solidFill>
                <a:srgbClr val="7030A0"/>
              </a:solidFill>
            </a:rPr>
            <a:t> </a:t>
          </a:r>
          <a:endParaRPr lang="en-US" sz="2400" kern="1200" dirty="0">
            <a:solidFill>
              <a:srgbClr val="7030A0"/>
            </a:solidFill>
          </a:endParaRPr>
        </a:p>
      </dsp:txBody>
      <dsp:txXfrm>
        <a:off x="5423717" y="216512"/>
        <a:ext cx="1013388" cy="1040577"/>
      </dsp:txXfrm>
    </dsp:sp>
    <dsp:sp modelId="{653A1CFD-A059-4C57-8265-EF654F3611E7}">
      <dsp:nvSpPr>
        <dsp:cNvPr id="0" name=""/>
        <dsp:cNvSpPr/>
      </dsp:nvSpPr>
      <dsp:spPr>
        <a:xfrm>
          <a:off x="7271698" y="1001273"/>
          <a:ext cx="1471599" cy="1471599"/>
        </a:xfrm>
        <a:prstGeom prst="ellipse">
          <a:avLst/>
        </a:prstGeom>
        <a:solidFill>
          <a:schemeClr val="accent4">
            <a:lumMod val="40000"/>
            <a:lumOff val="6000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err="1" smtClean="0"/>
            <a:t>উদ্ভিদবিদ্যা</a:t>
          </a:r>
          <a:endParaRPr lang="en-US" sz="1600" kern="1200" dirty="0"/>
        </a:p>
      </dsp:txBody>
      <dsp:txXfrm>
        <a:off x="7487209" y="1216784"/>
        <a:ext cx="1040577" cy="1040577"/>
      </dsp:txXfrm>
    </dsp:sp>
    <dsp:sp modelId="{9869EF57-AFAA-40CD-85B7-257C85F3CE71}">
      <dsp:nvSpPr>
        <dsp:cNvPr id="0" name=""/>
        <dsp:cNvSpPr/>
      </dsp:nvSpPr>
      <dsp:spPr>
        <a:xfrm>
          <a:off x="7784696" y="3248864"/>
          <a:ext cx="1471599" cy="1471599"/>
        </a:xfrm>
        <a:prstGeom prst="ellipse">
          <a:avLst/>
        </a:prstGeom>
        <a:blipFill rotWithShape="0">
          <a:blip xmlns:r="http://schemas.openxmlformats.org/officeDocument/2006/relationships" r:embed="rId2"/>
          <a:tile tx="0" ty="0" sx="100000" sy="100000" flip="none" algn="tl"/>
        </a:blip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/>
            <a:t> </a:t>
          </a:r>
          <a:r>
            <a:rPr lang="en-US" sz="2000" kern="1200" dirty="0" err="1" smtClean="0"/>
            <a:t>অণুজীববিজ্ঞান</a:t>
          </a:r>
          <a:endParaRPr lang="en-US" sz="2000" kern="1200" dirty="0"/>
        </a:p>
      </dsp:txBody>
      <dsp:txXfrm>
        <a:off x="8000207" y="3464375"/>
        <a:ext cx="1040577" cy="1040577"/>
      </dsp:txXfrm>
    </dsp:sp>
    <dsp:sp modelId="{6198493E-219C-472B-B66E-55A925310D80}">
      <dsp:nvSpPr>
        <dsp:cNvPr id="0" name=""/>
        <dsp:cNvSpPr/>
      </dsp:nvSpPr>
      <dsp:spPr>
        <a:xfrm>
          <a:off x="6347307" y="5051292"/>
          <a:ext cx="1471599" cy="1471599"/>
        </a:xfrm>
        <a:prstGeom prst="ellipse">
          <a:avLst/>
        </a:prstGeom>
        <a:blipFill rotWithShape="0">
          <a:blip xmlns:r="http://schemas.openxmlformats.org/officeDocument/2006/relationships" r:embed="rId3"/>
          <a:tile tx="0" ty="0" sx="100000" sy="100000" flip="none" algn="tl"/>
        </a:blip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err="1" smtClean="0"/>
            <a:t>জ্যোতির্বিজ্ঞান</a:t>
          </a:r>
          <a:r>
            <a:rPr lang="en-US" sz="3200" kern="1200" dirty="0" smtClean="0"/>
            <a:t> </a:t>
          </a:r>
          <a:endParaRPr lang="en-US" sz="3200" kern="1200" dirty="0"/>
        </a:p>
      </dsp:txBody>
      <dsp:txXfrm>
        <a:off x="6562818" y="5266803"/>
        <a:ext cx="1040577" cy="1040577"/>
      </dsp:txXfrm>
    </dsp:sp>
    <dsp:sp modelId="{64E99FC9-A21D-4E9E-9D04-ADFC7B721B41}">
      <dsp:nvSpPr>
        <dsp:cNvPr id="0" name=""/>
        <dsp:cNvSpPr/>
      </dsp:nvSpPr>
      <dsp:spPr>
        <a:xfrm>
          <a:off x="4041915" y="5051292"/>
          <a:ext cx="1471599" cy="1471599"/>
        </a:xfrm>
        <a:prstGeom prst="ellipse">
          <a:avLst/>
        </a:prstGeom>
        <a:blipFill rotWithShape="0">
          <a:blip xmlns:r="http://schemas.openxmlformats.org/officeDocument/2006/relationships" r:embed="rId4"/>
          <a:tile tx="0" ty="0" sx="100000" sy="100000" flip="none" algn="tl"/>
        </a:blip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err="1" smtClean="0"/>
            <a:t>মৃত্তিকাবিজ্ঞান</a:t>
          </a:r>
          <a:r>
            <a:rPr lang="en-US" sz="3200" kern="1200" dirty="0" smtClean="0"/>
            <a:t> </a:t>
          </a:r>
          <a:endParaRPr lang="en-US" sz="3200" kern="1200" dirty="0"/>
        </a:p>
      </dsp:txBody>
      <dsp:txXfrm>
        <a:off x="4257426" y="5266803"/>
        <a:ext cx="1040577" cy="1040577"/>
      </dsp:txXfrm>
    </dsp:sp>
    <dsp:sp modelId="{AF34FDC3-BFC9-4CEA-9A85-E3B6E63C5F19}">
      <dsp:nvSpPr>
        <dsp:cNvPr id="0" name=""/>
        <dsp:cNvSpPr/>
      </dsp:nvSpPr>
      <dsp:spPr>
        <a:xfrm>
          <a:off x="2604527" y="3248864"/>
          <a:ext cx="1471599" cy="1471599"/>
        </a:xfrm>
        <a:prstGeom prst="ellipse">
          <a:avLst/>
        </a:prstGeom>
        <a:blipFill rotWithShape="0">
          <a:blip xmlns:r="http://schemas.openxmlformats.org/officeDocument/2006/relationships" r:embed="rId5"/>
          <a:tile tx="0" ty="0" sx="100000" sy="100000" flip="none" algn="tl"/>
        </a:blip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err="1" smtClean="0"/>
            <a:t>প্রাণিবিদ্যা</a:t>
          </a:r>
          <a:endParaRPr lang="en-US" sz="1800" kern="1200" dirty="0"/>
        </a:p>
      </dsp:txBody>
      <dsp:txXfrm>
        <a:off x="2820038" y="3464375"/>
        <a:ext cx="1040577" cy="1040577"/>
      </dsp:txXfrm>
    </dsp:sp>
    <dsp:sp modelId="{5D075C8B-73B2-43D2-8C76-8C3B97A21163}">
      <dsp:nvSpPr>
        <dsp:cNvPr id="0" name=""/>
        <dsp:cNvSpPr/>
      </dsp:nvSpPr>
      <dsp:spPr>
        <a:xfrm>
          <a:off x="3117525" y="1001273"/>
          <a:ext cx="1471599" cy="1471599"/>
        </a:xfrm>
        <a:prstGeom prst="ellipse">
          <a:avLst/>
        </a:prstGeom>
        <a:blipFill rotWithShape="0">
          <a:blip xmlns:r="http://schemas.openxmlformats.org/officeDocument/2006/relationships" r:embed="rId6"/>
          <a:tile tx="0" ty="0" sx="100000" sy="100000" flip="none" algn="tl"/>
        </a:blip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err="1" smtClean="0"/>
            <a:t>রসায়ন</a:t>
          </a:r>
          <a:r>
            <a:rPr lang="en-US" sz="2400" kern="1200" dirty="0" smtClean="0"/>
            <a:t> </a:t>
          </a:r>
          <a:endParaRPr lang="en-US" sz="2400" kern="1200" dirty="0"/>
        </a:p>
      </dsp:txBody>
      <dsp:txXfrm>
        <a:off x="3333036" y="1216784"/>
        <a:ext cx="1040577" cy="104057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2933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0" y="2925286"/>
            <a:ext cx="12192000" cy="1588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3352800" y="2362200"/>
            <a:ext cx="5486400" cy="1127760"/>
          </a:xfrm>
          <a:prstGeom prst="rect">
            <a:avLst/>
          </a:prstGeom>
          <a:solidFill>
            <a:schemeClr val="tx1"/>
          </a:solidFill>
          <a:ln w="76200" cmpd="thinThick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/>
          <a:p>
            <a:pPr algn="ctr" defTabSz="914400" rtl="0" eaLnBrk="1" latinLnBrk="0" hangingPunct="1">
              <a:spcBef>
                <a:spcPts val="400"/>
              </a:spcBef>
              <a:buNone/>
            </a:pPr>
            <a:endParaRPr lang="en-US" sz="1800" b="1" kern="1200" cap="all" spc="0" baseline="0" smtClean="0">
              <a:solidFill>
                <a:schemeClr val="bg1"/>
              </a:solidFill>
              <a:latin typeface="+mj-lt"/>
              <a:ea typeface="+mj-ea"/>
              <a:cs typeface="Tunga" pitchFamily="2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420534" y="3045461"/>
            <a:ext cx="5350933" cy="428625"/>
          </a:xfrm>
        </p:spPr>
        <p:txBody>
          <a:bodyPr tIns="0" anchor="t">
            <a:noAutofit/>
          </a:bodyPr>
          <a:lstStyle>
            <a:lvl1pPr marL="0" indent="0" algn="ctr">
              <a:buNone/>
              <a:defRPr sz="1600" b="0" i="0" cap="none" spc="0" baseline="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420534" y="2397760"/>
            <a:ext cx="5350933" cy="599440"/>
          </a:xfrm>
          <a:noFill/>
          <a:ln>
            <a:noFill/>
          </a:ln>
        </p:spPr>
        <p:txBody>
          <a:bodyPr bIns="0" anchor="b"/>
          <a:lstStyle>
            <a:lvl1pPr>
              <a:defRPr>
                <a:effectLst>
                  <a:glow rad="88900">
                    <a:schemeClr val="tx1">
                      <a:alpha val="60000"/>
                    </a:schemeClr>
                  </a:glo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 bwMode="black"/>
        <p:txBody>
          <a:bodyPr/>
          <a:lstStyle/>
          <a:p>
            <a:fld id="{7AC62F5D-4BC4-4052-8C9B-E01D3BA38314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1FEFE8-00E6-4CEC-9C7D-55E09C1D9C04}" type="slidenum">
              <a:rPr lang="en-US" smtClean="0"/>
              <a:t>‹#›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Content Placeholder 30"/>
          <p:cNvSpPr>
            <a:spLocks noGrp="1"/>
          </p:cNvSpPr>
          <p:nvPr>
            <p:ph sz="quarter" idx="13"/>
          </p:nvPr>
        </p:nvSpPr>
        <p:spPr>
          <a:xfrm>
            <a:off x="609600" y="2020824"/>
            <a:ext cx="10972800" cy="407517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AC62F5D-4BC4-4052-8C9B-E01D3BA38314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B1FEFE8-00E6-4CEC-9C7D-55E09C1D9C04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922776"/>
            <a:ext cx="12192000" cy="29352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0" y="3921760"/>
            <a:ext cx="12192000" cy="1588"/>
          </a:xfrm>
          <a:prstGeom prst="line">
            <a:avLst/>
          </a:prstGeom>
          <a:ln w="127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3352800" y="3368040"/>
            <a:ext cx="5486400" cy="1127760"/>
          </a:xfrm>
          <a:prstGeom prst="rect">
            <a:avLst/>
          </a:prstGeom>
          <a:solidFill>
            <a:schemeClr val="tx1"/>
          </a:solidFill>
          <a:ln w="76200" cmpd="thinThick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/>
          <a:p>
            <a:pPr algn="ctr" defTabSz="914400" rtl="0" eaLnBrk="1" latinLnBrk="0" hangingPunct="1">
              <a:spcBef>
                <a:spcPts val="400"/>
              </a:spcBef>
              <a:buNone/>
            </a:pPr>
            <a:endParaRPr lang="en-US" sz="1800" b="1" kern="1200" cap="all" spc="0" baseline="0" smtClean="0">
              <a:solidFill>
                <a:schemeClr val="bg1"/>
              </a:solidFill>
              <a:latin typeface="+mj-lt"/>
              <a:ea typeface="+mj-ea"/>
              <a:cs typeface="Tunga" pitchFamily="2"/>
            </a:endParaRPr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 bwMode="black">
          <a:xfrm>
            <a:off x="3372070" y="3367247"/>
            <a:ext cx="5447863" cy="706821"/>
          </a:xfrm>
          <a:prstGeom prst="rect">
            <a:avLst/>
          </a:prstGeom>
          <a:noFill/>
          <a:ln w="98425" cmpd="thinThick">
            <a:noFill/>
            <a:miter lim="800000"/>
          </a:ln>
        </p:spPr>
        <p:txBody>
          <a:bodyPr vert="horz" lIns="91440" tIns="45720" rIns="91440" bIns="0" rtlCol="0" anchor="b" anchorCtr="0">
            <a:normAutofit/>
          </a:bodyPr>
          <a:lstStyle>
            <a:lvl1pPr>
              <a:defRPr kumimoji="0" lang="en-US" sz="1800" b="1" i="0" u="none" strike="noStrike" kern="1200" cap="all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 bwMode="black">
          <a:xfrm>
            <a:off x="3358057" y="4084577"/>
            <a:ext cx="5475889" cy="397094"/>
          </a:xfrm>
        </p:spPr>
        <p:txBody>
          <a:bodyPr tIns="0" anchor="t" anchorCtr="0">
            <a:normAutofit/>
          </a:bodyPr>
          <a:lstStyle>
            <a:lvl1pPr marL="0" indent="0" algn="ctr">
              <a:buNone/>
              <a:def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Tahom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62F5D-4BC4-4052-8C9B-E01D3BA38314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1FEFE8-00E6-4CEC-9C7D-55E09C1D9C04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30"/>
          <p:cNvSpPr>
            <a:spLocks noGrp="1"/>
          </p:cNvSpPr>
          <p:nvPr>
            <p:ph sz="quarter" idx="13"/>
          </p:nvPr>
        </p:nvSpPr>
        <p:spPr>
          <a:xfrm>
            <a:off x="609601" y="2020824"/>
            <a:ext cx="5364480" cy="40050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5" name="Content Placeholder 30"/>
          <p:cNvSpPr>
            <a:spLocks noGrp="1"/>
          </p:cNvSpPr>
          <p:nvPr>
            <p:ph sz="quarter" idx="14"/>
          </p:nvPr>
        </p:nvSpPr>
        <p:spPr>
          <a:xfrm>
            <a:off x="6217920" y="2020824"/>
            <a:ext cx="5364480" cy="40050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7AC62F5D-4BC4-4052-8C9B-E01D3BA38314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DB1FEFE8-00E6-4CEC-9C7D-55E09C1D9C04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Content Placeholder 30"/>
          <p:cNvSpPr>
            <a:spLocks noGrp="1"/>
          </p:cNvSpPr>
          <p:nvPr>
            <p:ph sz="quarter" idx="13"/>
          </p:nvPr>
        </p:nvSpPr>
        <p:spPr>
          <a:xfrm>
            <a:off x="609601" y="2819400"/>
            <a:ext cx="5364480" cy="320954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4" name="Content Placeholder 30"/>
          <p:cNvSpPr>
            <a:spLocks noGrp="1"/>
          </p:cNvSpPr>
          <p:nvPr>
            <p:ph sz="quarter" idx="14"/>
          </p:nvPr>
        </p:nvSpPr>
        <p:spPr>
          <a:xfrm>
            <a:off x="6217920" y="2816352"/>
            <a:ext cx="5364480" cy="320954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020824"/>
            <a:ext cx="5364480" cy="704088"/>
          </a:xfrm>
          <a:noFill/>
          <a:ln w="98425" cmpd="thinThick">
            <a:noFill/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ts val="400"/>
              </a:spcBef>
              <a:buNone/>
              <a:defRPr lang="en-US" sz="1800" b="1" kern="1200" cap="none" spc="200" baseline="0" smtClean="0">
                <a:solidFill>
                  <a:schemeClr val="tx1"/>
                </a:solidFill>
                <a:latin typeface="+mj-lt"/>
                <a:ea typeface="+mj-ea"/>
                <a:cs typeface="Tunga" pitchFamily="2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5"/>
          </p:nvPr>
        </p:nvSpPr>
        <p:spPr>
          <a:xfrm>
            <a:off x="6217920" y="2020824"/>
            <a:ext cx="5364480" cy="704088"/>
          </a:xfrm>
          <a:noFill/>
          <a:ln w="98425" cmpd="thinThick">
            <a:noFill/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ts val="400"/>
              </a:spcBef>
              <a:buNone/>
              <a:defRPr lang="en-US" sz="1800" b="1" i="0" kern="1200" cap="none" spc="200" baseline="0" dirty="0" smtClean="0">
                <a:solidFill>
                  <a:schemeClr val="tx1"/>
                </a:solidFill>
                <a:latin typeface="+mj-lt"/>
                <a:ea typeface="+mj-ea"/>
                <a:cs typeface="Tunga" pitchFamily="2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Tx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7AC62F5D-4BC4-4052-8C9B-E01D3BA38314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DB1FEFE8-00E6-4CEC-9C7D-55E09C1D9C04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62F5D-4BC4-4052-8C9B-E01D3BA38314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1FEFE8-00E6-4CEC-9C7D-55E09C1D9C04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62F5D-4BC4-4052-8C9B-E01D3BA38314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1FEFE8-00E6-4CEC-9C7D-55E09C1D9C04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30"/>
          <p:cNvSpPr>
            <a:spLocks noGrp="1"/>
          </p:cNvSpPr>
          <p:nvPr>
            <p:ph sz="quarter" idx="14"/>
          </p:nvPr>
        </p:nvSpPr>
        <p:spPr>
          <a:xfrm>
            <a:off x="1981200" y="1914526"/>
            <a:ext cx="8229600" cy="351091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2316480" y="5513832"/>
            <a:ext cx="7559040" cy="548640"/>
          </a:xfrm>
        </p:spPr>
        <p:txBody>
          <a:bodyPr vert="horz" lIns="91440" tIns="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 typeface="Arial" pitchFamily="34" charset="0"/>
              <a:buNone/>
              <a:defRPr lang="en-US" sz="1400" b="0" i="0" kern="1200" cap="none" spc="0" baseline="0" smtClean="0">
                <a:solidFill>
                  <a:schemeClr val="tx1"/>
                </a:solidFill>
                <a:latin typeface="+mn-lt"/>
                <a:ea typeface="+mn-ea"/>
                <a:cs typeface="Tahoma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7AC62F5D-4BC4-4052-8C9B-E01D3BA38314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DB1FEFE8-00E6-4CEC-9C7D-55E09C1D9C04}" type="slidenum">
              <a:rPr lang="en-US" smtClean="0"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469612" y="2026918"/>
            <a:ext cx="7252776" cy="3263750"/>
          </a:xfrm>
          <a:solidFill>
            <a:schemeClr val="tx1"/>
          </a:solidFill>
          <a:ln w="69850" cmpd="dbl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ts val="400"/>
              </a:spcBef>
              <a:buNone/>
              <a:defRPr lang="en-US" sz="1800" b="0" kern="1200" cap="none" spc="0" baseline="0" dirty="0">
                <a:solidFill>
                  <a:schemeClr val="bg1"/>
                </a:solidFill>
                <a:latin typeface="+mj-lt"/>
                <a:ea typeface="+mj-ea"/>
                <a:cs typeface="Tunga" pitchFamily="2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3"/>
          </p:nvPr>
        </p:nvSpPr>
        <p:spPr>
          <a:xfrm>
            <a:off x="2316480" y="5516880"/>
            <a:ext cx="7559040" cy="548640"/>
          </a:xfrm>
        </p:spPr>
        <p:txBody>
          <a:bodyPr vert="horz" lIns="91440" tIns="0" rIns="91440" bIns="0" rtlCol="0" anchor="ctr" anchorCtr="0">
            <a:normAutofit/>
          </a:bodyPr>
          <a:lstStyle>
            <a:lvl1pPr marL="0" indent="0">
              <a:spcBef>
                <a:spcPts val="0"/>
              </a:spcBef>
              <a:buNone/>
              <a:defRPr lang="en-US" sz="1400" b="0" i="0" kern="1200" cap="none" spc="30" baseline="0" smtClean="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1pPr>
            <a:lvl2pPr marL="171450" indent="1588">
              <a:buNone/>
              <a:defRPr>
                <a:solidFill>
                  <a:schemeClr val="bg2"/>
                </a:solidFill>
              </a:defRPr>
            </a:lvl2pPr>
            <a:lvl3pPr marL="344488" indent="6350">
              <a:buNone/>
              <a:defRPr>
                <a:solidFill>
                  <a:schemeClr val="bg2"/>
                </a:solidFill>
              </a:defRPr>
            </a:lvl3pPr>
            <a:lvl4pPr marL="515938" indent="3175">
              <a:buNone/>
              <a:defRPr>
                <a:solidFill>
                  <a:schemeClr val="bg2"/>
                </a:solidFill>
              </a:defRPr>
            </a:lvl4pPr>
            <a:lvl5pPr marL="688975" indent="-1588">
              <a:buNone/>
              <a:defRPr>
                <a:solidFill>
                  <a:schemeClr val="bg2"/>
                </a:solidFill>
              </a:defRPr>
            </a:lvl5pPr>
          </a:lstStyle>
          <a:p>
            <a:pPr marL="0" lvl="0" indent="0" algn="ctr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352800" y="975360"/>
            <a:ext cx="5486400" cy="70104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4"/>
          </p:nvPr>
        </p:nvSpPr>
        <p:spPr>
          <a:xfrm>
            <a:off x="3975100" y="273180"/>
            <a:ext cx="4241800" cy="292100"/>
          </a:xfrm>
        </p:spPr>
        <p:txBody>
          <a:bodyPr/>
          <a:lstStyle/>
          <a:p>
            <a:fld id="{7AC62F5D-4BC4-4052-8C9B-E01D3BA38314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5"/>
          </p:nvPr>
        </p:nvSpPr>
        <p:spPr>
          <a:xfrm>
            <a:off x="5384800" y="6172200"/>
            <a:ext cx="1422400" cy="304800"/>
          </a:xfrm>
        </p:spPr>
        <p:txBody>
          <a:bodyPr/>
          <a:lstStyle/>
          <a:p>
            <a:fld id="{DB1FEFE8-00E6-4CEC-9C7D-55E09C1D9C04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6"/>
          </p:nvPr>
        </p:nvSpPr>
        <p:spPr>
          <a:xfrm>
            <a:off x="1930400" y="6486525"/>
            <a:ext cx="8331200" cy="2921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62F5D-4BC4-4052-8C9B-E01D3BA38314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FEFE8-00E6-4CEC-9C7D-55E09C1D9C0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/>
          <p:cNvCxnSpPr/>
          <p:nvPr/>
        </p:nvCxnSpPr>
        <p:spPr>
          <a:xfrm rot="5400000">
            <a:off x="6832600" y="3428736"/>
            <a:ext cx="6858000" cy="2117"/>
          </a:xfrm>
          <a:prstGeom prst="line">
            <a:avLst/>
          </a:prstGeom>
          <a:ln w="127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 bwMode="hidden">
          <a:xfrm>
            <a:off x="0" y="1"/>
            <a:ext cx="102616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914401"/>
            <a:ext cx="8839200" cy="5029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62F5D-4BC4-4052-8C9B-E01D3BA38314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FEFE8-00E6-4CEC-9C7D-55E09C1D9C04}" type="slidenum">
              <a:rPr lang="en-US" smtClean="0"/>
              <a:t>‹#›</a:t>
            </a:fld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652000" y="914401"/>
            <a:ext cx="1235973" cy="5029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hidden">
          <a:xfrm>
            <a:off x="0" y="1335974"/>
            <a:ext cx="12192000" cy="55220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2019301"/>
            <a:ext cx="10972800" cy="41173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975100" y="273180"/>
            <a:ext cx="42418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 b="0" cap="all" spc="300" baseline="0">
                <a:solidFill>
                  <a:schemeClr val="tx1"/>
                </a:solidFill>
              </a:defRPr>
            </a:lvl1pPr>
          </a:lstStyle>
          <a:p>
            <a:fld id="{7AC62F5D-4BC4-4052-8C9B-E01D3BA38314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0400" y="6486525"/>
            <a:ext cx="83312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100" b="0" cap="all" spc="300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84800" y="6172200"/>
            <a:ext cx="1422400" cy="304800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 anchor="ctr">
            <a:normAutofit/>
          </a:bodyPr>
          <a:lstStyle>
            <a:lvl1pPr algn="ctr">
              <a:defRPr sz="1200" b="1">
                <a:solidFill>
                  <a:schemeClr val="tx1"/>
                </a:solidFill>
              </a:defRPr>
            </a:lvl1pPr>
          </a:lstStyle>
          <a:p>
            <a:fld id="{DB1FEFE8-00E6-4CEC-9C7D-55E09C1D9C04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1331436"/>
            <a:ext cx="12192000" cy="1588"/>
          </a:xfrm>
          <a:prstGeom prst="line">
            <a:avLst/>
          </a:prstGeom>
          <a:ln w="12700">
            <a:solidFill>
              <a:schemeClr val="tx2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352800" y="975360"/>
            <a:ext cx="5486400" cy="701040"/>
          </a:xfrm>
          <a:prstGeom prst="rect">
            <a:avLst/>
          </a:prstGeom>
          <a:solidFill>
            <a:schemeClr val="tx1"/>
          </a:solidFill>
          <a:ln w="76200" cmpd="thinThick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ts val="400"/>
        </a:spcBef>
        <a:buNone/>
        <a:defRPr sz="1800" b="1" kern="1200" cap="all" spc="0" baseline="0">
          <a:solidFill>
            <a:schemeClr val="bg1">
              <a:lumMod val="75000"/>
              <a:lumOff val="25000"/>
            </a:schemeClr>
          </a:solidFill>
          <a:effectLst/>
          <a:latin typeface="+mj-lt"/>
          <a:ea typeface="+mj-ea"/>
          <a:cs typeface="Tunga" pitchFamily="2"/>
        </a:defRPr>
      </a:lvl1pPr>
    </p:titleStyle>
    <p:bodyStyle>
      <a:lvl1pPr marL="0" indent="0" algn="ctr" defTabSz="914400" rtl="0" eaLnBrk="1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1"/>
        </a:buClr>
        <a:buFontTx/>
        <a:buNone/>
        <a:defRPr sz="2000" b="0" i="0" kern="1200" cap="none" spc="30" baseline="0">
          <a:solidFill>
            <a:schemeClr val="tx1"/>
          </a:solidFill>
          <a:latin typeface="+mn-lt"/>
          <a:ea typeface="+mn-ea"/>
          <a:cs typeface="Tahoma" pitchFamily="34" charset="0"/>
        </a:defRPr>
      </a:lvl1pPr>
      <a:lvl2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800" kern="1200">
          <a:solidFill>
            <a:schemeClr val="tx2"/>
          </a:solidFill>
          <a:latin typeface="+mn-lt"/>
          <a:ea typeface="+mn-ea"/>
          <a:cs typeface="Tahoma" pitchFamily="34" charset="0"/>
        </a:defRPr>
      </a:lvl2pPr>
      <a:lvl3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600" kern="1200">
          <a:solidFill>
            <a:schemeClr val="tx1"/>
          </a:solidFill>
          <a:latin typeface="+mn-lt"/>
          <a:ea typeface="+mn-ea"/>
          <a:cs typeface="Tahoma" pitchFamily="34" charset="0"/>
        </a:defRPr>
      </a:lvl3pPr>
      <a:lvl4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400" kern="1200">
          <a:solidFill>
            <a:schemeClr val="tx2"/>
          </a:solidFill>
          <a:latin typeface="+mn-lt"/>
          <a:ea typeface="+mn-ea"/>
          <a:cs typeface="Tahoma" pitchFamily="34" charset="0"/>
        </a:defRPr>
      </a:lvl4pPr>
      <a:lvl5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400" kern="1200" baseline="0">
          <a:solidFill>
            <a:schemeClr val="tx1"/>
          </a:solidFill>
          <a:latin typeface="+mn-lt"/>
          <a:ea typeface="+mn-ea"/>
          <a:cs typeface="Tahoma" pitchFamily="34" charset="0"/>
        </a:defRPr>
      </a:lvl5pPr>
      <a:lvl6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fif"/><Relationship Id="rId7" Type="http://schemas.openxmlformats.org/officeDocument/2006/relationships/image" Target="../media/image8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gif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gif"/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gif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jpg"/><Relationship Id="rId4" Type="http://schemas.openxmlformats.org/officeDocument/2006/relationships/image" Target="../media/image4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0" y="-1"/>
            <a:ext cx="12192000" cy="6949440"/>
          </a:xfrm>
          <a:prstGeom prst="frame">
            <a:avLst>
              <a:gd name="adj1" fmla="val 2550"/>
            </a:avLst>
          </a:prstGeom>
          <a:gradFill>
            <a:gsLst>
              <a:gs pos="25000">
                <a:srgbClr val="C00000"/>
              </a:gs>
              <a:gs pos="40000">
                <a:srgbClr val="FFFF00"/>
              </a:gs>
              <a:gs pos="57000">
                <a:srgbClr val="92D050"/>
              </a:gs>
              <a:gs pos="72000">
                <a:schemeClr val="accent1"/>
              </a:gs>
            </a:gsLst>
            <a:lin ang="5400000" scaled="1"/>
          </a:gra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8100">
                <a:solidFill>
                  <a:srgbClr val="FF0000"/>
                </a:solidFill>
              </a:ln>
              <a:gradFill>
                <a:gsLst>
                  <a:gs pos="0">
                    <a:srgbClr val="FFFF00"/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1" y="5855679"/>
            <a:ext cx="5983460" cy="94956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6341" y="5855680"/>
            <a:ext cx="5861537" cy="94956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265531" y="259307"/>
            <a:ext cx="7465324" cy="1552180"/>
          </a:xfrm>
          <a:prstGeom prst="rect">
            <a:avLst/>
          </a:prstGeom>
          <a:solidFill>
            <a:schemeClr val="bg2">
              <a:lumMod val="10000"/>
            </a:schemeClr>
          </a:solidFill>
          <a:ln w="12700">
            <a:solidFill>
              <a:schemeClr val="tx1"/>
            </a:solidFill>
          </a:ln>
        </p:spPr>
        <p:txBody>
          <a:bodyPr wrap="square">
            <a:prstTxWarp prst="textTriangle">
              <a:avLst/>
            </a:prstTxWarp>
            <a:spAutoFit/>
          </a:bodyPr>
          <a:lstStyle/>
          <a:p>
            <a:pPr algn="ctr"/>
            <a:r>
              <a:rPr lang="en-US" sz="9600" b="1" i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WELCOME</a:t>
            </a:r>
            <a:endParaRPr lang="en-US" sz="9600" b="1" i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SutonnyOMJ" panose="01010600010101010101" pitchFamily="2" charset="0"/>
              <a:cs typeface="SutonnyOMJ" panose="01010600010101010101" pitchFamily="2" charset="0"/>
            </a:endParaRPr>
          </a:p>
        </p:txBody>
      </p:sp>
      <p:sp>
        <p:nvSpPr>
          <p:cNvPr id="12" name="Subtitle 1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3472" y="1965278"/>
            <a:ext cx="6925056" cy="4060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1356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0" y="-1"/>
            <a:ext cx="12192000" cy="6949440"/>
          </a:xfrm>
          <a:prstGeom prst="frame">
            <a:avLst>
              <a:gd name="adj1" fmla="val 2550"/>
            </a:avLst>
          </a:prstGeom>
          <a:gradFill>
            <a:gsLst>
              <a:gs pos="25000">
                <a:srgbClr val="C00000"/>
              </a:gs>
              <a:gs pos="40000">
                <a:srgbClr val="FFFF00"/>
              </a:gs>
              <a:gs pos="57000">
                <a:srgbClr val="92D050"/>
              </a:gs>
              <a:gs pos="72000">
                <a:schemeClr val="accent1"/>
              </a:gs>
            </a:gsLst>
            <a:lin ang="5400000" scaled="1"/>
          </a:gra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8100">
                <a:solidFill>
                  <a:srgbClr val="FF0000"/>
                </a:solidFill>
              </a:ln>
              <a:gradFill>
                <a:gsLst>
                  <a:gs pos="0">
                    <a:srgbClr val="FFFF00"/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1" y="5855679"/>
            <a:ext cx="5983460" cy="94956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6341" y="5855680"/>
            <a:ext cx="5861537" cy="94956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A6F1E15F-5DE5-49A6-8072-4CCF652C8778}"/>
              </a:ext>
            </a:extLst>
          </p:cNvPr>
          <p:cNvSpPr txBox="1"/>
          <p:nvPr/>
        </p:nvSpPr>
        <p:spPr>
          <a:xfrm>
            <a:off x="832513" y="234616"/>
            <a:ext cx="11040339" cy="1015663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6000" b="1" dirty="0" smtClean="0">
                <a:ln w="22225">
                  <a:solidFill>
                    <a:schemeClr val="accent2"/>
                  </a:solidFill>
                  <a:prstDash val="solid"/>
                </a:ln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SutonnyOMJ" panose="01010600010101010101" pitchFamily="2" charset="0"/>
                <a:cs typeface="SutonnyOMJ" panose="01010600010101010101" pitchFamily="2" charset="0"/>
              </a:rPr>
              <a:t>পরিচিতি </a:t>
            </a:r>
            <a:endParaRPr lang="en-US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tonnyOMJ" panose="01010600010101010101" pitchFamily="2" charset="0"/>
              <a:cs typeface="SutonnyOMJ" panose="01010600010101010101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431809" y="1132765"/>
            <a:ext cx="6441043" cy="250153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 err="1" smtClean="0">
                <a:ln w="0"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MJ" pitchFamily="2" charset="0"/>
                <a:cs typeface="NikoshBAN" panose="02000000000000000000" pitchFamily="2" charset="0"/>
              </a:rPr>
              <a:t>আল</a:t>
            </a:r>
            <a:r>
              <a:rPr lang="en-US" sz="2800" dirty="0" smtClean="0">
                <a:ln w="0"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MJ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n w="0"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MJ" pitchFamily="2" charset="0"/>
                <a:cs typeface="NikoshBAN" panose="02000000000000000000" pitchFamily="2" charset="0"/>
              </a:rPr>
              <a:t>আমিন</a:t>
            </a:r>
            <a:r>
              <a:rPr lang="en-US" sz="2800" dirty="0" smtClean="0">
                <a:ln w="0"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MJ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n w="0"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MJ" pitchFamily="2" charset="0"/>
                <a:cs typeface="NikoshBAN" panose="02000000000000000000" pitchFamily="2" charset="0"/>
              </a:rPr>
              <a:t>আব্দুল্লাহ</a:t>
            </a:r>
            <a:endParaRPr lang="en-US" sz="2800" dirty="0" smtClean="0">
              <a:ln w="0">
                <a:solidFill>
                  <a:schemeClr val="tx1"/>
                </a:solidFill>
              </a:ln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utonnyMJ" pitchFamily="2" charset="0"/>
              <a:cs typeface="NikoshBAN" panose="02000000000000000000" pitchFamily="2" charset="0"/>
            </a:endParaRPr>
          </a:p>
          <a:p>
            <a:r>
              <a:rPr lang="en-US" sz="2800" dirty="0" err="1" smtClean="0">
                <a:ln w="0"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সহকারী</a:t>
            </a:r>
            <a:r>
              <a:rPr lang="en-US" sz="2800" dirty="0" smtClean="0">
                <a:ln w="0"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2800" dirty="0" err="1" smtClean="0">
                <a:ln w="0"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শিক্ষক</a:t>
            </a:r>
            <a:r>
              <a:rPr lang="en-US" sz="2800" dirty="0" smtClean="0">
                <a:ln w="0"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 – </a:t>
            </a:r>
            <a:r>
              <a:rPr lang="en-US" sz="2800" dirty="0" err="1" smtClean="0">
                <a:ln w="0"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রসায়ন</a:t>
            </a:r>
            <a:endParaRPr lang="en-US" sz="2800" dirty="0" smtClean="0">
              <a:ln w="0">
                <a:solidFill>
                  <a:schemeClr val="tx1"/>
                </a:solidFill>
              </a:ln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utonnyOMJ" panose="01010600010101010101" pitchFamily="2" charset="0"/>
              <a:cs typeface="SutonnyOMJ" panose="01010600010101010101" pitchFamily="2" charset="0"/>
            </a:endParaRPr>
          </a:p>
          <a:p>
            <a:r>
              <a:rPr lang="en-US" sz="2800" dirty="0" err="1" smtClean="0">
                <a:ln w="0"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খামার</a:t>
            </a:r>
            <a:r>
              <a:rPr lang="en-US" sz="2800" dirty="0" smtClean="0">
                <a:ln w="0"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2800" dirty="0" err="1" smtClean="0">
                <a:ln w="0"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ঈদগাহ</a:t>
            </a:r>
            <a:r>
              <a:rPr lang="en-US" sz="2800" dirty="0" smtClean="0">
                <a:ln w="0"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2800" dirty="0" err="1" smtClean="0">
                <a:ln w="0"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দাখিল</a:t>
            </a:r>
            <a:r>
              <a:rPr lang="en-US" sz="2800" dirty="0" smtClean="0">
                <a:ln w="0"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2800" dirty="0" err="1" smtClean="0">
                <a:ln w="0"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মাদ্রাসা</a:t>
            </a:r>
            <a:endParaRPr lang="en-US" sz="2800" dirty="0" smtClean="0">
              <a:ln w="0">
                <a:solidFill>
                  <a:schemeClr val="tx1"/>
                </a:solidFill>
              </a:ln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utonnyOMJ" panose="01010600010101010101" pitchFamily="2" charset="0"/>
              <a:cs typeface="SutonnyOMJ" panose="01010600010101010101" pitchFamily="2" charset="0"/>
            </a:endParaRPr>
          </a:p>
          <a:p>
            <a:r>
              <a:rPr lang="en-US" sz="2800" dirty="0" err="1" smtClean="0">
                <a:ln w="0"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হরিপুর</a:t>
            </a:r>
            <a:r>
              <a:rPr lang="en-US" sz="2800" dirty="0" smtClean="0">
                <a:ln w="0"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, </a:t>
            </a:r>
            <a:r>
              <a:rPr lang="en-US" sz="2800" dirty="0" err="1" smtClean="0">
                <a:ln w="0"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ঠাকুরগাঁও</a:t>
            </a:r>
            <a:endParaRPr lang="en-US" sz="2800" dirty="0">
              <a:ln w="0">
                <a:solidFill>
                  <a:schemeClr val="tx1"/>
                </a:solidFill>
              </a:ln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utonnyOMJ" panose="01010600010101010101" pitchFamily="2" charset="0"/>
              <a:cs typeface="SutonnyOMJ" panose="01010600010101010101" pitchFamily="2" charset="0"/>
            </a:endParaRPr>
          </a:p>
          <a:p>
            <a:r>
              <a:rPr lang="en-US" sz="2800" dirty="0" err="1" smtClean="0">
                <a:ln w="0"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মোবাঃ</a:t>
            </a:r>
            <a:r>
              <a:rPr lang="en-US" sz="2800" dirty="0" smtClean="0">
                <a:ln w="0"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 ০১৭৩৭৩৪৮০২৬</a:t>
            </a:r>
          </a:p>
        </p:txBody>
      </p:sp>
      <p:sp>
        <p:nvSpPr>
          <p:cNvPr id="7" name="Rectangle 6"/>
          <p:cNvSpPr/>
          <p:nvPr/>
        </p:nvSpPr>
        <p:spPr>
          <a:xfrm>
            <a:off x="5431809" y="3767823"/>
            <a:ext cx="6441043" cy="192329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বিষয়ঃ</a:t>
            </a:r>
            <a:r>
              <a:rPr lang="bn-BD" sz="28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  </a:t>
            </a:r>
            <a:r>
              <a:rPr lang="bn-IN" sz="28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----  </a:t>
            </a:r>
            <a:r>
              <a:rPr lang="bn-BD" sz="28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bn-IN" sz="28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2800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রসায়ন</a:t>
            </a:r>
            <a:r>
              <a:rPr lang="bn-IN" sz="28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2800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বিজ্ঞান</a:t>
            </a:r>
            <a:r>
              <a:rPr lang="bn-IN" sz="28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endParaRPr lang="en-US" sz="2800" b="1" dirty="0">
              <a:ln>
                <a:solidFill>
                  <a:schemeClr val="tx1"/>
                </a:solidFill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tonnyOMJ" panose="01010600010101010101" pitchFamily="2" charset="0"/>
              <a:cs typeface="SutonnyOMJ" panose="01010600010101010101" pitchFamily="2" charset="0"/>
            </a:endParaRPr>
          </a:p>
          <a:p>
            <a:r>
              <a:rPr lang="bn-BD" sz="28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শ্রেণিঃ   </a:t>
            </a:r>
            <a:r>
              <a:rPr lang="bn-IN" sz="28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----   </a:t>
            </a:r>
            <a:r>
              <a:rPr lang="en-US" sz="28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  </a:t>
            </a:r>
            <a:r>
              <a:rPr lang="en-US" sz="28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৯</a:t>
            </a:r>
            <a:r>
              <a:rPr lang="bn-BD" sz="28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ম</a:t>
            </a:r>
            <a:endParaRPr lang="en-US" sz="2800" dirty="0" smtClean="0">
              <a:ln>
                <a:solidFill>
                  <a:schemeClr val="tx1"/>
                </a:solidFill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tonnyOMJ" panose="01010600010101010101" pitchFamily="2" charset="0"/>
              <a:cs typeface="SutonnyOMJ" panose="01010600010101010101" pitchFamily="2" charset="0"/>
            </a:endParaRPr>
          </a:p>
          <a:p>
            <a:r>
              <a:rPr lang="en-US" sz="2800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অধ্যায়ঃ</a:t>
            </a:r>
            <a:r>
              <a:rPr lang="en-US" sz="28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. . . .     </a:t>
            </a:r>
            <a:r>
              <a:rPr lang="en-US" sz="2800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১ম</a:t>
            </a:r>
            <a:endParaRPr lang="en-US" sz="2800" dirty="0" smtClean="0">
              <a:ln>
                <a:solidFill>
                  <a:schemeClr val="tx1"/>
                </a:solidFill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tonnyOMJ" panose="01010600010101010101" pitchFamily="2" charset="0"/>
              <a:cs typeface="SutonnyOMJ" panose="01010600010101010101" pitchFamily="2" charset="0"/>
            </a:endParaRPr>
          </a:p>
          <a:p>
            <a:r>
              <a:rPr lang="en-US" sz="2800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সময়ঃ</a:t>
            </a:r>
            <a:r>
              <a:rPr lang="en-US" sz="28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 . . . .      </a:t>
            </a:r>
            <a:r>
              <a:rPr lang="en-US" sz="28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OMJ" panose="01010600010101010101" pitchFamily="2" charset="0"/>
              </a:rPr>
              <a:t>৪৫</a:t>
            </a:r>
            <a:r>
              <a:rPr lang="en-US" sz="28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2800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cs typeface="SutonnyOMJ" panose="01010600010101010101" pitchFamily="2" charset="0"/>
              </a:rPr>
              <a:t>wgwbU</a:t>
            </a:r>
            <a:r>
              <a:rPr lang="en-US" sz="28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      </a:t>
            </a:r>
            <a:endParaRPr lang="bn-IN" sz="2800" dirty="0">
              <a:ln>
                <a:solidFill>
                  <a:schemeClr val="tx1"/>
                </a:solidFill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tonnyOMJ" panose="01010600010101010101" pitchFamily="2" charset="0"/>
              <a:cs typeface="SutonnyOMJ" panose="01010600010101010101" pitchFamily="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119" y="1339096"/>
            <a:ext cx="2578560" cy="291077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513" y="4458116"/>
            <a:ext cx="1943775" cy="213256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5983" y="1434943"/>
            <a:ext cx="1714500" cy="4256174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120" y="1339094"/>
            <a:ext cx="2873491" cy="2900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480845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74114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6706" y="0"/>
            <a:ext cx="627529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41102977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1379" y="885956"/>
            <a:ext cx="7506269" cy="79005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0735406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4" y="0"/>
            <a:ext cx="5853239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9813" y="0"/>
            <a:ext cx="6302188" cy="3079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9813" y="3079376"/>
            <a:ext cx="6305363" cy="21246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9813" y="5204012"/>
            <a:ext cx="6302188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294599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9469" y="175846"/>
            <a:ext cx="11895993" cy="9144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6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শিরোনাম</a:t>
            </a:r>
            <a:endParaRPr lang="en-US" sz="36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49470" y="1283677"/>
            <a:ext cx="11895993" cy="53721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AutoNum type="arabicPeriod"/>
            </a:pP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প্রাকৃতিক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বিজ্ঞান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তা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</a:p>
          <a:p>
            <a:pPr marL="342900" indent="-342900">
              <a:buAutoNum type="arabicPeriod"/>
            </a:pP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প্রাকৃতিক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বিজ্ঞানের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শাখাগুলো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। </a:t>
            </a:r>
          </a:p>
          <a:p>
            <a:pPr marL="342900" indent="-342900">
              <a:buAutoNum type="arabicPeriod"/>
            </a:pP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রসায়ন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তা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। </a:t>
            </a:r>
          </a:p>
          <a:p>
            <a:pPr marL="342900" indent="-342900">
              <a:buAutoNum type="arabicPeriod"/>
            </a:pP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রসায়নের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দৃষ্টিকোণে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বিভিন্ন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ঘটনার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বিশ্লেষণ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। 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0934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447"/>
            <a:ext cx="12110083" cy="6844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78111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Rectangle 1"/>
              <p:cNvSpPr/>
              <p:nvPr/>
            </p:nvSpPr>
            <p:spPr>
              <a:xfrm>
                <a:off x="138023" y="155276"/>
                <a:ext cx="11826815" cy="6368616"/>
              </a:xfrm>
              <a:prstGeom prst="rect">
                <a:avLst/>
              </a:prstGeom>
              <a:ln w="5715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6600" u="sng" dirty="0" err="1" smtClean="0"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শিখনফল</a:t>
                </a:r>
                <a:r>
                  <a:rPr lang="en-US" sz="6600" u="sng" dirty="0" smtClean="0"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-</a:t>
                </a:r>
              </a:p>
              <a:p>
                <a:pPr algn="ctr"/>
                <a:endParaRPr lang="en-US" sz="6600" u="sng" dirty="0" smtClean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pPr algn="ctr"/>
                <a:r>
                  <a:rPr lang="en-US" sz="6600" u="sng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রসায়ন</a:t>
                </a:r>
                <a:r>
                  <a:rPr lang="en-US" sz="6600" u="sng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6600" u="sng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পরিচিতি</a:t>
                </a:r>
                <a:r>
                  <a:rPr lang="en-US" sz="6600" u="sng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6600" i="1" u="sng" dirty="0" smtClean="0">
                        <a:latin typeface="Cambria Math" panose="02040503050406030204" pitchFamily="18" charset="0"/>
                      </a:rPr>
                      <m:t>( </m:t>
                    </m:r>
                    <m:r>
                      <a:rPr lang="en-US" sz="6600" i="1" u="sng" dirty="0" smtClean="0">
                        <a:latin typeface="Cambria Math" panose="02040503050406030204" pitchFamily="18" charset="0"/>
                      </a:rPr>
                      <m:t>𝐼𝑛𝑡𝑟𝑜𝑑𝑢𝑐𝑡𝑖𝑜𝑛</m:t>
                    </m:r>
                    <m:r>
                      <a:rPr lang="en-US" sz="6600" i="1" u="sng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6600" i="1" u="sng" dirty="0" smtClean="0">
                        <a:latin typeface="Cambria Math" panose="02040503050406030204" pitchFamily="18" charset="0"/>
                      </a:rPr>
                      <m:t>𝑡𝑜</m:t>
                    </m:r>
                    <m:r>
                      <a:rPr lang="en-US" sz="6600" i="1" u="sng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6600" i="1" u="sng" dirty="0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sz="6600" i="1" u="sng" dirty="0" smtClean="0"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sz="6600" i="1" u="sng" dirty="0" smtClean="0">
                        <a:latin typeface="Cambria Math" panose="02040503050406030204" pitchFamily="18" charset="0"/>
                      </a:rPr>
                      <m:t>𝑒𝑚𝑖𝑠𝑡𝑟𝑦</m:t>
                    </m:r>
                    <m:r>
                      <a:rPr lang="en-US" sz="6600" i="1" u="sng" dirty="0" smtClean="0">
                        <a:latin typeface="Cambria Math" panose="02040503050406030204" pitchFamily="18" charset="0"/>
                      </a:rPr>
                      <m:t> )</m:t>
                    </m:r>
                  </m:oMath>
                </a14:m>
                <a:endParaRPr lang="en-US" sz="6600" u="sng" dirty="0"/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8023" y="155276"/>
                <a:ext cx="11826815" cy="6368616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  <a:ln w="57150"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80945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1"/>
            <a:ext cx="12192000" cy="67403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bn-BD" sz="72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রসায়ন ঐতিহ্যগতভাবে পাঁচটি প্রধান উপশাখায় বিভক্ত: জৈব রসায়ন, জৈব রসায়ন, অজৈব রসায়ন, বিশ্লেষণাত্মক রসায়ন এবং ভৌত রসায়ন ।</a:t>
            </a:r>
            <a:endParaRPr lang="en-US" sz="72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76635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362" y="309832"/>
            <a:ext cx="5676181" cy="4635260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3889" y="309832"/>
            <a:ext cx="5744771" cy="4635260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64061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" y="304800"/>
            <a:ext cx="4343400" cy="4191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6989885" y="304800"/>
            <a:ext cx="4891455" cy="419100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6538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98410" y="4321836"/>
            <a:ext cx="11740551" cy="2303253"/>
          </a:xfrm>
          <a:prstGeom prst="rect">
            <a:avLst/>
          </a:prstGeom>
          <a:ln w="57150">
            <a:solidFill>
              <a:srgbClr val="00B05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sz="3200" dirty="0" err="1" smtClean="0">
                <a:ln w="57150">
                  <a:noFill/>
                </a:ln>
              </a:rPr>
              <a:t>বিজ্ঞানের</a:t>
            </a:r>
            <a:r>
              <a:rPr lang="en-US" sz="3200" dirty="0" smtClean="0">
                <a:ln w="57150">
                  <a:noFill/>
                </a:ln>
              </a:rPr>
              <a:t> </a:t>
            </a:r>
            <a:r>
              <a:rPr lang="en-US" sz="3200" dirty="0" err="1" smtClean="0">
                <a:ln w="57150">
                  <a:noFill/>
                </a:ln>
              </a:rPr>
              <a:t>একটি</a:t>
            </a:r>
            <a:r>
              <a:rPr lang="en-US" sz="3200" dirty="0" smtClean="0">
                <a:ln w="57150">
                  <a:noFill/>
                </a:ln>
              </a:rPr>
              <a:t> </a:t>
            </a:r>
            <a:r>
              <a:rPr lang="en-US" sz="3200" dirty="0" err="1" smtClean="0">
                <a:ln w="57150">
                  <a:noFill/>
                </a:ln>
              </a:rPr>
              <a:t>শাখা</a:t>
            </a:r>
            <a:r>
              <a:rPr lang="en-US" sz="3200" dirty="0" smtClean="0">
                <a:ln w="57150">
                  <a:noFill/>
                </a:ln>
              </a:rPr>
              <a:t> </a:t>
            </a:r>
            <a:r>
              <a:rPr lang="en-US" sz="3200" dirty="0" err="1" smtClean="0">
                <a:ln w="57150">
                  <a:noFill/>
                </a:ln>
              </a:rPr>
              <a:t>হলো</a:t>
            </a:r>
            <a:r>
              <a:rPr lang="en-US" sz="3200" dirty="0" smtClean="0">
                <a:ln w="57150">
                  <a:noFill/>
                </a:ln>
              </a:rPr>
              <a:t> </a:t>
            </a:r>
            <a:r>
              <a:rPr lang="en-US" sz="3200" dirty="0" err="1" smtClean="0">
                <a:ln w="57150">
                  <a:noFill/>
                </a:ln>
              </a:rPr>
              <a:t>প্রাকৃতিক</a:t>
            </a:r>
            <a:r>
              <a:rPr lang="en-US" sz="3200" dirty="0" smtClean="0">
                <a:ln w="57150">
                  <a:noFill/>
                </a:ln>
              </a:rPr>
              <a:t> </a:t>
            </a:r>
            <a:r>
              <a:rPr lang="en-US" sz="3200" dirty="0" err="1" smtClean="0">
                <a:ln w="57150">
                  <a:noFill/>
                </a:ln>
              </a:rPr>
              <a:t>বিজ্ঞান</a:t>
            </a:r>
            <a:r>
              <a:rPr lang="en-US" sz="3200" dirty="0" smtClean="0">
                <a:ln w="57150">
                  <a:noFill/>
                </a:ln>
              </a:rPr>
              <a:t> । </a:t>
            </a:r>
            <a:r>
              <a:rPr lang="en-US" sz="3200" dirty="0" err="1" smtClean="0">
                <a:ln w="57150">
                  <a:noFill/>
                </a:ln>
              </a:rPr>
              <a:t>যুক্তি</a:t>
            </a:r>
            <a:r>
              <a:rPr lang="en-US" sz="3200" dirty="0" smtClean="0">
                <a:ln w="57150">
                  <a:noFill/>
                </a:ln>
              </a:rPr>
              <a:t> </a:t>
            </a:r>
            <a:r>
              <a:rPr lang="en-US" sz="3200" dirty="0" err="1" smtClean="0">
                <a:ln w="57150">
                  <a:noFill/>
                </a:ln>
              </a:rPr>
              <a:t>দিয়ে</a:t>
            </a:r>
            <a:r>
              <a:rPr lang="en-US" sz="3200" dirty="0" smtClean="0">
                <a:ln w="57150">
                  <a:noFill/>
                </a:ln>
              </a:rPr>
              <a:t>, </a:t>
            </a:r>
            <a:r>
              <a:rPr lang="en-US" sz="3200" dirty="0" err="1" smtClean="0">
                <a:ln w="57150">
                  <a:noFill/>
                </a:ln>
              </a:rPr>
              <a:t>পর্যবেক্ষণ</a:t>
            </a:r>
            <a:r>
              <a:rPr lang="en-US" sz="3200" dirty="0" smtClean="0">
                <a:ln w="57150">
                  <a:noFill/>
                </a:ln>
              </a:rPr>
              <a:t> </a:t>
            </a:r>
            <a:r>
              <a:rPr lang="en-US" sz="3200" dirty="0" err="1" smtClean="0">
                <a:ln w="57150">
                  <a:noFill/>
                </a:ln>
              </a:rPr>
              <a:t>করে</a:t>
            </a:r>
            <a:r>
              <a:rPr lang="en-US" sz="3200" dirty="0" smtClean="0">
                <a:ln w="57150">
                  <a:noFill/>
                </a:ln>
              </a:rPr>
              <a:t> </a:t>
            </a:r>
            <a:r>
              <a:rPr lang="en-US" sz="3200" dirty="0" err="1" smtClean="0">
                <a:ln w="57150">
                  <a:noFill/>
                </a:ln>
              </a:rPr>
              <a:t>অথবা</a:t>
            </a:r>
            <a:r>
              <a:rPr lang="en-US" sz="3200" dirty="0" smtClean="0">
                <a:ln w="57150">
                  <a:noFill/>
                </a:ln>
              </a:rPr>
              <a:t> </a:t>
            </a:r>
            <a:r>
              <a:rPr lang="en-US" sz="3200" dirty="0" err="1" smtClean="0">
                <a:ln w="57150">
                  <a:noFill/>
                </a:ln>
              </a:rPr>
              <a:t>পরীক্ষা</a:t>
            </a:r>
            <a:r>
              <a:rPr lang="en-US" sz="3200" dirty="0" smtClean="0">
                <a:ln w="57150">
                  <a:noFill/>
                </a:ln>
              </a:rPr>
              <a:t> – </a:t>
            </a:r>
            <a:r>
              <a:rPr lang="en-US" sz="3200" dirty="0" err="1" smtClean="0">
                <a:ln w="57150">
                  <a:noFill/>
                </a:ln>
              </a:rPr>
              <a:t>নিরীক্ষার</a:t>
            </a:r>
            <a:r>
              <a:rPr lang="en-US" sz="3200" dirty="0" smtClean="0">
                <a:ln w="57150">
                  <a:noFill/>
                </a:ln>
              </a:rPr>
              <a:t> </a:t>
            </a:r>
            <a:r>
              <a:rPr lang="en-US" sz="3200" dirty="0" err="1" smtClean="0">
                <a:ln w="57150">
                  <a:noFill/>
                </a:ln>
              </a:rPr>
              <a:t>মাধ্যমে</a:t>
            </a:r>
            <a:r>
              <a:rPr lang="en-US" sz="3200" dirty="0" smtClean="0">
                <a:ln w="57150">
                  <a:noFill/>
                </a:ln>
              </a:rPr>
              <a:t> </a:t>
            </a:r>
            <a:r>
              <a:rPr lang="en-US" sz="3200" dirty="0" err="1" smtClean="0">
                <a:ln w="57150">
                  <a:noFill/>
                </a:ln>
              </a:rPr>
              <a:t>প্রাকৃতিক</a:t>
            </a:r>
            <a:r>
              <a:rPr lang="en-US" sz="3200" dirty="0" smtClean="0">
                <a:ln w="57150">
                  <a:noFill/>
                </a:ln>
              </a:rPr>
              <a:t> </a:t>
            </a:r>
            <a:r>
              <a:rPr lang="en-US" sz="3200" dirty="0" err="1" smtClean="0">
                <a:ln w="57150">
                  <a:noFill/>
                </a:ln>
              </a:rPr>
              <a:t>কোনো</a:t>
            </a:r>
            <a:r>
              <a:rPr lang="en-US" sz="3200" dirty="0" smtClean="0">
                <a:ln w="57150">
                  <a:noFill/>
                </a:ln>
              </a:rPr>
              <a:t> </a:t>
            </a:r>
            <a:r>
              <a:rPr lang="en-US" sz="3200" dirty="0" err="1" smtClean="0">
                <a:ln w="57150">
                  <a:noFill/>
                </a:ln>
              </a:rPr>
              <a:t>বিষয়</a:t>
            </a:r>
            <a:r>
              <a:rPr lang="en-US" sz="3200" dirty="0" smtClean="0">
                <a:ln w="57150">
                  <a:noFill/>
                </a:ln>
              </a:rPr>
              <a:t> </a:t>
            </a:r>
            <a:r>
              <a:rPr lang="en-US" sz="3200" dirty="0" err="1" smtClean="0">
                <a:ln w="57150">
                  <a:noFill/>
                </a:ln>
              </a:rPr>
              <a:t>সমন্ধে</a:t>
            </a:r>
            <a:r>
              <a:rPr lang="en-US" sz="3200" dirty="0" smtClean="0">
                <a:ln w="57150">
                  <a:noFill/>
                </a:ln>
              </a:rPr>
              <a:t> </a:t>
            </a:r>
            <a:r>
              <a:rPr lang="en-US" sz="3200" dirty="0" err="1" smtClean="0">
                <a:ln w="57150">
                  <a:noFill/>
                </a:ln>
              </a:rPr>
              <a:t>বোঝা</a:t>
            </a:r>
            <a:r>
              <a:rPr lang="en-US" sz="3200" dirty="0" smtClean="0">
                <a:ln w="57150">
                  <a:noFill/>
                </a:ln>
              </a:rPr>
              <a:t> </a:t>
            </a:r>
            <a:r>
              <a:rPr lang="en-US" sz="3200" dirty="0" err="1" smtClean="0">
                <a:ln w="57150">
                  <a:noFill/>
                </a:ln>
              </a:rPr>
              <a:t>বা</a:t>
            </a:r>
            <a:r>
              <a:rPr lang="en-US" sz="3200" dirty="0" smtClean="0">
                <a:ln w="57150">
                  <a:noFill/>
                </a:ln>
              </a:rPr>
              <a:t> </a:t>
            </a:r>
            <a:r>
              <a:rPr lang="en-US" sz="3200" dirty="0" err="1" smtClean="0">
                <a:ln w="57150">
                  <a:noFill/>
                </a:ln>
              </a:rPr>
              <a:t>তার</a:t>
            </a:r>
            <a:r>
              <a:rPr lang="en-US" sz="3200" dirty="0" smtClean="0">
                <a:ln w="57150">
                  <a:noFill/>
                </a:ln>
              </a:rPr>
              <a:t> </a:t>
            </a:r>
            <a:r>
              <a:rPr lang="en-US" sz="3200" dirty="0" err="1" smtClean="0">
                <a:ln w="57150">
                  <a:noFill/>
                </a:ln>
              </a:rPr>
              <a:t>ব্যাখ্যা</a:t>
            </a:r>
            <a:r>
              <a:rPr lang="en-US" sz="3200" dirty="0" smtClean="0">
                <a:ln w="57150">
                  <a:noFill/>
                </a:ln>
              </a:rPr>
              <a:t> </a:t>
            </a:r>
            <a:r>
              <a:rPr lang="en-US" sz="3200" dirty="0" err="1" smtClean="0">
                <a:ln w="57150">
                  <a:noFill/>
                </a:ln>
              </a:rPr>
              <a:t>দেওয়া</a:t>
            </a:r>
            <a:r>
              <a:rPr lang="en-US" sz="3200" dirty="0" smtClean="0">
                <a:ln w="57150">
                  <a:noFill/>
                </a:ln>
              </a:rPr>
              <a:t> </a:t>
            </a:r>
            <a:r>
              <a:rPr lang="en-US" sz="3200" dirty="0" err="1" smtClean="0">
                <a:ln w="57150">
                  <a:noFill/>
                </a:ln>
              </a:rPr>
              <a:t>বা</a:t>
            </a:r>
            <a:r>
              <a:rPr lang="en-US" sz="3200" dirty="0" smtClean="0">
                <a:ln w="57150">
                  <a:noFill/>
                </a:ln>
              </a:rPr>
              <a:t> </a:t>
            </a:r>
            <a:r>
              <a:rPr lang="en-US" sz="3200" dirty="0" err="1" smtClean="0">
                <a:ln w="57150">
                  <a:noFill/>
                </a:ln>
              </a:rPr>
              <a:t>সে</a:t>
            </a:r>
            <a:r>
              <a:rPr lang="en-US" sz="3200" dirty="0" smtClean="0">
                <a:ln w="57150">
                  <a:noFill/>
                </a:ln>
              </a:rPr>
              <a:t> </a:t>
            </a:r>
            <a:r>
              <a:rPr lang="en-US" sz="3200" dirty="0" err="1" smtClean="0">
                <a:ln w="57150">
                  <a:noFill/>
                </a:ln>
              </a:rPr>
              <a:t>সমন্ধে</a:t>
            </a:r>
            <a:r>
              <a:rPr lang="en-US" sz="3200" dirty="0" smtClean="0">
                <a:ln w="57150">
                  <a:noFill/>
                </a:ln>
              </a:rPr>
              <a:t> </a:t>
            </a:r>
            <a:r>
              <a:rPr lang="en-US" sz="3200" dirty="0" err="1" smtClean="0">
                <a:ln w="57150">
                  <a:noFill/>
                </a:ln>
              </a:rPr>
              <a:t>ভবিষ্যদ্বাণী</a:t>
            </a:r>
            <a:r>
              <a:rPr lang="en-US" sz="3200" dirty="0" smtClean="0">
                <a:ln w="57150">
                  <a:noFill/>
                </a:ln>
              </a:rPr>
              <a:t> </a:t>
            </a:r>
            <a:r>
              <a:rPr lang="en-US" sz="3200" dirty="0" err="1" smtClean="0">
                <a:ln w="57150">
                  <a:noFill/>
                </a:ln>
              </a:rPr>
              <a:t>করাই</a:t>
            </a:r>
            <a:r>
              <a:rPr lang="en-US" sz="3200" dirty="0" smtClean="0">
                <a:ln w="57150">
                  <a:noFill/>
                </a:ln>
              </a:rPr>
              <a:t> </a:t>
            </a:r>
            <a:r>
              <a:rPr lang="en-US" sz="3200" dirty="0" err="1" smtClean="0">
                <a:ln w="57150">
                  <a:noFill/>
                </a:ln>
              </a:rPr>
              <a:t>হলো</a:t>
            </a:r>
            <a:r>
              <a:rPr lang="en-US" sz="3200" dirty="0" smtClean="0">
                <a:ln w="57150">
                  <a:noFill/>
                </a:ln>
              </a:rPr>
              <a:t> </a:t>
            </a:r>
            <a:r>
              <a:rPr lang="en-US" sz="3200" dirty="0" err="1" smtClean="0">
                <a:ln w="57150">
                  <a:noFill/>
                </a:ln>
              </a:rPr>
              <a:t>প্রাকৃতিক</a:t>
            </a:r>
            <a:r>
              <a:rPr lang="en-US" sz="3200" dirty="0" smtClean="0">
                <a:ln w="57150">
                  <a:noFill/>
                </a:ln>
              </a:rPr>
              <a:t> </a:t>
            </a:r>
            <a:r>
              <a:rPr lang="en-US" sz="3200" dirty="0" err="1" smtClean="0">
                <a:ln w="57150">
                  <a:noFill/>
                </a:ln>
              </a:rPr>
              <a:t>বিজ্ঞানের</a:t>
            </a:r>
            <a:r>
              <a:rPr lang="en-US" sz="3200" dirty="0" smtClean="0">
                <a:ln w="57150">
                  <a:noFill/>
                </a:ln>
              </a:rPr>
              <a:t> </a:t>
            </a:r>
            <a:r>
              <a:rPr lang="en-US" sz="3200" dirty="0" err="1" smtClean="0">
                <a:ln w="57150">
                  <a:noFill/>
                </a:ln>
              </a:rPr>
              <a:t>কাজ</a:t>
            </a:r>
            <a:r>
              <a:rPr lang="en-US" sz="3200" dirty="0" smtClean="0">
                <a:ln w="57150">
                  <a:noFill/>
                </a:ln>
              </a:rPr>
              <a:t> । </a:t>
            </a:r>
            <a:endParaRPr lang="en-US" sz="3200" dirty="0">
              <a:ln w="57150">
                <a:noFill/>
              </a:ln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409" y="109986"/>
            <a:ext cx="5137975" cy="3444096"/>
          </a:xfrm>
          <a:prstGeom prst="rect">
            <a:avLst/>
          </a:prstGeom>
          <a:ln w="57150">
            <a:solidFill>
              <a:srgbClr val="0070C0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0363" y="109987"/>
            <a:ext cx="5158597" cy="3444096"/>
          </a:xfrm>
          <a:prstGeom prst="rect">
            <a:avLst/>
          </a:prstGeom>
          <a:ln w="57150">
            <a:solidFill>
              <a:srgbClr val="FFFF00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1447553" y="3695826"/>
            <a:ext cx="26396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/>
              <a:t>পরীক্ষা</a:t>
            </a:r>
            <a:r>
              <a:rPr lang="en-US" sz="2800" dirty="0" smtClean="0"/>
              <a:t> - </a:t>
            </a:r>
            <a:r>
              <a:rPr lang="en-US" sz="2800" dirty="0" err="1" smtClean="0"/>
              <a:t>নিরীক্ষা</a:t>
            </a:r>
            <a:r>
              <a:rPr lang="en-US" sz="2800" dirty="0" smtClean="0"/>
              <a:t> 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8039819" y="3554083"/>
            <a:ext cx="26396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/>
              <a:t>পর্যবেক্ষণ</a:t>
            </a:r>
            <a:r>
              <a:rPr lang="en-US" sz="3600" dirty="0" smtClean="0"/>
              <a:t> 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320220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8263" y="62839"/>
            <a:ext cx="11922369" cy="6567854"/>
          </a:xfrm>
          <a:prstGeom prst="rect">
            <a:avLst/>
          </a:prstGeom>
          <a:ln w="571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রসায়ন</a:t>
            </a:r>
            <a:r>
              <a:rPr lang="en-US" sz="6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হল</a:t>
            </a:r>
            <a:r>
              <a:rPr lang="en-US" sz="6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</a:p>
          <a:p>
            <a:pPr algn="ctr"/>
            <a:endParaRPr lang="en-US" sz="66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6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প্রাকৃতিক</a:t>
            </a:r>
            <a:r>
              <a:rPr lang="en-US" sz="6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বিজ্ঞানের</a:t>
            </a:r>
            <a:r>
              <a:rPr lang="en-US" sz="6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শাখা</a:t>
            </a:r>
            <a:r>
              <a:rPr lang="en-US" sz="16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16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0018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914313606"/>
              </p:ext>
            </p:extLst>
          </p:nvPr>
        </p:nvGraphicFramePr>
        <p:xfrm>
          <a:off x="228602" y="184639"/>
          <a:ext cx="11860823" cy="65238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02783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ndex..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859" y="84827"/>
            <a:ext cx="4911859" cy="2912374"/>
          </a:xfrm>
          <a:prstGeom prst="rect">
            <a:avLst/>
          </a:prstGeom>
          <a:ln w="57150">
            <a:solidFill>
              <a:srgbClr val="7030A0"/>
            </a:solidFill>
          </a:ln>
        </p:spPr>
      </p:pic>
      <p:pic>
        <p:nvPicPr>
          <p:cNvPr id="3" name="Content Placeholder 3" descr="REAZ (177)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1524" y="109492"/>
            <a:ext cx="4911859" cy="2887710"/>
          </a:xfrm>
          <a:prstGeom prst="rect">
            <a:avLst/>
          </a:prstGeom>
          <a:ln w="57150">
            <a:solidFill>
              <a:srgbClr val="FFFF00"/>
            </a:solidFill>
          </a:ln>
        </p:spPr>
      </p:pic>
      <p:pic>
        <p:nvPicPr>
          <p:cNvPr id="4" name="Picture 3" descr="imagesig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0859" y="3203223"/>
            <a:ext cx="4911859" cy="2914005"/>
          </a:xfrm>
          <a:prstGeom prst="rect">
            <a:avLst/>
          </a:prstGeom>
          <a:ln w="57150">
            <a:solidFill>
              <a:srgbClr val="0070C0"/>
            </a:solidFill>
          </a:ln>
        </p:spPr>
      </p:pic>
      <p:pic>
        <p:nvPicPr>
          <p:cNvPr id="5" name="Picture 4" descr="কীটনাশক-২-534x375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81523" y="3203223"/>
            <a:ext cx="4911859" cy="2914005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76927" y="6182824"/>
            <a:ext cx="1173407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রসায়ন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প্রাকৃতিক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বিজ্ঞানের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শাখা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8638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133" y="249767"/>
            <a:ext cx="5266267" cy="237034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135" y="3572934"/>
            <a:ext cx="5187461" cy="252892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9463" y="249767"/>
            <a:ext cx="5466991" cy="3119969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sp>
        <p:nvSpPr>
          <p:cNvPr id="5" name="Rectangle 4"/>
          <p:cNvSpPr/>
          <p:nvPr/>
        </p:nvSpPr>
        <p:spPr>
          <a:xfrm>
            <a:off x="220135" y="2718453"/>
            <a:ext cx="5187461" cy="75613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err="1" smtClean="0"/>
              <a:t>অনুর</a:t>
            </a:r>
            <a:r>
              <a:rPr lang="en-US" sz="3200" dirty="0" smtClean="0"/>
              <a:t> </a:t>
            </a:r>
            <a:r>
              <a:rPr lang="en-US" sz="3200" dirty="0" err="1" smtClean="0"/>
              <a:t>গঠন</a:t>
            </a:r>
            <a:r>
              <a:rPr lang="en-US" sz="3200" dirty="0" smtClean="0"/>
              <a:t> </a:t>
            </a:r>
            <a:endParaRPr lang="en-US" sz="3200" dirty="0"/>
          </a:p>
        </p:txBody>
      </p:sp>
      <p:sp>
        <p:nvSpPr>
          <p:cNvPr id="6" name="Rectangle 5"/>
          <p:cNvSpPr/>
          <p:nvPr/>
        </p:nvSpPr>
        <p:spPr>
          <a:xfrm>
            <a:off x="6519463" y="3692769"/>
            <a:ext cx="5466991" cy="9144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err="1" smtClean="0"/>
              <a:t>পদার্থের</a:t>
            </a:r>
            <a:r>
              <a:rPr lang="en-US" sz="3200" dirty="0" smtClean="0"/>
              <a:t> </a:t>
            </a:r>
            <a:r>
              <a:rPr lang="en-US" sz="3200" dirty="0" err="1" smtClean="0"/>
              <a:t>অবস্থা</a:t>
            </a:r>
            <a:r>
              <a:rPr lang="en-US" sz="3200" dirty="0" smtClean="0"/>
              <a:t> </a:t>
            </a:r>
            <a:endParaRPr lang="en-US" sz="3200" dirty="0"/>
          </a:p>
        </p:txBody>
      </p:sp>
      <p:sp>
        <p:nvSpPr>
          <p:cNvPr id="7" name="Rectangle 6"/>
          <p:cNvSpPr/>
          <p:nvPr/>
        </p:nvSpPr>
        <p:spPr>
          <a:xfrm>
            <a:off x="259536" y="6286500"/>
            <a:ext cx="5187461" cy="47213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err="1" smtClean="0"/>
              <a:t>পদার্থের</a:t>
            </a:r>
            <a:r>
              <a:rPr lang="en-US" sz="3200" dirty="0" smtClean="0"/>
              <a:t> </a:t>
            </a:r>
            <a:r>
              <a:rPr lang="en-US" sz="3200" dirty="0" err="1" smtClean="0"/>
              <a:t>পরিবর্তন</a:t>
            </a:r>
            <a:r>
              <a:rPr lang="en-US" sz="3200" dirty="0" smtClean="0"/>
              <a:t>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692260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3934" y="5308600"/>
            <a:ext cx="11929533" cy="1346200"/>
          </a:xfrm>
          <a:prstGeom prst="rect">
            <a:avLst/>
          </a:prstGeom>
          <a:ln w="571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err="1" smtClean="0"/>
              <a:t>বিজ্ঞানের</a:t>
            </a:r>
            <a:r>
              <a:rPr lang="en-US" sz="3200" dirty="0" smtClean="0"/>
              <a:t> </a:t>
            </a:r>
            <a:r>
              <a:rPr lang="en-US" sz="3200" dirty="0" err="1" smtClean="0"/>
              <a:t>যে</a:t>
            </a:r>
            <a:r>
              <a:rPr lang="en-US" sz="3200" dirty="0" smtClean="0"/>
              <a:t> </a:t>
            </a:r>
            <a:r>
              <a:rPr lang="en-US" sz="3200" dirty="0" err="1" smtClean="0"/>
              <a:t>শাখায়</a:t>
            </a:r>
            <a:r>
              <a:rPr lang="en-US" sz="3200" dirty="0" smtClean="0"/>
              <a:t> </a:t>
            </a:r>
            <a:r>
              <a:rPr lang="en-US" sz="3200" dirty="0" err="1" smtClean="0"/>
              <a:t>পদার্থের</a:t>
            </a:r>
            <a:r>
              <a:rPr lang="en-US" sz="3200" dirty="0" smtClean="0"/>
              <a:t> </a:t>
            </a:r>
            <a:r>
              <a:rPr lang="en-US" sz="3200" dirty="0" err="1" smtClean="0"/>
              <a:t>গঠন</a:t>
            </a:r>
            <a:r>
              <a:rPr lang="en-US" sz="3200" dirty="0" smtClean="0"/>
              <a:t>, </a:t>
            </a:r>
            <a:r>
              <a:rPr lang="en-US" sz="3200" dirty="0" err="1" smtClean="0"/>
              <a:t>পদার্থের</a:t>
            </a:r>
            <a:r>
              <a:rPr lang="en-US" sz="3200" dirty="0" smtClean="0"/>
              <a:t> </a:t>
            </a:r>
            <a:r>
              <a:rPr lang="en-US" sz="3200" dirty="0" err="1" smtClean="0"/>
              <a:t>ধর্ম</a:t>
            </a:r>
            <a:r>
              <a:rPr lang="en-US" sz="3200" dirty="0" smtClean="0"/>
              <a:t> </a:t>
            </a:r>
            <a:r>
              <a:rPr lang="en-US" sz="3200" dirty="0" err="1" smtClean="0"/>
              <a:t>এবং</a:t>
            </a:r>
            <a:r>
              <a:rPr lang="en-US" sz="3200" dirty="0" smtClean="0"/>
              <a:t> </a:t>
            </a:r>
            <a:r>
              <a:rPr lang="en-US" sz="3200" dirty="0" err="1" smtClean="0"/>
              <a:t>পদার্থের</a:t>
            </a:r>
            <a:r>
              <a:rPr lang="en-US" sz="3200" dirty="0" smtClean="0"/>
              <a:t> </a:t>
            </a:r>
            <a:r>
              <a:rPr lang="en-US" sz="3200" dirty="0" err="1" smtClean="0"/>
              <a:t>পরিবর্তন</a:t>
            </a:r>
            <a:r>
              <a:rPr lang="en-US" sz="3200" dirty="0" smtClean="0"/>
              <a:t> </a:t>
            </a:r>
            <a:r>
              <a:rPr lang="en-US" sz="3200" dirty="0" err="1" smtClean="0"/>
              <a:t>নিয়ে</a:t>
            </a:r>
            <a:r>
              <a:rPr lang="en-US" sz="3200" dirty="0" smtClean="0"/>
              <a:t> </a:t>
            </a:r>
            <a:r>
              <a:rPr lang="en-US" sz="3200" dirty="0" err="1" smtClean="0"/>
              <a:t>আলোচনা</a:t>
            </a:r>
            <a:r>
              <a:rPr lang="en-US" sz="3200" dirty="0" smtClean="0"/>
              <a:t> </a:t>
            </a:r>
            <a:r>
              <a:rPr lang="en-US" sz="3200" dirty="0" err="1" smtClean="0"/>
              <a:t>করা</a:t>
            </a:r>
            <a:r>
              <a:rPr lang="en-US" sz="3200" dirty="0" smtClean="0"/>
              <a:t> </a:t>
            </a:r>
            <a:r>
              <a:rPr lang="en-US" sz="3200" dirty="0" err="1" smtClean="0"/>
              <a:t>হয়</a:t>
            </a:r>
            <a:r>
              <a:rPr lang="en-US" sz="3200" dirty="0" smtClean="0"/>
              <a:t> </a:t>
            </a:r>
            <a:r>
              <a:rPr lang="en-US" sz="3200" dirty="0" err="1" smtClean="0"/>
              <a:t>তাকে</a:t>
            </a:r>
            <a:r>
              <a:rPr lang="en-US" sz="3200" dirty="0" smtClean="0"/>
              <a:t> </a:t>
            </a:r>
            <a:r>
              <a:rPr lang="en-US" sz="3200" dirty="0" err="1" smtClean="0"/>
              <a:t>রসায়ন</a:t>
            </a:r>
            <a:r>
              <a:rPr lang="en-US" sz="3200" dirty="0" smtClean="0"/>
              <a:t> </a:t>
            </a:r>
            <a:r>
              <a:rPr lang="en-US" sz="3200" dirty="0" err="1" smtClean="0"/>
              <a:t>বলে</a:t>
            </a:r>
            <a:r>
              <a:rPr lang="en-US" sz="3200" dirty="0" smtClean="0"/>
              <a:t> । </a:t>
            </a:r>
            <a:endParaRPr lang="en-US" sz="3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4733" y="103717"/>
            <a:ext cx="3810000" cy="3249083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4933" y="103717"/>
            <a:ext cx="3810000" cy="3249083"/>
          </a:xfrm>
          <a:prstGeom prst="rect">
            <a:avLst/>
          </a:prstGeom>
          <a:ln w="38100">
            <a:solidFill>
              <a:srgbClr val="FFFF00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33" y="103717"/>
            <a:ext cx="3810000" cy="3249083"/>
          </a:xfrm>
          <a:prstGeom prst="rect">
            <a:avLst/>
          </a:prstGeom>
          <a:ln w="38100">
            <a:solidFill>
              <a:srgbClr val="002060"/>
            </a:solidFill>
          </a:ln>
        </p:spPr>
      </p:pic>
    </p:spTree>
    <p:extLst>
      <p:ext uri="{BB962C8B-B14F-4D97-AF65-F5344CB8AC3E}">
        <p14:creationId xmlns:p14="http://schemas.microsoft.com/office/powerpoint/2010/main" val="989096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533" y="185737"/>
            <a:ext cx="4699001" cy="5664730"/>
          </a:xfrm>
          <a:prstGeom prst="rect">
            <a:avLst/>
          </a:prstGeom>
          <a:ln w="57150">
            <a:solidFill>
              <a:srgbClr val="FFFF00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245534" y="6104468"/>
            <a:ext cx="47159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গ্রিক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দার্শনিক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ডেমোক্রিটাস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283201" y="185737"/>
            <a:ext cx="6731000" cy="5664730"/>
          </a:xfrm>
          <a:prstGeom prst="rect">
            <a:avLst/>
          </a:prstGeom>
          <a:ln w="571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৩৮০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অব্দের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দিকে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তিনি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ঘোষণা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করেন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প্রত্যেক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পদার্থকে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ভাঙতে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থাকলে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শেষ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পর্যায়ে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এমন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এক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ক্ষুদ্র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কণা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পাওয়া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যাবে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যাকে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ভাঙ্গা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যাবে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না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।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তিনি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নাম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দেন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অ্যাটম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।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কিন্তু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এ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ধারণার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কোনো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পরীক্ষা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মূলক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ভিত্তি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ছিল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না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।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ফলে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অ্যাটমের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ধারণা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অনেক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দিন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পর্যন্ত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মানুষ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গ্রহণ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করেনি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।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6981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067" y="238492"/>
            <a:ext cx="5210259" cy="5617186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sp>
        <p:nvSpPr>
          <p:cNvPr id="4" name="Rectangle 3"/>
          <p:cNvSpPr/>
          <p:nvPr/>
        </p:nvSpPr>
        <p:spPr>
          <a:xfrm>
            <a:off x="5846886" y="238493"/>
            <a:ext cx="4747847" cy="639090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সকল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পদার্থ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মাটি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আগুন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পানি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বাতাস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মিলে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তৈরি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। 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67067" y="6110654"/>
            <a:ext cx="5210259" cy="51874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এরিস্টটল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9734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3934" y="143933"/>
            <a:ext cx="11853335" cy="643468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রসায়নের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দৃষ্টিকোণে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ঘটনার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বিশ্লেষণ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(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)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5333" y="950385"/>
            <a:ext cx="5731935" cy="4116013"/>
          </a:xfrm>
          <a:prstGeom prst="rect">
            <a:avLst/>
          </a:prstGeom>
          <a:ln w="38100">
            <a:solidFill>
              <a:srgbClr val="FFFF0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5682" y="3421413"/>
            <a:ext cx="20639" cy="1517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5682" y="3421413"/>
            <a:ext cx="20639" cy="1517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5682" y="3421413"/>
            <a:ext cx="20639" cy="1517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5682" y="3421413"/>
            <a:ext cx="20639" cy="1517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5682" y="3421413"/>
            <a:ext cx="20639" cy="1517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934" y="950384"/>
            <a:ext cx="5655735" cy="4116013"/>
          </a:xfrm>
          <a:prstGeom prst="rect">
            <a:avLst/>
          </a:prstGeom>
          <a:ln w="38100">
            <a:solidFill>
              <a:srgbClr val="00B050"/>
            </a:solidFill>
          </a:ln>
        </p:spPr>
      </p:pic>
      <p:sp>
        <p:nvSpPr>
          <p:cNvPr id="12" name="Rectangle 11"/>
          <p:cNvSpPr/>
          <p:nvPr/>
        </p:nvSpPr>
        <p:spPr>
          <a:xfrm>
            <a:off x="143933" y="5330952"/>
            <a:ext cx="11926147" cy="1353312"/>
          </a:xfrm>
          <a:prstGeom prst="rect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কাঁচা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আম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টক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কিন্তু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পাকা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আম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মিষ্টি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কেন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? 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996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7001" y="5757333"/>
            <a:ext cx="11878735" cy="914400"/>
          </a:xfrm>
          <a:prstGeom prst="rect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কেরোসিন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প্রাকৃতিক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গ্যাস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মোমের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দহনে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উৎপন্ন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? </a:t>
            </a:r>
            <a:endParaRPr lang="en-US" sz="36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দলিয়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0" y="113116"/>
            <a:ext cx="3886200" cy="4391152"/>
          </a:xfrm>
          <a:prstGeom prst="rect">
            <a:avLst/>
          </a:prstGeom>
          <a:ln w="38100">
            <a:solidFill>
              <a:srgbClr val="FFFF00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1367" y="113115"/>
            <a:ext cx="3886200" cy="4391154"/>
          </a:xfrm>
          <a:prstGeom prst="rect">
            <a:avLst/>
          </a:prstGeom>
          <a:ln w="38100">
            <a:solidFill>
              <a:srgbClr val="0070C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5733" y="113117"/>
            <a:ext cx="3886200" cy="4391153"/>
          </a:xfrm>
          <a:prstGeom prst="rect">
            <a:avLst/>
          </a:prstGeom>
          <a:ln w="38100">
            <a:solidFill>
              <a:srgbClr val="002060"/>
            </a:solidFill>
          </a:ln>
        </p:spPr>
      </p:pic>
      <p:sp>
        <p:nvSpPr>
          <p:cNvPr id="6" name="Rectangle 5"/>
          <p:cNvSpPr/>
          <p:nvPr/>
        </p:nvSpPr>
        <p:spPr>
          <a:xfrm>
            <a:off x="127000" y="4834469"/>
            <a:ext cx="3886200" cy="601133"/>
          </a:xfrm>
          <a:prstGeom prst="rect">
            <a:avLst/>
          </a:prstGeom>
          <a:ln w="28575">
            <a:solidFill>
              <a:srgbClr val="7030A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কেরোসিন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161367" y="4826004"/>
            <a:ext cx="3886200" cy="601133"/>
          </a:xfrm>
          <a:prstGeom prst="rect">
            <a:avLst/>
          </a:prstGeom>
          <a:ln w="28575">
            <a:solidFill>
              <a:srgbClr val="00B05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প্রাকৃতিক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গ্যাস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8195733" y="4834469"/>
            <a:ext cx="3886200" cy="601133"/>
          </a:xfrm>
          <a:prstGeom prst="rect">
            <a:avLst/>
          </a:prstGeom>
          <a:ln w="28575">
            <a:solidFill>
              <a:srgbClr val="7030A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মোম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7000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7" grpId="0" animBg="1"/>
      <p:bldP spid="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08572" y="5565531"/>
            <a:ext cx="11797163" cy="1106202"/>
          </a:xfrm>
          <a:prstGeom prst="rect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পেটের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এসিডিটির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জন্য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এন্টাসিড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ওষুধ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খাওয়া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কেন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?  </a:t>
            </a:r>
            <a:r>
              <a:rPr lang="en-US" sz="48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ASSESSMENT</a:t>
            </a:r>
            <a:r>
              <a:rPr lang="en-US" sz="48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8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216"/>
          <a:stretch/>
        </p:blipFill>
        <p:spPr>
          <a:xfrm>
            <a:off x="6479281" y="158258"/>
            <a:ext cx="5526455" cy="4967656"/>
          </a:xfrm>
          <a:prstGeom prst="rect">
            <a:avLst/>
          </a:prstGeom>
          <a:ln w="38100">
            <a:solidFill>
              <a:srgbClr val="00B0F0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573" y="158258"/>
            <a:ext cx="5526455" cy="4985238"/>
          </a:xfrm>
          <a:prstGeom prst="rect">
            <a:avLst/>
          </a:prstGeom>
          <a:ln w="38100">
            <a:solidFill>
              <a:srgbClr val="FFFF00"/>
            </a:solidFill>
          </a:ln>
        </p:spPr>
      </p:pic>
    </p:spTree>
    <p:extLst>
      <p:ext uri="{BB962C8B-B14F-4D97-AF65-F5344CB8AC3E}">
        <p14:creationId xmlns:p14="http://schemas.microsoft.com/office/powerpoint/2010/main" val="3370960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11014" y="131886"/>
            <a:ext cx="11799277" cy="905607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বাড়ির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( H.W) 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11015" y="1524000"/>
            <a:ext cx="11799277" cy="5149362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AutoNum type="arabicPeriod"/>
            </a:pP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রসায়ন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কাকে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? </a:t>
            </a:r>
          </a:p>
          <a:p>
            <a:pPr marL="342900" indent="-342900">
              <a:buAutoNum type="arabicPeriod"/>
            </a:pP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কাঁচা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আম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টক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পাকা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আম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মিষ্টি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কেন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?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ব্যাখ্যা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342900" indent="-342900">
              <a:buAutoNum type="arabicPeriod"/>
            </a:pP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পেটের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এসিডিটির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জন্য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এন্টাসিড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খাওয়া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কেন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? 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6211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471" y="87924"/>
            <a:ext cx="8809892" cy="6679954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5" name="Rectangle 4"/>
          <p:cNvSpPr/>
          <p:nvPr/>
        </p:nvSpPr>
        <p:spPr>
          <a:xfrm>
            <a:off x="8802806" y="87924"/>
            <a:ext cx="3040433" cy="6679954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7200" i="1" u="sng" dirty="0" smtClean="0">
                <a:blipFill>
                  <a:blip r:embed="rId3"/>
                  <a:tile tx="0" ty="0" sx="100000" sy="100000" flip="none" algn="tl"/>
                </a:blipFill>
                <a:latin typeface="NikoshBAN" panose="02000000000000000000" pitchFamily="2" charset="0"/>
              </a:rPr>
              <a:t>THANK</a:t>
            </a:r>
          </a:p>
          <a:p>
            <a:pPr algn="ctr"/>
            <a:r>
              <a:rPr lang="en-US" sz="7200" i="1" u="sng" dirty="0" smtClean="0">
                <a:blipFill>
                  <a:blip r:embed="rId3"/>
                  <a:tile tx="0" ty="0" sx="100000" sy="100000" flip="none" algn="tl"/>
                </a:blipFill>
                <a:latin typeface="NikoshBAN" panose="02000000000000000000" pitchFamily="2" charset="0"/>
              </a:rPr>
              <a:t>YOU ALL</a:t>
            </a:r>
            <a:r>
              <a:rPr lang="en-US" i="1" u="sng" dirty="0" smtClean="0">
                <a:blipFill>
                  <a:blip r:embed="rId3"/>
                  <a:tile tx="0" ty="0" sx="100000" sy="100000" flip="none" algn="tl"/>
                </a:blipFill>
              </a:rPr>
              <a:t> </a:t>
            </a:r>
            <a:endParaRPr lang="en-US" i="1" u="sng" dirty="0">
              <a:blipFill>
                <a:blip r:embed="rId3"/>
                <a:tile tx="0" ty="0" sx="100000" sy="100000" flip="none" algn="tl"/>
              </a:blipFill>
            </a:endParaRPr>
          </a:p>
        </p:txBody>
      </p:sp>
    </p:spTree>
    <p:extLst>
      <p:ext uri="{BB962C8B-B14F-4D97-AF65-F5344CB8AC3E}">
        <p14:creationId xmlns:p14="http://schemas.microsoft.com/office/powerpoint/2010/main" val="3391677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lackTie">
  <a:themeElements>
    <a:clrScheme name="BlackTie">
      <a:dk1>
        <a:srgbClr val="000000"/>
      </a:dk1>
      <a:lt1>
        <a:srgbClr val="FFFFFF"/>
      </a:lt1>
      <a:dk2>
        <a:srgbClr val="46464A"/>
      </a:dk2>
      <a:lt2>
        <a:srgbClr val="E3DCCF"/>
      </a:lt2>
      <a:accent1>
        <a:srgbClr val="6F6F74"/>
      </a:accent1>
      <a:accent2>
        <a:srgbClr val="A7B789"/>
      </a:accent2>
      <a:accent3>
        <a:srgbClr val="BEAE98"/>
      </a:accent3>
      <a:accent4>
        <a:srgbClr val="92A9B9"/>
      </a:accent4>
      <a:accent5>
        <a:srgbClr val="9C8265"/>
      </a:accent5>
      <a:accent6>
        <a:srgbClr val="8D6974"/>
      </a:accent6>
      <a:hlink>
        <a:srgbClr val="67AABF"/>
      </a:hlink>
      <a:folHlink>
        <a:srgbClr val="B1B5AB"/>
      </a:folHlink>
    </a:clrScheme>
    <a:fontScheme name="BlackTie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BlackTie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20000"/>
              </a:schemeClr>
            </a:gs>
            <a:gs pos="30000">
              <a:schemeClr val="phClr">
                <a:tint val="61000"/>
                <a:satMod val="220000"/>
              </a:schemeClr>
            </a:gs>
            <a:gs pos="45000">
              <a:schemeClr val="phClr">
                <a:tint val="66000"/>
                <a:satMod val="240000"/>
              </a:schemeClr>
            </a:gs>
            <a:gs pos="55000">
              <a:schemeClr val="phClr">
                <a:tint val="66000"/>
                <a:satMod val="220000"/>
              </a:schemeClr>
            </a:gs>
            <a:gs pos="73000">
              <a:schemeClr val="phClr">
                <a:tint val="61000"/>
                <a:satMod val="220000"/>
              </a:schemeClr>
            </a:gs>
            <a:gs pos="100000">
              <a:schemeClr val="phClr">
                <a:tint val="45000"/>
                <a:satMod val="22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  <a:satMod val="110000"/>
              </a:schemeClr>
            </a:gs>
            <a:gs pos="30000">
              <a:schemeClr val="phClr">
                <a:shade val="90000"/>
                <a:satMod val="120000"/>
              </a:schemeClr>
            </a:gs>
            <a:gs pos="45000">
              <a:schemeClr val="phClr">
                <a:shade val="100000"/>
                <a:satMod val="128000"/>
              </a:schemeClr>
            </a:gs>
            <a:gs pos="55000">
              <a:schemeClr val="phClr">
                <a:shade val="100000"/>
                <a:satMod val="128000"/>
              </a:schemeClr>
            </a:gs>
            <a:gs pos="73000">
              <a:schemeClr val="phClr">
                <a:shade val="90000"/>
                <a:satMod val="120000"/>
              </a:schemeClr>
            </a:gs>
            <a:gs pos="100000">
              <a:schemeClr val="phClr">
                <a:shade val="63000"/>
                <a:satMod val="110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1909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7150" dist="38100" dir="5400000" algn="br" rotWithShape="0">
              <a:srgbClr val="000000">
                <a:alpha val="57000"/>
              </a:srgbClr>
            </a:outerShdw>
          </a:effectLst>
          <a:scene3d>
            <a:camera prst="orthographicFront">
              <a:rot lat="0" lon="0" rev="0"/>
            </a:camera>
            <a:lightRig rig="twoPt" dir="t">
              <a:rot lat="0" lon="0" rev="1800000"/>
            </a:lightRig>
          </a:scene3d>
          <a:sp3d>
            <a:bevelT w="44450" h="31750" prst="coolSlant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20000"/>
              </a:schemeClr>
            </a:duotone>
          </a:blip>
          <a:stretch/>
        </a:blip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30000"/>
                <a:satMod val="255000"/>
              </a:schemeClr>
            </a:gs>
          </a:gsLst>
          <a:path path="circle">
            <a:fillToRect l="50000" t="-80000" r="50000" b="18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Black Tie</Template>
  <TotalTime>328</TotalTime>
  <Words>318</Words>
  <Application>Microsoft Office PowerPoint</Application>
  <PresentationFormat>Custom</PresentationFormat>
  <Paragraphs>59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BlackTie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MD. NAZMUL HAQUE</dc:creator>
  <cp:lastModifiedBy>UITRCE LAB</cp:lastModifiedBy>
  <cp:revision>65</cp:revision>
  <dcterms:created xsi:type="dcterms:W3CDTF">2020-10-21T19:19:10Z</dcterms:created>
  <dcterms:modified xsi:type="dcterms:W3CDTF">2026-09-20T09:52:02Z</dcterms:modified>
</cp:coreProperties>
</file>