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32" r:id="rId2"/>
  </p:sldMasterIdLst>
  <p:notesMasterIdLst>
    <p:notesMasterId r:id="rId25"/>
  </p:notesMasterIdLst>
  <p:sldIdLst>
    <p:sldId id="276" r:id="rId3"/>
    <p:sldId id="272" r:id="rId4"/>
    <p:sldId id="324" r:id="rId5"/>
    <p:sldId id="325" r:id="rId6"/>
    <p:sldId id="326" r:id="rId7"/>
    <p:sldId id="327" r:id="rId8"/>
    <p:sldId id="328" r:id="rId9"/>
    <p:sldId id="329" r:id="rId10"/>
    <p:sldId id="330" r:id="rId11"/>
    <p:sldId id="331" r:id="rId12"/>
    <p:sldId id="332" r:id="rId13"/>
    <p:sldId id="333" r:id="rId14"/>
    <p:sldId id="334" r:id="rId15"/>
    <p:sldId id="335" r:id="rId16"/>
    <p:sldId id="336" r:id="rId17"/>
    <p:sldId id="337" r:id="rId18"/>
    <p:sldId id="338" r:id="rId19"/>
    <p:sldId id="339" r:id="rId20"/>
    <p:sldId id="340" r:id="rId21"/>
    <p:sldId id="341" r:id="rId22"/>
    <p:sldId id="294" r:id="rId23"/>
    <p:sldId id="295"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7" autoAdjust="0"/>
    <p:restoredTop sz="87231" autoAdjust="0"/>
  </p:normalViewPr>
  <p:slideViewPr>
    <p:cSldViewPr snapToGrid="0">
      <p:cViewPr varScale="1">
        <p:scale>
          <a:sx n="68" d="100"/>
          <a:sy n="68" d="100"/>
        </p:scale>
        <p:origin x="204" y="78"/>
      </p:cViewPr>
      <p:guideLst/>
    </p:cSldViewPr>
  </p:slideViewPr>
  <p:outlineViewPr>
    <p:cViewPr>
      <p:scale>
        <a:sx n="33" d="100"/>
        <a:sy n="33" d="100"/>
      </p:scale>
      <p:origin x="0" y="-46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21448DC-2890-484E-BC68-CF9945D76D5E}" type="doc">
      <dgm:prSet loTypeId="urn:microsoft.com/office/officeart/2005/8/layout/lProcess3#1" loCatId="process" qsTypeId="urn:microsoft.com/office/officeart/2005/8/quickstyle/simple1#1" qsCatId="simple" csTypeId="urn:microsoft.com/office/officeart/2005/8/colors/accent1_2#1" csCatId="accent1" phldr="1"/>
      <dgm:spPr/>
      <dgm:t>
        <a:bodyPr/>
        <a:lstStyle/>
        <a:p>
          <a:endParaRPr lang="en-US"/>
        </a:p>
      </dgm:t>
    </dgm:pt>
    <dgm:pt modelId="{20D78AE4-EA35-4E14-A1D2-F96B6592AEC4}">
      <dgm:prSet custT="1"/>
      <dgm:spPr>
        <a:xfrm>
          <a:off x="12678" y="178120"/>
          <a:ext cx="11933661" cy="1088470"/>
        </a:xfrm>
        <a:prstGeom prst="chevron">
          <a:avLst/>
        </a:prstGeom>
        <a:solidFill>
          <a:schemeClr val="accent5">
            <a:lumMod val="20000"/>
            <a:lumOff val="80000"/>
          </a:schemeClr>
        </a:solidFill>
        <a:ln w="15875" cap="flat" cmpd="sng" algn="ctr">
          <a:solidFill>
            <a:sysClr val="window" lastClr="FFFFFF">
              <a:hueOff val="0"/>
              <a:satOff val="0"/>
              <a:lumOff val="0"/>
              <a:alphaOff val="0"/>
            </a:sysClr>
          </a:solidFill>
          <a:prstDash val="solid"/>
        </a:ln>
        <a:effectLst/>
      </dgm:spPr>
      <dgm:t>
        <a:bodyPr/>
        <a:lstStyle/>
        <a:p>
          <a:pPr>
            <a:buNone/>
          </a:pPr>
          <a:r>
            <a:rPr lang="en-US" sz="2800" dirty="0">
              <a:solidFill>
                <a:srgbClr val="C00000"/>
              </a:solidFill>
              <a:latin typeface="NikoshBAN" panose="02000000000000000000" pitchFamily="2" charset="0"/>
              <a:ea typeface="+mn-ea"/>
              <a:cs typeface="NikoshBAN" panose="02000000000000000000" pitchFamily="2" charset="0"/>
            </a:rPr>
            <a:t>Teacher read text with proper             </a:t>
          </a:r>
        </a:p>
        <a:p>
          <a:pPr>
            <a:buNone/>
          </a:pPr>
          <a:r>
            <a:rPr lang="en-US" sz="2800" dirty="0">
              <a:solidFill>
                <a:srgbClr val="C00000"/>
              </a:solidFill>
              <a:latin typeface="NikoshBAN" panose="02000000000000000000" pitchFamily="2" charset="0"/>
              <a:ea typeface="+mn-ea"/>
              <a:cs typeface="NikoshBAN" panose="02000000000000000000" pitchFamily="2" charset="0"/>
            </a:rPr>
            <a:t> pronounciation two times      </a:t>
          </a:r>
        </a:p>
      </dgm:t>
    </dgm:pt>
    <dgm:pt modelId="{C956B1F3-3E3F-4CBB-8754-BCE408A89880}" type="parTrans" cxnId="{90B4102C-8B10-4B28-84D5-36E9F4183BD1}">
      <dgm:prSet/>
      <dgm:spPr/>
      <dgm:t>
        <a:bodyPr/>
        <a:lstStyle/>
        <a:p>
          <a:endParaRPr lang="en-US"/>
        </a:p>
      </dgm:t>
    </dgm:pt>
    <dgm:pt modelId="{82A51569-B87D-46F7-AF6F-C6EDCD903315}" type="sibTrans" cxnId="{90B4102C-8B10-4B28-84D5-36E9F4183BD1}">
      <dgm:prSet/>
      <dgm:spPr/>
      <dgm:t>
        <a:bodyPr/>
        <a:lstStyle/>
        <a:p>
          <a:endParaRPr lang="en-US"/>
        </a:p>
      </dgm:t>
    </dgm:pt>
    <dgm:pt modelId="{9C5AC681-36B8-40D9-BBB9-7772D5A37D9A}" type="pres">
      <dgm:prSet presAssocID="{B21448DC-2890-484E-BC68-CF9945D76D5E}" presName="Name0" presStyleCnt="0">
        <dgm:presLayoutVars>
          <dgm:chPref val="3"/>
          <dgm:dir/>
          <dgm:animLvl val="lvl"/>
          <dgm:resizeHandles/>
        </dgm:presLayoutVars>
      </dgm:prSet>
      <dgm:spPr/>
    </dgm:pt>
    <dgm:pt modelId="{42C26AB5-FFAD-46EF-980F-D592D3790831}" type="pres">
      <dgm:prSet presAssocID="{20D78AE4-EA35-4E14-A1D2-F96B6592AEC4}" presName="horFlow" presStyleCnt="0"/>
      <dgm:spPr/>
    </dgm:pt>
    <dgm:pt modelId="{EBD94110-5F84-4169-B040-A1E3DFCAC417}" type="pres">
      <dgm:prSet presAssocID="{20D78AE4-EA35-4E14-A1D2-F96B6592AEC4}" presName="bigChev" presStyleLbl="node1" presStyleIdx="0" presStyleCnt="1" custScaleX="438548" custLinFactNeighborX="0" custLinFactNeighborY="308"/>
      <dgm:spPr/>
    </dgm:pt>
  </dgm:ptLst>
  <dgm:cxnLst>
    <dgm:cxn modelId="{2A535D1D-EE96-489D-AD89-192F5AA49D99}" type="presOf" srcId="{20D78AE4-EA35-4E14-A1D2-F96B6592AEC4}" destId="{EBD94110-5F84-4169-B040-A1E3DFCAC417}" srcOrd="0" destOrd="0" presId="urn:microsoft.com/office/officeart/2005/8/layout/lProcess3#1"/>
    <dgm:cxn modelId="{90B4102C-8B10-4B28-84D5-36E9F4183BD1}" srcId="{B21448DC-2890-484E-BC68-CF9945D76D5E}" destId="{20D78AE4-EA35-4E14-A1D2-F96B6592AEC4}" srcOrd="0" destOrd="0" parTransId="{C956B1F3-3E3F-4CBB-8754-BCE408A89880}" sibTransId="{82A51569-B87D-46F7-AF6F-C6EDCD903315}"/>
    <dgm:cxn modelId="{0ED54B5F-EDBC-4E1A-A645-75C1B76F182D}" type="presOf" srcId="{B21448DC-2890-484E-BC68-CF9945D76D5E}" destId="{9C5AC681-36B8-40D9-BBB9-7772D5A37D9A}" srcOrd="0" destOrd="0" presId="urn:microsoft.com/office/officeart/2005/8/layout/lProcess3#1"/>
    <dgm:cxn modelId="{369D5224-0C35-4626-967D-A83D06D4EB52}" type="presParOf" srcId="{9C5AC681-36B8-40D9-BBB9-7772D5A37D9A}" destId="{42C26AB5-FFAD-46EF-980F-D592D3790831}" srcOrd="0" destOrd="0" presId="urn:microsoft.com/office/officeart/2005/8/layout/lProcess3#1"/>
    <dgm:cxn modelId="{B6D3DE33-AC1E-4E05-A0FB-44486CFAAE4C}" type="presParOf" srcId="{42C26AB5-FFAD-46EF-980F-D592D3790831}" destId="{EBD94110-5F84-4169-B040-A1E3DFCAC417}" srcOrd="0" destOrd="0" presId="urn:microsoft.com/office/officeart/2005/8/layout/lProcess3#1"/>
  </dgm:cxnLst>
  <dgm:bg>
    <a:solidFill>
      <a:srgbClr val="FF0000"/>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D94110-5F84-4169-B040-A1E3DFCAC417}">
      <dsp:nvSpPr>
        <dsp:cNvPr id="0" name=""/>
        <dsp:cNvSpPr/>
      </dsp:nvSpPr>
      <dsp:spPr>
        <a:xfrm>
          <a:off x="5547" y="71067"/>
          <a:ext cx="10443089" cy="952515"/>
        </a:xfrm>
        <a:prstGeom prst="chevron">
          <a:avLst/>
        </a:prstGeom>
        <a:solidFill>
          <a:schemeClr val="accent5">
            <a:lumMod val="20000"/>
            <a:lumOff val="80000"/>
          </a:schemeClr>
        </a:solidFill>
        <a:ln w="15875"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17780" rIns="0" bIns="177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rgbClr val="C00000"/>
              </a:solidFill>
              <a:latin typeface="NikoshBAN" panose="02000000000000000000" pitchFamily="2" charset="0"/>
              <a:ea typeface="+mn-ea"/>
              <a:cs typeface="NikoshBAN" panose="02000000000000000000" pitchFamily="2" charset="0"/>
            </a:rPr>
            <a:t>Teacher read text with proper             </a:t>
          </a:r>
        </a:p>
        <a:p>
          <a:pPr marL="0" lvl="0" indent="0" algn="ctr" defTabSz="1244600">
            <a:lnSpc>
              <a:spcPct val="90000"/>
            </a:lnSpc>
            <a:spcBef>
              <a:spcPct val="0"/>
            </a:spcBef>
            <a:spcAft>
              <a:spcPct val="35000"/>
            </a:spcAft>
            <a:buNone/>
          </a:pPr>
          <a:r>
            <a:rPr lang="en-US" sz="2800" kern="1200" dirty="0">
              <a:solidFill>
                <a:srgbClr val="C00000"/>
              </a:solidFill>
              <a:latin typeface="NikoshBAN" panose="02000000000000000000" pitchFamily="2" charset="0"/>
              <a:ea typeface="+mn-ea"/>
              <a:cs typeface="NikoshBAN" panose="02000000000000000000" pitchFamily="2" charset="0"/>
            </a:rPr>
            <a:t> pronounciation two times      </a:t>
          </a:r>
        </a:p>
      </dsp:txBody>
      <dsp:txXfrm>
        <a:off x="481805" y="71067"/>
        <a:ext cx="9490574" cy="952515"/>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1">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nodeVertAlign" val="t"/>
          <dgm:param type="vertAlign" val="mid"/>
          <dgm:param type="nodeHorzAlign" val="l"/>
          <dgm:param type="fallback" val="2D"/>
        </dgm:alg>
      </dgm:if>
      <dgm:else name="Name3">
        <dgm:alg type="lin">
          <dgm:param type="linDir" val="fromT"/>
          <dgm:param type="nodeVertAlign" val="t"/>
          <dgm:param type="vertAlign" val="mid"/>
          <dgm:param type="nodeHorzAlign" val="r"/>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VertAlign" val="mid"/>
              <dgm:param type="nodeHorzAlign" val="l"/>
              <dgm:param type="fallback" val="2D"/>
            </dgm:alg>
          </dgm:if>
          <dgm:else name="Name7">
            <dgm:alg type="lin">
              <dgm:param type="linDir" val="fromR"/>
              <dgm:param type="nodeVertAlign" val="mid"/>
              <dgm:param type="nodeHorzAlign" val="r"/>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89EC9D-C382-47FC-8640-09E7EDF6CDDB}" type="datetimeFigureOut">
              <a:rPr lang="en-US" smtClean="0"/>
              <a:t>9/28/2026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A04BF4-CE50-42EB-A755-62B1EF44E31C}" type="slidenum">
              <a:rPr lang="en-US" smtClean="0"/>
              <a:t>‹#›</a:t>
            </a:fld>
            <a:endParaRPr lang="en-US"/>
          </a:p>
        </p:txBody>
      </p:sp>
    </p:spTree>
    <p:extLst>
      <p:ext uri="{BB962C8B-B14F-4D97-AF65-F5344CB8AC3E}">
        <p14:creationId xmlns:p14="http://schemas.microsoft.com/office/powerpoint/2010/main" val="41292545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A04BF4-CE50-42EB-A755-62B1EF44E31C}" type="slidenum">
              <a:rPr lang="en-US" smtClean="0"/>
              <a:t>3</a:t>
            </a:fld>
            <a:endParaRPr lang="en-US"/>
          </a:p>
        </p:txBody>
      </p:sp>
    </p:spTree>
    <p:extLst>
      <p:ext uri="{BB962C8B-B14F-4D97-AF65-F5344CB8AC3E}">
        <p14:creationId xmlns:p14="http://schemas.microsoft.com/office/powerpoint/2010/main" val="24407348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01355-A34B-F541-D704-C6701A2D20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1CF985-CFA9-E214-9598-8DB82F213F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48126F-6C23-B861-27DE-F3D0BB29649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3173E6-E68D-8145-3EE4-00C728C8210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A04BF4-CE50-42EB-A755-62B1EF44E3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631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D5327C-618A-5E8B-8495-14C7300C05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0B0D50-3AD1-AC7F-3F87-2E36990676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718C68-D247-444E-BAB0-A7B1B918E9C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B1E7363-1FCB-C4B2-C50F-B67D76AB4FB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A04BF4-CE50-42EB-A755-62B1EF44E3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2535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631AA-DCFF-64C5-BB2F-FF68274BF2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F1A19E-D406-CA83-A6C4-E8555B86C7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E26DCF-F941-88D4-8E7F-68A35FC83A5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1CB45A1-B7E7-E64C-3DE8-89642A3B5A6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A04BF4-CE50-42EB-A755-62B1EF44E3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13928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A6E08-089E-9B52-50E8-70366D67A6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97566A-6DF7-C5B0-3529-F989128A88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616DE8-70A5-3535-FDB6-0A3844307FB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E968669-F7F0-AA98-F701-EE1809667BC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A04BF4-CE50-42EB-A755-62B1EF44E3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2312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768841-777C-E95B-1716-F2C9E0FD16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63D247-53E1-2883-1553-BD9F9A25B5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4C09A1-A31F-3EAF-B1E2-FB540F9E0F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73CFE40-BD6A-743D-9A09-0CE3DC0B7B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A04BF4-CE50-42EB-A755-62B1EF44E3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2473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15618-64C6-19AD-EDBF-2E9E97FD1F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93CAE4-B3E9-A63A-5C28-099FC3FB89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3DA244-36D7-F7E2-6502-F0B65A49EA6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DA21447-0C0C-3A41-92A9-5D9D7091A7C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A04BF4-CE50-42EB-A755-62B1EF44E3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36820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114DC-9C11-1E15-F204-5C6C3410EA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D746F7-7FD1-5444-C677-7379C082BE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4D06BC-88C9-0DA4-8A89-3B125D9578A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826DC67-0C6F-892F-B691-0AEC5DA8E5C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A04BF4-CE50-42EB-A755-62B1EF44E3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5557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B580E-9CD9-74C3-8057-A2F22500FB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D332B4-051C-D8FD-BD7E-7546D9E0BD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945FCA-22CD-9324-D60F-A1DD8A18BBC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101E18E-F1F1-0F92-1469-D6082289525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A04BF4-CE50-42EB-A755-62B1EF44E3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05290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0AE74-4FBF-E485-C511-8D56796FA3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4F0F7F-D852-94FD-B312-9334A80F52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24C594-65E9-C108-6339-477ECFE844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CBCFE0F-8E34-C21E-79FF-F832BFD3864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A04BF4-CE50-42EB-A755-62B1EF44E3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30396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15573-D037-4072-B0E6-A712C4A0C3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CFF6DE-22BC-9E0F-1A9B-29AB549C3F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5EA497-48FC-EBB4-32E2-7BE0BA0EFF5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3836000-16C3-28C5-F815-2F7782443A7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A04BF4-CE50-42EB-A755-62B1EF44E3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7366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335FB-685A-9489-8C0C-C4ED1BFF4F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43D460-7CF1-E28D-85DC-5395D0E4A9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0A178F-08FF-B9CF-D455-1F815B9917C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2BA1760-5645-DE5A-3003-88C4C28F240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A04BF4-CE50-42EB-A755-62B1EF44E3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44687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282AC-8CBC-46B2-4601-91ECDD7D1B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FDB74B-E884-E016-542F-07F93F9F5D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A42BC9-063C-3D82-95E1-B71B27744C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2DAA951-C98D-E682-6BDB-4FF50EBDC70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A04BF4-CE50-42EB-A755-62B1EF44E3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01341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CD38F-A095-9945-26F7-C871FF1825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20108D-5FE5-6356-67F2-E7B788B2FE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15C21F-2BEB-588A-0810-9062D35A743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5590D5-57CA-1BAE-946B-655348D34C1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A04BF4-CE50-42EB-A755-62B1EF44E3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41434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7575D-7E04-50BE-092C-DA0CFD1471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B9F19C-EEAD-79BD-15EA-58ED68A77F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A89148-7740-6B9A-624F-CC64339076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C28151-D052-997C-E06F-A5B69E6D160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A04BF4-CE50-42EB-A755-62B1EF44E3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80119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23FA1-DE0E-AF0E-15AE-A445E0E708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5CDB1F-4695-0D75-7302-4757DF5E8D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5C8CD0-0AB4-18CF-1531-8D698157656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06EB751-DF24-3DA7-8272-9E9750FF617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A04BF4-CE50-42EB-A755-62B1EF44E3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44610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61E71-C416-A6C6-A210-09C685C700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E32C70-30DE-F0FA-DCBF-917A76688B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A0C972-C739-BCD9-CBE6-5767F54E00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B4E74D0-7555-E0DD-FB59-33C5065AC5C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A04BF4-CE50-42EB-A755-62B1EF44E3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65657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788189-14B9-59E1-E3FE-13E67DAF57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5D0B1A-0338-CC03-6B50-E35C7D671C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6A1AA6-A6F8-68CC-607C-468244A8EC9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80F8A2-E916-9E58-6CEC-86AC2380B66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A04BF4-CE50-42EB-A755-62B1EF44E3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80638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99238FC5-33F0-442B-BF56-8F758A1E76BC}" type="datetimeFigureOut">
              <a:rPr lang="en-US" smtClean="0"/>
              <a:t>9/28/2026</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4F1FBAF1-07F7-4DAD-B45A-E7A1F62F9FEA}"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23555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238FC5-33F0-442B-BF56-8F758A1E76BC}"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FBAF1-07F7-4DAD-B45A-E7A1F62F9FEA}" type="slidenum">
              <a:rPr lang="en-US" smtClean="0"/>
              <a:t>‹#›</a:t>
            </a:fld>
            <a:endParaRPr lang="en-US"/>
          </a:p>
        </p:txBody>
      </p:sp>
    </p:spTree>
    <p:extLst>
      <p:ext uri="{BB962C8B-B14F-4D97-AF65-F5344CB8AC3E}">
        <p14:creationId xmlns:p14="http://schemas.microsoft.com/office/powerpoint/2010/main" val="2383909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238FC5-33F0-442B-BF56-8F758A1E76BC}"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FBAF1-07F7-4DAD-B45A-E7A1F62F9FEA}"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13232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9238FC5-33F0-442B-BF56-8F758A1E76BC}"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1FBAF1-07F7-4DAD-B45A-E7A1F62F9FEA}" type="slidenum">
              <a:rPr lang="en-US" smtClean="0"/>
              <a:t>‹#›</a:t>
            </a:fld>
            <a:endParaRPr lang="en-US"/>
          </a:p>
        </p:txBody>
      </p:sp>
    </p:spTree>
    <p:extLst>
      <p:ext uri="{BB962C8B-B14F-4D97-AF65-F5344CB8AC3E}">
        <p14:creationId xmlns:p14="http://schemas.microsoft.com/office/powerpoint/2010/main" val="37142228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9238FC5-33F0-442B-BF56-8F758A1E76BC}" type="datetimeFigureOut">
              <a:rPr lang="en-US" smtClean="0"/>
              <a:t>9/28/2026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1FBAF1-07F7-4DAD-B45A-E7A1F62F9FEA}"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13627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9238FC5-33F0-442B-BF56-8F758A1E76BC}" type="datetimeFigureOut">
              <a:rPr lang="en-US" smtClean="0"/>
              <a:t>9/28/2026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1FBAF1-07F7-4DAD-B45A-E7A1F62F9FEA}"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95557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238FC5-33F0-442B-BF56-8F758A1E76BC}" type="datetimeFigureOut">
              <a:rPr lang="en-US" smtClean="0"/>
              <a:t>9/28/2026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1FBAF1-07F7-4DAD-B45A-E7A1F62F9FEA}" type="slidenum">
              <a:rPr lang="en-US" smtClean="0"/>
              <a:t>‹#›</a:t>
            </a:fld>
            <a:endParaRPr lang="en-US"/>
          </a:p>
        </p:txBody>
      </p:sp>
    </p:spTree>
    <p:extLst>
      <p:ext uri="{BB962C8B-B14F-4D97-AF65-F5344CB8AC3E}">
        <p14:creationId xmlns:p14="http://schemas.microsoft.com/office/powerpoint/2010/main" val="3373992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9238FC5-33F0-442B-BF56-8F758A1E76BC}"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1FBAF1-07F7-4DAD-B45A-E7A1F62F9FEA}"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10609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9238FC5-33F0-442B-BF56-8F758A1E76BC}"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1FBAF1-07F7-4DAD-B45A-E7A1F62F9FEA}" type="slidenum">
              <a:rPr lang="en-US" smtClean="0"/>
              <a:t>‹#›</a:t>
            </a:fld>
            <a:endParaRPr lang="en-US"/>
          </a:p>
        </p:txBody>
      </p:sp>
    </p:spTree>
    <p:extLst>
      <p:ext uri="{BB962C8B-B14F-4D97-AF65-F5344CB8AC3E}">
        <p14:creationId xmlns:p14="http://schemas.microsoft.com/office/powerpoint/2010/main" val="66041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9238FC5-33F0-442B-BF56-8F758A1E76BC}"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1FBAF1-07F7-4DAD-B45A-E7A1F62F9FEA}" type="slidenum">
              <a:rPr lang="en-US" smtClean="0"/>
              <a:t>‹#›</a:t>
            </a:fld>
            <a:endParaRPr lang="en-US"/>
          </a:p>
        </p:txBody>
      </p:sp>
    </p:spTree>
    <p:extLst>
      <p:ext uri="{BB962C8B-B14F-4D97-AF65-F5344CB8AC3E}">
        <p14:creationId xmlns:p14="http://schemas.microsoft.com/office/powerpoint/2010/main" val="38822308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238FC5-33F0-442B-BF56-8F758A1E76BC}"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FBAF1-07F7-4DAD-B45A-E7A1F62F9FEA}"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578362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238FC5-33F0-442B-BF56-8F758A1E76BC}"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FBAF1-07F7-4DAD-B45A-E7A1F62F9FEA}"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143803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238FC5-33F0-442B-BF56-8F758A1E76BC}"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FBAF1-07F7-4DAD-B45A-E7A1F62F9FEA}" type="slidenum">
              <a:rPr lang="en-US" smtClean="0"/>
              <a:t>‹#›</a:t>
            </a:fld>
            <a:endParaRPr lang="en-US"/>
          </a:p>
        </p:txBody>
      </p:sp>
    </p:spTree>
    <p:extLst>
      <p:ext uri="{BB962C8B-B14F-4D97-AF65-F5344CB8AC3E}">
        <p14:creationId xmlns:p14="http://schemas.microsoft.com/office/powerpoint/2010/main" val="10332695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238FC5-33F0-442B-BF56-8F758A1E76BC}"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FBAF1-07F7-4DAD-B45A-E7A1F62F9FEA}"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71017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238FC5-33F0-442B-BF56-8F758A1E76BC}"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FBAF1-07F7-4DAD-B45A-E7A1F62F9FEA}"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28686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238FC5-33F0-442B-BF56-8F758A1E76BC}"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FBAF1-07F7-4DAD-B45A-E7A1F62F9FEA}"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370949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238FC5-33F0-442B-BF56-8F758A1E76BC}"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FBAF1-07F7-4DAD-B45A-E7A1F62F9FEA}"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12140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5C969D8-98F9-43E3-B729-F4ACF42FD06A}"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1852532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C969D8-98F9-43E3-B729-F4ACF42FD06A}"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15092700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C969D8-98F9-43E3-B729-F4ACF42FD06A}"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25916538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5C969D8-98F9-43E3-B729-F4ACF42FD06A}"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11825982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C969D8-98F9-43E3-B729-F4ACF42FD06A}" type="datetimeFigureOut">
              <a:rPr lang="en-US" smtClean="0"/>
              <a:t>9/28/2026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40952537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5C969D8-98F9-43E3-B729-F4ACF42FD06A}" type="datetimeFigureOut">
              <a:rPr lang="en-US" smtClean="0"/>
              <a:t>9/28/2026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41832527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C969D8-98F9-43E3-B729-F4ACF42FD06A}" type="datetimeFigureOut">
              <a:rPr lang="en-US" smtClean="0"/>
              <a:t>9/28/2026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22691797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200" indent="0">
              <a:buNone/>
              <a:defRPr sz="1400"/>
            </a:lvl2pPr>
            <a:lvl3pPr marL="914400" indent="0">
              <a:buNone/>
              <a:defRPr sz="1200"/>
            </a:lvl3pPr>
            <a:lvl4pPr marL="1370965" indent="0">
              <a:buNone/>
              <a:defRPr sz="1000"/>
            </a:lvl4pPr>
            <a:lvl5pPr marL="1828165" indent="0">
              <a:buNone/>
              <a:defRPr sz="1000"/>
            </a:lvl5pPr>
            <a:lvl6pPr marL="2285365" indent="0">
              <a:buNone/>
              <a:defRPr sz="1000"/>
            </a:lvl6pPr>
            <a:lvl7pPr marL="2742565" indent="0">
              <a:buNone/>
              <a:defRPr sz="1000"/>
            </a:lvl7pPr>
            <a:lvl8pPr marL="3199130" indent="0">
              <a:buNone/>
              <a:defRPr sz="1000"/>
            </a:lvl8pPr>
            <a:lvl9pPr marL="365633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C969D8-98F9-43E3-B729-F4ACF42FD06A}"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15246829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CBCAA4-7FED-4EAD-8608-A84B20030B4F}" type="slidenum">
              <a:rPr lang="en-US" smtClean="0"/>
              <a:t>‹#›</a:t>
            </a:fld>
            <a:endParaRPr lang="en-US"/>
          </a:p>
        </p:txBody>
      </p:sp>
      <p:sp>
        <p:nvSpPr>
          <p:cNvPr id="5" name="Date Placeholder 4"/>
          <p:cNvSpPr>
            <a:spLocks noGrp="1"/>
          </p:cNvSpPr>
          <p:nvPr>
            <p:ph type="dt" sz="half" idx="10"/>
          </p:nvPr>
        </p:nvSpPr>
        <p:spPr/>
        <p:txBody>
          <a:bodyPr/>
          <a:lstStyle/>
          <a:p>
            <a:fld id="{95C969D8-98F9-43E3-B729-F4ACF42FD06A}" type="datetimeFigureOut">
              <a:rPr lang="en-US" smtClean="0"/>
              <a:t>9/28/2026</a:t>
            </a:fld>
            <a:endParaRPr lang="en-US"/>
          </a:p>
        </p:txBody>
      </p:sp>
    </p:spTree>
    <p:extLst>
      <p:ext uri="{BB962C8B-B14F-4D97-AF65-F5344CB8AC3E}">
        <p14:creationId xmlns:p14="http://schemas.microsoft.com/office/powerpoint/2010/main" val="10134646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C969D8-98F9-43E3-B729-F4ACF42FD06A}"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19182747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C969D8-98F9-43E3-B729-F4ACF42FD06A}"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p>
        </p:txBody>
      </p:sp>
    </p:spTree>
    <p:extLst>
      <p:ext uri="{BB962C8B-B14F-4D97-AF65-F5344CB8AC3E}">
        <p14:creationId xmlns:p14="http://schemas.microsoft.com/office/powerpoint/2010/main" val="6853576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C969D8-98F9-43E3-B729-F4ACF42FD06A}"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19944329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C969D8-98F9-43E3-B729-F4ACF42FD06A}"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p>
        </p:txBody>
      </p:sp>
    </p:spTree>
    <p:extLst>
      <p:ext uri="{BB962C8B-B14F-4D97-AF65-F5344CB8AC3E}">
        <p14:creationId xmlns:p14="http://schemas.microsoft.com/office/powerpoint/2010/main" val="10458057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C969D8-98F9-43E3-B729-F4ACF42FD06A}"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10363805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C969D8-98F9-43E3-B729-F4ACF42FD06A}"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6575195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C969D8-98F9-43E3-B729-F4ACF42FD06A}"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306707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theme" Target="../theme/theme2.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9238FC5-33F0-442B-BF56-8F758A1E76BC}" type="datetimeFigureOut">
              <a:rPr lang="en-US" smtClean="0"/>
              <a:t>9/28/2026</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F1FBAF1-07F7-4DAD-B45A-E7A1F62F9FEA}" type="slidenum">
              <a:rPr lang="en-US" smtClean="0"/>
              <a:t>‹#›</a:t>
            </a:fld>
            <a:endParaRPr lang="en-US"/>
          </a:p>
        </p:txBody>
      </p:sp>
    </p:spTree>
    <p:extLst>
      <p:ext uri="{BB962C8B-B14F-4D97-AF65-F5344CB8AC3E}">
        <p14:creationId xmlns:p14="http://schemas.microsoft.com/office/powerpoint/2010/main" val="6063300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5C969D8-98F9-43E3-B729-F4ACF42FD06A}" type="datetimeFigureOut">
              <a:rPr lang="en-US" smtClean="0"/>
              <a:t>9/28/2026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BCBCAA4-7FED-4EAD-8608-A84B20030B4F}" type="slidenum">
              <a:rPr lang="en-US" smtClean="0"/>
              <a:t>‹#›</a:t>
            </a:fld>
            <a:endParaRPr lang="en-US"/>
          </a:p>
        </p:txBody>
      </p:sp>
    </p:spTree>
    <p:extLst>
      <p:ext uri="{BB962C8B-B14F-4D97-AF65-F5344CB8AC3E}">
        <p14:creationId xmlns:p14="http://schemas.microsoft.com/office/powerpoint/2010/main" val="168541808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panose="05040102010807070707"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panose="05040102010807070707"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0.png"/><Relationship Id="rId5" Type="http://schemas.microsoft.com/office/2007/relationships/hdphoto" Target="../media/hdphoto1.wdp"/><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4.jpeg"/><Relationship Id="rId3" Type="http://schemas.microsoft.com/office/2007/relationships/hdphoto" Target="../media/hdphoto2.wdp"/><Relationship Id="rId7" Type="http://schemas.openxmlformats.org/officeDocument/2006/relationships/image" Target="../media/image13.jpe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hyperlink" Target="mailto:rajibduttaat@gmail.com" TargetMode="External"/><Relationship Id="rId5" Type="http://schemas.microsoft.com/office/2007/relationships/hdphoto" Target="../media/hdphoto3.wdp"/><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11134"/>
            <a:ext cx="12192000" cy="6869134"/>
            <a:chOff x="0" y="1"/>
            <a:chExt cx="13004800" cy="7327075"/>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3004800" cy="7315198"/>
            </a:xfrm>
            <a:prstGeom prst="rect">
              <a:avLst/>
            </a:prstGeom>
          </p:spPr>
        </p:pic>
        <p:pic>
          <p:nvPicPr>
            <p:cNvPr id="20" name="Picture 3" descr="F:\New folder (2)\Animated gif\img8.gif"/>
            <p:cNvPicPr>
              <a:picLocks noChangeAspect="1" noChangeArrowheads="1" noCrop="1"/>
            </p:cNvPicPr>
            <p:nvPr/>
          </p:nvPicPr>
          <p:blipFill>
            <a:blip r:embed="rId3"/>
            <a:srcRect/>
            <a:stretch>
              <a:fillRect/>
            </a:stretch>
          </p:blipFill>
          <p:spPr bwMode="auto">
            <a:xfrm>
              <a:off x="4746357" y="2956358"/>
              <a:ext cx="3275254" cy="182397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3" descr="F:\New folder (2)\Animated gif\img8.gif"/>
            <p:cNvPicPr>
              <a:picLocks noChangeAspect="1" noChangeArrowheads="1" noCrop="1"/>
            </p:cNvPicPr>
            <p:nvPr/>
          </p:nvPicPr>
          <p:blipFill>
            <a:blip r:embed="rId3"/>
            <a:srcRect/>
            <a:stretch>
              <a:fillRect/>
            </a:stretch>
          </p:blipFill>
          <p:spPr bwMode="auto">
            <a:xfrm>
              <a:off x="7599014" y="4907746"/>
              <a:ext cx="3275254" cy="182397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3" descr="F:\New folder (2)\Animated gif\img8.gif"/>
            <p:cNvPicPr>
              <a:picLocks noChangeAspect="1" noChangeArrowheads="1" noCrop="1"/>
            </p:cNvPicPr>
            <p:nvPr/>
          </p:nvPicPr>
          <p:blipFill>
            <a:blip r:embed="rId3"/>
            <a:srcRect/>
            <a:stretch>
              <a:fillRect/>
            </a:stretch>
          </p:blipFill>
          <p:spPr bwMode="auto">
            <a:xfrm>
              <a:off x="3023228" y="4229982"/>
              <a:ext cx="3275254" cy="1823972"/>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 descr="F:\New folder (2)\Animated gif\img8.gif"/>
            <p:cNvPicPr>
              <a:picLocks noChangeAspect="1" noChangeArrowheads="1" noCrop="1"/>
            </p:cNvPicPr>
            <p:nvPr/>
          </p:nvPicPr>
          <p:blipFill>
            <a:blip r:embed="rId3"/>
            <a:srcRect/>
            <a:stretch>
              <a:fillRect/>
            </a:stretch>
          </p:blipFill>
          <p:spPr bwMode="auto">
            <a:xfrm>
              <a:off x="5961387" y="2621645"/>
              <a:ext cx="3275254" cy="1823972"/>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50"/>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6000" contrast="59000"/>
                      </a14:imgEffect>
                    </a14:imgLayer>
                  </a14:imgProps>
                </a:ext>
                <a:ext uri="{28A0092B-C50C-407E-A947-70E740481C1C}">
                  <a14:useLocalDpi xmlns:a14="http://schemas.microsoft.com/office/drawing/2010/main" val="0"/>
                </a:ext>
              </a:extLst>
            </a:blip>
            <a:srcRect t="-3038"/>
            <a:stretch>
              <a:fillRect/>
            </a:stretch>
          </p:blipFill>
          <p:spPr>
            <a:xfrm>
              <a:off x="0" y="2489237"/>
              <a:ext cx="13004800" cy="4837839"/>
            </a:xfrm>
            <a:prstGeom prst="rect">
              <a:avLst/>
            </a:prstGeom>
          </p:spPr>
        </p:pic>
        <p:pic>
          <p:nvPicPr>
            <p:cNvPr id="15" name="Picture 14"/>
            <p:cNvPicPr>
              <a:picLocks noChangeAspect="1"/>
            </p:cNvPicPr>
            <p:nvPr/>
          </p:nvPicPr>
          <p:blipFill rotWithShape="1">
            <a:blip r:embed="rId6">
              <a:extLst>
                <a:ext uri="{28A0092B-C50C-407E-A947-70E740481C1C}">
                  <a14:useLocalDpi xmlns:a14="http://schemas.microsoft.com/office/drawing/2010/main" val="0"/>
                </a:ext>
              </a:extLst>
            </a:blip>
            <a:srcRect l="38163" t="-483" r="14804" b="5772"/>
            <a:stretch>
              <a:fillRect/>
            </a:stretch>
          </p:blipFill>
          <p:spPr>
            <a:xfrm>
              <a:off x="0" y="1985675"/>
              <a:ext cx="13004800" cy="5329524"/>
            </a:xfrm>
            <a:prstGeom prst="rect">
              <a:avLst/>
            </a:prstGeom>
          </p:spPr>
        </p:pic>
      </p:grpSp>
      <p:sp>
        <p:nvSpPr>
          <p:cNvPr id="5" name="TextBox 4"/>
          <p:cNvSpPr txBox="1"/>
          <p:nvPr/>
        </p:nvSpPr>
        <p:spPr>
          <a:xfrm>
            <a:off x="0" y="341114"/>
            <a:ext cx="12192595" cy="1830586"/>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5625" b="1" i="0" u="none" strike="noStrike" kern="1200" cap="none" spc="0" normalizeH="0" baseline="0" noProof="0" dirty="0">
                <a:ln>
                  <a:noFill/>
                </a:ln>
                <a:solidFill>
                  <a:srgbClr val="FF33CC"/>
                </a:solidFill>
                <a:effectLst/>
                <a:uLnTx/>
                <a:uFillTx/>
                <a:latin typeface="NikoshBAN" panose="02000000000000000000" pitchFamily="2" charset="0"/>
                <a:ea typeface="+mn-ea"/>
                <a:cs typeface="NikoshBAN" panose="02000000000000000000" pitchFamily="2" charset="0"/>
              </a:rPr>
              <a:t>WELCOME TO ALL IN TODAY’S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6750" b="1" i="0" u="none" strike="noStrike" kern="1200" cap="none" spc="0" normalizeH="0" baseline="0" noProof="0" dirty="0">
                <a:ln>
                  <a:noFill/>
                </a:ln>
                <a:solidFill>
                  <a:srgbClr val="FFFF00"/>
                </a:solidFill>
                <a:effectLst/>
                <a:uLnTx/>
                <a:uFillTx/>
                <a:latin typeface="NikoshBAN" panose="02000000000000000000" pitchFamily="2" charset="0"/>
                <a:ea typeface="+mn-ea"/>
                <a:cs typeface="NikoshBAN" panose="02000000000000000000" pitchFamily="2" charset="0"/>
              </a:rPr>
              <a:t>ENGLISH  LESSON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4"/>
          <p:cNvSpPr txBox="1"/>
          <p:nvPr/>
        </p:nvSpPr>
        <p:spPr>
          <a:xfrm>
            <a:off x="5330360" y="708961"/>
            <a:ext cx="3398158" cy="645160"/>
          </a:xfrm>
          <a:prstGeom prst="rect">
            <a:avLst/>
          </a:prstGeom>
          <a:solidFill>
            <a:srgbClr val="C00000"/>
          </a:solidFill>
          <a:ln w="38100">
            <a:solidFill>
              <a:srgbClr val="00FF00"/>
            </a:solidFill>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lgerian" panose="04020705040A02060702" pitchFamily="82" charset="0"/>
                <a:ea typeface="+mn-ea"/>
                <a:cs typeface="Times New Roman" panose="02020603050405020304" pitchFamily="18" charset="0"/>
              </a:rPr>
              <a:t>Presented By</a:t>
            </a:r>
          </a:p>
        </p:txBody>
      </p:sp>
      <p:grpSp>
        <p:nvGrpSpPr>
          <p:cNvPr id="3" name="Group 2"/>
          <p:cNvGrpSpPr/>
          <p:nvPr/>
        </p:nvGrpSpPr>
        <p:grpSpPr>
          <a:xfrm>
            <a:off x="561340" y="708961"/>
            <a:ext cx="4195445" cy="3612515"/>
            <a:chOff x="462057" y="1060730"/>
            <a:chExt cx="4954760" cy="3752889"/>
          </a:xfrm>
        </p:grpSpPr>
        <p:sp>
          <p:nvSpPr>
            <p:cNvPr id="7" name="Rounded Rectangle 6"/>
            <p:cNvSpPr/>
            <p:nvPr/>
          </p:nvSpPr>
          <p:spPr>
            <a:xfrm rot="18910976">
              <a:off x="462057" y="2899463"/>
              <a:ext cx="4736961" cy="344830"/>
            </a:xfrm>
            <a:prstGeom prst="roundRect">
              <a:avLst>
                <a:gd name="adj" fmla="val 50000"/>
              </a:avLst>
            </a:prstGeom>
            <a:gradFill>
              <a:gsLst>
                <a:gs pos="57000">
                  <a:srgbClr val="CC0099"/>
                </a:gs>
                <a:gs pos="75000">
                  <a:schemeClr val="accent6">
                    <a:lumMod val="89000"/>
                  </a:schemeClr>
                </a:gs>
                <a:gs pos="100000">
                  <a:schemeClr val="accent6">
                    <a:lumMod val="75000"/>
                  </a:schemeClr>
                </a:gs>
                <a:gs pos="97000">
                  <a:schemeClr val="accent6">
                    <a:lumMod val="70000"/>
                  </a:schemeClr>
                </a:gs>
              </a:gsLst>
              <a:path path="circle">
                <a:fillToRect t="100000" r="100000"/>
              </a:path>
            </a:gra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Garamond"/>
                <a:ea typeface="+mn-ea"/>
                <a:cs typeface="+mn-cs"/>
              </a:endParaRPr>
            </a:p>
          </p:txBody>
        </p:sp>
        <p:sp>
          <p:nvSpPr>
            <p:cNvPr id="9" name="Rounded Rectangle 8"/>
            <p:cNvSpPr/>
            <p:nvPr/>
          </p:nvSpPr>
          <p:spPr>
            <a:xfrm rot="18910976" flipV="1">
              <a:off x="757557" y="3157481"/>
              <a:ext cx="4659260" cy="302434"/>
            </a:xfrm>
            <a:prstGeom prst="roundRect">
              <a:avLst>
                <a:gd name="adj" fmla="val 50000"/>
              </a:avLst>
            </a:prstGeom>
            <a:gradFill flip="none" rotWithShape="1">
              <a:gsLst>
                <a:gs pos="36000">
                  <a:srgbClr val="00B0F0"/>
                </a:gs>
                <a:gs pos="68000">
                  <a:schemeClr val="accent6">
                    <a:lumMod val="89000"/>
                  </a:schemeClr>
                </a:gs>
                <a:gs pos="100000">
                  <a:schemeClr val="accent6">
                    <a:lumMod val="75000"/>
                  </a:schemeClr>
                </a:gs>
                <a:gs pos="70000">
                  <a:schemeClr val="accent6">
                    <a:lumMod val="7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Garamond"/>
                <a:ea typeface="+mn-ea"/>
                <a:cs typeface="+mn-cs"/>
              </a:endParaRPr>
            </a:p>
          </p:txBody>
        </p:sp>
        <p:pic>
          <p:nvPicPr>
            <p:cNvPr id="16" name="Picture 15"/>
            <p:cNvPicPr>
              <a:picLocks noChangeAspect="1"/>
            </p:cNvPicPr>
            <p:nvPr/>
          </p:nvPicPr>
          <p:blipFill>
            <a:blip r:embed="rId2">
              <a:extLst>
                <a:ext uri="{BEBA8EAE-BF5A-486C-A8C5-ECC9F3942E4B}">
                  <a14:imgProps xmlns:a14="http://schemas.microsoft.com/office/drawing/2010/main">
                    <a14:imgLayer r:embed="rId3">
                      <a14:imgEffect>
                        <a14:backgroundRemoval t="3209" b="100000" l="0" r="100000">
                          <a14:foregroundMark x1="27841" y1="20856" x2="31250" y2="19786"/>
                        </a14:backgroundRemoval>
                      </a14:imgEffect>
                    </a14:imgLayer>
                  </a14:imgProps>
                </a:ext>
                <a:ext uri="{28A0092B-C50C-407E-A947-70E740481C1C}">
                  <a14:useLocalDpi xmlns:a14="http://schemas.microsoft.com/office/drawing/2010/main" val="0"/>
                </a:ext>
              </a:extLst>
            </a:blip>
            <a:stretch>
              <a:fillRect/>
            </a:stretch>
          </p:blipFill>
          <p:spPr>
            <a:xfrm rot="2233225">
              <a:off x="651479" y="1060730"/>
              <a:ext cx="3954923" cy="3752889"/>
            </a:xfrm>
            <a:prstGeom prst="rect">
              <a:avLst/>
            </a:prstGeom>
          </p:spPr>
        </p:pic>
        <p:pic>
          <p:nvPicPr>
            <p:cNvPr id="17" name="Picture 16"/>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771153" y="1334796"/>
              <a:ext cx="1021371" cy="1021371"/>
            </a:xfrm>
            <a:prstGeom prst="rect">
              <a:avLst/>
            </a:prstGeom>
          </p:spPr>
        </p:pic>
      </p:grpSp>
      <p:sp>
        <p:nvSpPr>
          <p:cNvPr id="18" name="TextBox 17"/>
          <p:cNvSpPr txBox="1"/>
          <p:nvPr/>
        </p:nvSpPr>
        <p:spPr>
          <a:xfrm>
            <a:off x="2427605" y="1536700"/>
            <a:ext cx="9203055" cy="3784600"/>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405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     </a:t>
            </a:r>
            <a:r>
              <a:rPr kumimoji="0" lang="en-US" sz="48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Rajib</a:t>
            </a:r>
            <a:r>
              <a:rPr kumimoji="0" lang="en-US" sz="4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Dutta</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C000"/>
                </a:solidFill>
                <a:effectLst/>
                <a:uLnTx/>
                <a:uFillTx/>
                <a:latin typeface="Times New Roman" panose="02020603050405020304" pitchFamily="18" charset="0"/>
                <a:ea typeface="+mn-ea"/>
                <a:cs typeface="Times New Roman" panose="02020603050405020304" pitchFamily="18" charset="0"/>
              </a:rPr>
              <a:t>     </a:t>
            </a:r>
            <a:r>
              <a:rPr kumimoji="0" lang="en-US" sz="4800" b="1" i="0" u="none" strike="noStrike" kern="1200" cap="none" spc="0" normalizeH="0" baseline="0" noProof="0" dirty="0">
                <a:ln>
                  <a:noFill/>
                </a:ln>
                <a:solidFill>
                  <a:srgbClr val="00B0F0"/>
                </a:solidFill>
                <a:effectLst/>
                <a:uLnTx/>
                <a:uFillTx/>
                <a:latin typeface="Times New Roman" panose="02020603050405020304" pitchFamily="18" charset="0"/>
                <a:ea typeface="+mn-ea"/>
                <a:cs typeface="Times New Roman" panose="02020603050405020304" pitchFamily="18" charset="0"/>
              </a:rPr>
              <a:t>Assistant teacher</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     </a:t>
            </a:r>
            <a:r>
              <a:rPr kumimoji="0" lang="en-US" sz="44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Bh</a:t>
            </a:r>
            <a:r>
              <a:rPr kumimoji="0" lang="en-US" sz="4400" b="1" i="0" u="none" strike="noStrike" kern="1200" cap="none" spc="0" normalizeH="0" baseline="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ingrol</a:t>
            </a:r>
            <a:r>
              <a:rPr kumimoji="0" lang="en-US" sz="44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r>
              <a:rPr kumimoji="0" lang="en-US" sz="4400" b="1" i="0" u="none" strike="noStrike" kern="1200" cap="none" spc="0" normalizeH="0" baseline="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Govt.Primary</a:t>
            </a:r>
            <a:r>
              <a:rPr kumimoji="0" lang="en-US" sz="44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School</a:t>
            </a:r>
            <a:endParaRPr kumimoji="0" lang="en-US" sz="4400"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Anowara</a:t>
            </a:r>
            <a:r>
              <a:rPr kumimoji="0" lang="en-US" sz="4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48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Chottogram</a:t>
            </a:r>
            <a:endParaRPr kumimoji="0" lang="en-US" sz="4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3300"/>
                </a:solidFill>
                <a:effectLst/>
                <a:uLnTx/>
                <a:uFillTx/>
                <a:latin typeface="Times New Roman" panose="02020603050405020304" pitchFamily="18" charset="0"/>
                <a:ea typeface="+mn-ea"/>
                <a:cs typeface="Times New Roman" panose="02020603050405020304" pitchFamily="18" charset="0"/>
              </a:rPr>
              <a:t>Email:</a:t>
            </a:r>
            <a:r>
              <a:rPr kumimoji="0" lang="en-US" sz="48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 </a:t>
            </a:r>
            <a:r>
              <a:rPr kumimoji="0" lang="en-US" sz="4800"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hlinkClick r:id="rId6"/>
              </a:rPr>
              <a:t>rajibduttaat@gmail.com</a:t>
            </a:r>
            <a:r>
              <a:rPr kumimoji="0" lang="en-US" sz="4800"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a:t>
            </a:r>
            <a:r>
              <a:rPr kumimoji="0" lang="en-US" sz="3300"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a:t>
            </a:r>
          </a:p>
        </p:txBody>
      </p:sp>
      <p:pic>
        <p:nvPicPr>
          <p:cNvPr id="5" name="Picture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34856" y="1546334"/>
            <a:ext cx="2217404" cy="21971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Picture 3"/>
          <p:cNvPicPr>
            <a:picLocks noChangeAspect="1"/>
          </p:cNvPicPr>
          <p:nvPr/>
        </p:nvPicPr>
        <p:blipFill rotWithShape="1">
          <a:blip r:embed="rId8"/>
          <a:srcRect t="70640"/>
          <a:stretch>
            <a:fillRect/>
          </a:stretch>
        </p:blipFill>
        <p:spPr>
          <a:xfrm>
            <a:off x="607060" y="5321300"/>
            <a:ext cx="10934700" cy="933450"/>
          </a:xfrm>
          <a:prstGeom prst="rect">
            <a:avLst/>
          </a:prstGeom>
        </p:spPr>
      </p:pic>
      <p:sp>
        <p:nvSpPr>
          <p:cNvPr id="2" name="TextBox 1">
            <a:extLst>
              <a:ext uri="{FF2B5EF4-FFF2-40B4-BE49-F238E27FC236}">
                <a16:creationId xmlns:a16="http://schemas.microsoft.com/office/drawing/2014/main" id="{04360026-2ADC-7439-5814-3BD37C64D92C}"/>
              </a:ext>
            </a:extLst>
          </p:cNvPr>
          <p:cNvSpPr txBox="1"/>
          <p:nvPr/>
        </p:nvSpPr>
        <p:spPr>
          <a:xfrm>
            <a:off x="9171297" y="6254750"/>
            <a:ext cx="2579426" cy="369332"/>
          </a:xfrm>
          <a:prstGeom prst="rect">
            <a:avLst/>
          </a:prstGeom>
          <a:noFill/>
        </p:spPr>
        <p:txBody>
          <a:bodyPr wrap="square" rtlCol="0">
            <a:spAutoFit/>
          </a:bodyPr>
          <a:lstStyle/>
          <a:p>
            <a:r>
              <a:rPr lang="en-US" sz="1200" dirty="0">
                <a:solidFill>
                  <a:srgbClr val="FF0000"/>
                </a:solidFill>
              </a:rPr>
              <a:t>Rajib Dutta. </a:t>
            </a:r>
            <a:r>
              <a:rPr lang="en-US" sz="1200" dirty="0" err="1">
                <a:solidFill>
                  <a:srgbClr val="FF0000"/>
                </a:solidFill>
              </a:rPr>
              <a:t>Bhingrol</a:t>
            </a:r>
            <a:r>
              <a:rPr lang="en-US" sz="1200" dirty="0">
                <a:solidFill>
                  <a:srgbClr val="FF0000"/>
                </a:solidFill>
              </a:rPr>
              <a:t> </a:t>
            </a:r>
            <a:r>
              <a:rPr lang="en-US" sz="1200" dirty="0" err="1">
                <a:solidFill>
                  <a:srgbClr val="FF0000"/>
                </a:solidFill>
              </a:rPr>
              <a:t>gps</a:t>
            </a:r>
            <a:r>
              <a:rPr lang="en-US" sz="1200" dirty="0">
                <a:solidFill>
                  <a:srgbClr val="FF0000"/>
                </a:solidFill>
              </a:rPr>
              <a:t>. Anwara. Ctg</a:t>
            </a:r>
            <a:r>
              <a:rPr lang="en-US" dirty="0"/>
              <a:t>.</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Horizontal)">
                                      <p:cBhvr>
                                        <p:cTn id="7" dur="2000"/>
                                        <p:tgtEl>
                                          <p:spTgt spid="10"/>
                                        </p:tgtEl>
                                      </p:cBhvr>
                                    </p:animEffect>
                                  </p:childTnLst>
                                </p:cTn>
                              </p:par>
                            </p:childTnLst>
                          </p:cTn>
                        </p:par>
                        <p:par>
                          <p:cTn id="8" fill="hold">
                            <p:stCondLst>
                              <p:cond delay="20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2000" fill="hold"/>
                                        <p:tgtEl>
                                          <p:spTgt spid="3"/>
                                        </p:tgtEl>
                                        <p:attrNameLst>
                                          <p:attrName>ppt_w</p:attrName>
                                        </p:attrNameLst>
                                      </p:cBhvr>
                                      <p:tavLst>
                                        <p:tav tm="0">
                                          <p:val>
                                            <p:fltVal val="0"/>
                                          </p:val>
                                        </p:tav>
                                        <p:tav tm="100000">
                                          <p:val>
                                            <p:strVal val="#ppt_w"/>
                                          </p:val>
                                        </p:tav>
                                      </p:tavLst>
                                    </p:anim>
                                    <p:anim calcmode="lin" valueType="num">
                                      <p:cBhvr>
                                        <p:cTn id="12" dur="2000" fill="hold"/>
                                        <p:tgtEl>
                                          <p:spTgt spid="3"/>
                                        </p:tgtEl>
                                        <p:attrNameLst>
                                          <p:attrName>ppt_h</p:attrName>
                                        </p:attrNameLst>
                                      </p:cBhvr>
                                      <p:tavLst>
                                        <p:tav tm="0">
                                          <p:val>
                                            <p:fltVal val="0"/>
                                          </p:val>
                                        </p:tav>
                                        <p:tav tm="100000">
                                          <p:val>
                                            <p:strVal val="#ppt_h"/>
                                          </p:val>
                                        </p:tav>
                                      </p:tavLst>
                                    </p:anim>
                                    <p:animEffect transition="in" filter="fade">
                                      <p:cBhvr>
                                        <p:cTn id="13" dur="2000"/>
                                        <p:tgtEl>
                                          <p:spTgt spid="3"/>
                                        </p:tgtEl>
                                      </p:cBhvr>
                                    </p:animEffect>
                                  </p:childTnLst>
                                </p:cTn>
                              </p:par>
                              <p:par>
                                <p:cTn id="14" presetID="45"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2000"/>
                                        <p:tgtEl>
                                          <p:spTgt spid="5"/>
                                        </p:tgtEl>
                                      </p:cBhvr>
                                    </p:animEffect>
                                    <p:anim calcmode="lin" valueType="num">
                                      <p:cBhvr>
                                        <p:cTn id="17" dur="2000" fill="hold"/>
                                        <p:tgtEl>
                                          <p:spTgt spid="5"/>
                                        </p:tgtEl>
                                        <p:attrNameLst>
                                          <p:attrName>ppt_w</p:attrName>
                                        </p:attrNameLst>
                                      </p:cBhvr>
                                      <p:tavLst>
                                        <p:tav tm="0" fmla="#ppt_w*sin(2.5*pi*$)">
                                          <p:val>
                                            <p:fltVal val="0"/>
                                          </p:val>
                                        </p:tav>
                                        <p:tav tm="100000">
                                          <p:val>
                                            <p:fltVal val="1"/>
                                          </p:val>
                                        </p:tav>
                                      </p:tavLst>
                                    </p:anim>
                                    <p:anim calcmode="lin" valueType="num">
                                      <p:cBhvr>
                                        <p:cTn id="18" dur="2000" fill="hold"/>
                                        <p:tgtEl>
                                          <p:spTgt spid="5"/>
                                        </p:tgtEl>
                                        <p:attrNameLst>
                                          <p:attrName>ppt_h</p:attrName>
                                        </p:attrNameLst>
                                      </p:cBhvr>
                                      <p:tavLst>
                                        <p:tav tm="0">
                                          <p:val>
                                            <p:strVal val="#ppt_h"/>
                                          </p:val>
                                        </p:tav>
                                        <p:tav tm="100000">
                                          <p:val>
                                            <p:strVal val="#ppt_h"/>
                                          </p:val>
                                        </p:tav>
                                      </p:tavLst>
                                    </p:anim>
                                  </p:childTnLst>
                                </p:cTn>
                              </p:par>
                              <p:par>
                                <p:cTn id="19" presetID="21" presetClass="entr" presetSubtype="3"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heel(3)">
                                      <p:cBhvr>
                                        <p:cTn id="21" dur="2000"/>
                                        <p:tgtEl>
                                          <p:spTgt spid="4"/>
                                        </p:tgtEl>
                                      </p:cBhvr>
                                    </p:animEffect>
                                  </p:childTnLst>
                                </p:cTn>
                              </p:par>
                            </p:childTnLst>
                          </p:cTn>
                        </p:par>
                        <p:par>
                          <p:cTn id="22" fill="hold">
                            <p:stCondLst>
                              <p:cond delay="4000"/>
                            </p:stCondLst>
                            <p:childTnLst>
                              <p:par>
                                <p:cTn id="23" presetID="2" presetClass="entr" presetSubtype="1" fill="hold" grpId="0" nodeType="afterEffect">
                                  <p:stCondLst>
                                    <p:cond delay="0"/>
                                  </p:stCondLst>
                                  <p:iterate type="lt">
                                    <p:tmPct val="10000"/>
                                  </p:iterate>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1000" fill="hold"/>
                                        <p:tgtEl>
                                          <p:spTgt spid="18"/>
                                        </p:tgtEl>
                                        <p:attrNameLst>
                                          <p:attrName>ppt_x</p:attrName>
                                        </p:attrNameLst>
                                      </p:cBhvr>
                                      <p:tavLst>
                                        <p:tav tm="0">
                                          <p:val>
                                            <p:strVal val="#ppt_x"/>
                                          </p:val>
                                        </p:tav>
                                        <p:tav tm="100000">
                                          <p:val>
                                            <p:strVal val="#ppt_x"/>
                                          </p:val>
                                        </p:tav>
                                      </p:tavLst>
                                    </p:anim>
                                    <p:anim calcmode="lin" valueType="num">
                                      <p:cBhvr additive="base">
                                        <p:cTn id="26" dur="10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60E20DE-01F4-27C4-C2B4-089DFDD37BBC}"/>
              </a:ext>
            </a:extLst>
          </p:cNvPr>
          <p:cNvSpPr txBox="1"/>
          <p:nvPr/>
        </p:nvSpPr>
        <p:spPr>
          <a:xfrm>
            <a:off x="9171297" y="6254750"/>
            <a:ext cx="2579426" cy="369332"/>
          </a:xfrm>
          <a:prstGeom prst="rect">
            <a:avLst/>
          </a:prstGeom>
          <a:noFill/>
        </p:spPr>
        <p:txBody>
          <a:bodyPr wrap="square" rtlCol="0">
            <a:spAutoFit/>
          </a:bodyPr>
          <a:lstStyle/>
          <a:p>
            <a:r>
              <a:rPr lang="en-US" sz="1200" dirty="0">
                <a:solidFill>
                  <a:srgbClr val="FF0000"/>
                </a:solidFill>
              </a:rPr>
              <a:t>Rajib Dutta. </a:t>
            </a:r>
            <a:r>
              <a:rPr lang="en-US" sz="1200" dirty="0" err="1">
                <a:solidFill>
                  <a:srgbClr val="FF0000"/>
                </a:solidFill>
              </a:rPr>
              <a:t>Bhingrol</a:t>
            </a:r>
            <a:r>
              <a:rPr lang="en-US" sz="1200" dirty="0">
                <a:solidFill>
                  <a:srgbClr val="FF0000"/>
                </a:solidFill>
              </a:rPr>
              <a:t> </a:t>
            </a:r>
            <a:r>
              <a:rPr lang="en-US" sz="1200" dirty="0" err="1">
                <a:solidFill>
                  <a:srgbClr val="FF0000"/>
                </a:solidFill>
              </a:rPr>
              <a:t>gps</a:t>
            </a:r>
            <a:r>
              <a:rPr lang="en-US" sz="1200" dirty="0">
                <a:solidFill>
                  <a:srgbClr val="FF0000"/>
                </a:solidFill>
              </a:rPr>
              <a:t>. Anwara. Ctg</a:t>
            </a:r>
            <a:r>
              <a:rPr lang="en-US" dirty="0"/>
              <a:t>.</a:t>
            </a:r>
          </a:p>
        </p:txBody>
      </p:sp>
      <p:sp>
        <p:nvSpPr>
          <p:cNvPr id="4" name="TextBox 3">
            <a:extLst>
              <a:ext uri="{FF2B5EF4-FFF2-40B4-BE49-F238E27FC236}">
                <a16:creationId xmlns:a16="http://schemas.microsoft.com/office/drawing/2014/main" id="{0864DBE3-245D-AB53-DEBF-4B1674B0DBC6}"/>
              </a:ext>
            </a:extLst>
          </p:cNvPr>
          <p:cNvSpPr txBox="1"/>
          <p:nvPr/>
        </p:nvSpPr>
        <p:spPr>
          <a:xfrm>
            <a:off x="504968" y="668656"/>
            <a:ext cx="11409528" cy="830997"/>
          </a:xfrm>
          <a:prstGeom prst="rect">
            <a:avLst/>
          </a:prstGeom>
          <a:solidFill>
            <a:srgbClr val="FFFF00"/>
          </a:solidFill>
        </p:spPr>
        <p:txBody>
          <a:bodyPr wrap="square">
            <a:spAutoFit/>
          </a:bodyPr>
          <a:lstStyle/>
          <a:p>
            <a:r>
              <a:rPr kumimoji="0" lang="en-US" sz="4800" b="1" i="0" u="sng" strike="noStrike" kern="1200" cap="all" spc="0" normalizeH="0" baseline="0" noProof="0" dirty="0">
                <a:ln>
                  <a:noFill/>
                </a:ln>
                <a:solidFill>
                  <a:srgbClr val="00B050"/>
                </a:solidFill>
                <a:effectLst/>
                <a:uLnTx/>
                <a:uFillTx/>
                <a:latin typeface="Rockwell Extra Bold" panose="02060903040505020403" pitchFamily="18" charset="0"/>
                <a:ea typeface="+mj-ea"/>
                <a:cs typeface="NikoshBAN" panose="02000000000000000000" pitchFamily="2" charset="0"/>
              </a:rPr>
              <a:t>Introduction of the lesson</a:t>
            </a:r>
            <a:endParaRPr lang="en-US" dirty="0">
              <a:solidFill>
                <a:srgbClr val="00B050"/>
              </a:solidFill>
            </a:endParaRPr>
          </a:p>
        </p:txBody>
      </p:sp>
      <p:sp>
        <p:nvSpPr>
          <p:cNvPr id="6" name="TextBox 5">
            <a:extLst>
              <a:ext uri="{FF2B5EF4-FFF2-40B4-BE49-F238E27FC236}">
                <a16:creationId xmlns:a16="http://schemas.microsoft.com/office/drawing/2014/main" id="{331FBBCF-2E56-F1FA-335F-48BC0AACFD38}"/>
              </a:ext>
            </a:extLst>
          </p:cNvPr>
          <p:cNvSpPr txBox="1"/>
          <p:nvPr/>
        </p:nvSpPr>
        <p:spPr>
          <a:xfrm>
            <a:off x="736979" y="1646818"/>
            <a:ext cx="10754436" cy="4542526"/>
          </a:xfrm>
          <a:prstGeom prst="rect">
            <a:avLst/>
          </a:prstGeom>
          <a:solidFill>
            <a:schemeClr val="accent2">
              <a:lumMod val="20000"/>
              <a:lumOff val="80000"/>
            </a:schemeClr>
          </a:solidFill>
        </p:spPr>
        <p:txBody>
          <a:bodyPr wrap="square">
            <a:spAutoFit/>
          </a:bodyPr>
          <a:lstStyle/>
          <a:p>
            <a:pPr marL="0" marR="0" lvl="0" indent="0" algn="l" defTabSz="914400" rtl="0" eaLnBrk="1" fontAlgn="auto" latinLnBrk="0" hangingPunct="1">
              <a:lnSpc>
                <a:spcPct val="120000"/>
              </a:lnSpc>
              <a:spcBef>
                <a:spcPts val="1000"/>
              </a:spcBef>
              <a:spcAft>
                <a:spcPts val="0"/>
              </a:spcAft>
              <a:buClr>
                <a:srgbClr val="B80E0F"/>
              </a:buClr>
              <a:buSzPct val="160000"/>
              <a:buFont typeface="Arial" panose="020B0604020202020204" pitchFamily="34" charset="0"/>
              <a:buNone/>
              <a:tabLst/>
              <a:defRPr/>
            </a:pPr>
            <a:r>
              <a:rPr kumimoji="0" lang="en-US" sz="4300" b="1" i="0" u="none" strike="noStrike" kern="1200" cap="all" spc="0" normalizeH="0" baseline="0" noProof="0" dirty="0">
                <a:ln>
                  <a:noFill/>
                </a:ln>
                <a:solidFill>
                  <a:srgbClr val="002060"/>
                </a:solidFill>
                <a:effectLst/>
                <a:uLnTx/>
                <a:uFillTx/>
                <a:latin typeface="NikoshBAN" panose="02000000000000000000" pitchFamily="2" charset="0"/>
                <a:ea typeface="+mn-ea"/>
                <a:cs typeface="NikoshBAN" panose="02000000000000000000" pitchFamily="2" charset="0"/>
              </a:rPr>
              <a:t>   </a:t>
            </a:r>
            <a:r>
              <a:rPr kumimoji="0" lang="en-US" sz="4300" b="1" i="0" u="none" strike="noStrike" kern="1200" cap="all" spc="0" normalizeH="0" baseline="0" noProof="0" dirty="0">
                <a:ln>
                  <a:noFill/>
                </a:ln>
                <a:solidFill>
                  <a:srgbClr val="FF0000"/>
                </a:solidFill>
                <a:effectLst/>
                <a:uLnTx/>
                <a:uFillTx/>
                <a:latin typeface="NikoshBAN" panose="02000000000000000000" pitchFamily="2" charset="0"/>
                <a:ea typeface="+mn-ea"/>
                <a:cs typeface="NikoshBAN" panose="02000000000000000000" pitchFamily="2" charset="0"/>
              </a:rPr>
              <a:t>Class : FIVE</a:t>
            </a:r>
          </a:p>
          <a:p>
            <a:pPr marL="0" marR="0" lvl="0" indent="0" algn="l" defTabSz="914400" rtl="0" eaLnBrk="1" fontAlgn="auto" latinLnBrk="0" hangingPunct="1">
              <a:lnSpc>
                <a:spcPct val="120000"/>
              </a:lnSpc>
              <a:spcBef>
                <a:spcPts val="1000"/>
              </a:spcBef>
              <a:spcAft>
                <a:spcPts val="0"/>
              </a:spcAft>
              <a:buClr>
                <a:srgbClr val="B80E0F"/>
              </a:buClr>
              <a:buSzPct val="160000"/>
              <a:buFont typeface="Arial" panose="020B0604020202020204" pitchFamily="34" charset="0"/>
              <a:buNone/>
              <a:tabLst/>
              <a:defRPr/>
            </a:pPr>
            <a:r>
              <a:rPr kumimoji="0" lang="en-US" sz="4300" b="1" i="0" u="none" strike="noStrike" kern="1200" cap="all" spc="0" normalizeH="0" baseline="0" noProof="0" dirty="0">
                <a:ln>
                  <a:noFill/>
                </a:ln>
                <a:solidFill>
                  <a:srgbClr val="FF0000"/>
                </a:solidFill>
                <a:effectLst/>
                <a:uLnTx/>
                <a:uFillTx/>
                <a:latin typeface="NikoshBAN" panose="02000000000000000000" pitchFamily="2" charset="0"/>
                <a:ea typeface="+mn-ea"/>
                <a:cs typeface="NikoshBAN" panose="02000000000000000000" pitchFamily="2" charset="0"/>
              </a:rPr>
              <a:t>   Subject : </a:t>
            </a:r>
            <a:r>
              <a:rPr kumimoji="0" lang="en-US" sz="4300" b="1" i="0" u="none" strike="noStrike" kern="1200" cap="all" spc="0" normalizeH="0" baseline="0" noProof="0" dirty="0">
                <a:ln>
                  <a:noFill/>
                </a:ln>
                <a:solidFill>
                  <a:srgbClr val="00B0F0"/>
                </a:solidFill>
                <a:effectLst/>
                <a:uLnTx/>
                <a:uFillTx/>
                <a:latin typeface="NikoshBAN" panose="02000000000000000000" pitchFamily="2" charset="0"/>
                <a:ea typeface="+mn-ea"/>
                <a:cs typeface="NikoshBAN" panose="02000000000000000000" pitchFamily="2" charset="0"/>
              </a:rPr>
              <a:t>English </a:t>
            </a:r>
          </a:p>
          <a:p>
            <a:pPr marL="0" marR="0" lvl="0" indent="0" algn="l" defTabSz="914400" rtl="0" eaLnBrk="1" fontAlgn="auto" latinLnBrk="0" hangingPunct="1">
              <a:lnSpc>
                <a:spcPct val="120000"/>
              </a:lnSpc>
              <a:spcBef>
                <a:spcPts val="1000"/>
              </a:spcBef>
              <a:spcAft>
                <a:spcPts val="0"/>
              </a:spcAft>
              <a:buClr>
                <a:srgbClr val="B80E0F"/>
              </a:buClr>
              <a:buSzPct val="160000"/>
              <a:buFont typeface="Arial" panose="020B0604020202020204" pitchFamily="34" charset="0"/>
              <a:buNone/>
              <a:tabLst/>
              <a:defRPr/>
            </a:pPr>
            <a:r>
              <a:rPr kumimoji="0" lang="en-US" sz="4300" b="1" i="0" u="none" strike="noStrike" kern="1200" cap="all" spc="0" normalizeH="0" baseline="0" noProof="0" dirty="0">
                <a:ln>
                  <a:noFill/>
                </a:ln>
                <a:solidFill>
                  <a:srgbClr val="FF0000"/>
                </a:solidFill>
                <a:effectLst/>
                <a:uLnTx/>
                <a:uFillTx/>
                <a:latin typeface="NikoshBAN" panose="02000000000000000000" pitchFamily="2" charset="0"/>
                <a:ea typeface="+mn-ea"/>
                <a:cs typeface="NikoshBAN" panose="02000000000000000000" pitchFamily="2" charset="0"/>
              </a:rPr>
              <a:t>   Unit : </a:t>
            </a:r>
            <a:r>
              <a:rPr kumimoji="0" lang="en-US" sz="4300" b="1" i="0" u="none" strike="noStrike" kern="1200" cap="all"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17</a:t>
            </a:r>
            <a:endParaRPr kumimoji="0" lang="en-US" sz="4300" b="1" i="0" u="none" strike="noStrike" kern="1200" cap="all" spc="0" normalizeH="0" baseline="0" noProof="0" dirty="0">
              <a:ln>
                <a:noFill/>
              </a:ln>
              <a:solidFill>
                <a:srgbClr val="FF0000"/>
              </a:solidFill>
              <a:effectLst/>
              <a:uLnTx/>
              <a:uFillTx/>
              <a:latin typeface="NikoshBAN" panose="02000000000000000000" pitchFamily="2" charset="0"/>
              <a:ea typeface="+mn-ea"/>
              <a:cs typeface="NikoshBAN" panose="02000000000000000000" pitchFamily="2" charset="0"/>
            </a:endParaRPr>
          </a:p>
          <a:p>
            <a:pPr marL="0" marR="0" lvl="0" indent="0" algn="l" defTabSz="914400" rtl="0" eaLnBrk="1" fontAlgn="auto" latinLnBrk="0" hangingPunct="1">
              <a:lnSpc>
                <a:spcPct val="120000"/>
              </a:lnSpc>
              <a:spcBef>
                <a:spcPts val="1000"/>
              </a:spcBef>
              <a:spcAft>
                <a:spcPts val="0"/>
              </a:spcAft>
              <a:buClr>
                <a:srgbClr val="B80E0F"/>
              </a:buClr>
              <a:buSzPct val="160000"/>
              <a:buFont typeface="Arial" panose="020B0604020202020204" pitchFamily="34" charset="0"/>
              <a:buNone/>
              <a:tabLst/>
              <a:defRPr/>
            </a:pPr>
            <a:r>
              <a:rPr kumimoji="0" lang="en-US" sz="4300" b="1" i="0" u="none" strike="noStrike" kern="1200" cap="all" spc="0" normalizeH="0" baseline="0" noProof="0" dirty="0">
                <a:ln>
                  <a:noFill/>
                </a:ln>
                <a:solidFill>
                  <a:srgbClr val="FF0000"/>
                </a:solidFill>
                <a:effectLst/>
                <a:uLnTx/>
                <a:uFillTx/>
                <a:latin typeface="NikoshBAN" panose="02000000000000000000" pitchFamily="2" charset="0"/>
                <a:ea typeface="+mn-ea"/>
                <a:cs typeface="NikoshBAN" panose="02000000000000000000" pitchFamily="2" charset="0"/>
              </a:rPr>
              <a:t>   Lesson : </a:t>
            </a:r>
            <a:r>
              <a:rPr kumimoji="0" lang="en-US" sz="4300" b="1" i="0" u="none" strike="noStrike" kern="1200" cap="all"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1 (</a:t>
            </a:r>
            <a:r>
              <a:rPr kumimoji="0" lang="en-US" sz="4300" b="1" i="0" u="none" strike="noStrike" kern="1200" cap="all" spc="0" normalizeH="0" baseline="0" noProof="0" dirty="0">
                <a:ln>
                  <a:noFill/>
                </a:ln>
                <a:solidFill>
                  <a:srgbClr val="00B0F0"/>
                </a:solidFill>
                <a:effectLst/>
                <a:uLnTx/>
                <a:uFillTx/>
                <a:latin typeface="Times New Roman" panose="02020603050405020304" pitchFamily="18" charset="0"/>
                <a:ea typeface="+mn-ea"/>
                <a:cs typeface="Times New Roman" panose="02020603050405020304" pitchFamily="18" charset="0"/>
              </a:rPr>
              <a:t>Page- </a:t>
            </a:r>
            <a:r>
              <a:rPr lang="en-US" sz="4300" b="1" cap="all" dirty="0">
                <a:solidFill>
                  <a:srgbClr val="00B0F0"/>
                </a:solidFill>
                <a:latin typeface="Times New Roman" panose="02020603050405020304" pitchFamily="18" charset="0"/>
                <a:cs typeface="Times New Roman" panose="02020603050405020304" pitchFamily="18" charset="0"/>
              </a:rPr>
              <a:t>91</a:t>
            </a:r>
            <a:r>
              <a:rPr kumimoji="0" lang="en-US" sz="4300" b="1" i="0" u="none" strike="noStrike" kern="1200" cap="all"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a:t>
            </a:r>
            <a:r>
              <a:rPr kumimoji="0" lang="en-US" sz="4300" b="1" i="0" u="none" strike="noStrike" kern="1200" cap="all" spc="0" normalizeH="0" baseline="0" noProof="0" dirty="0">
                <a:ln>
                  <a:noFill/>
                </a:ln>
                <a:solidFill>
                  <a:srgbClr val="FF0000"/>
                </a:solidFill>
                <a:effectLst/>
                <a:uLnTx/>
                <a:uFillTx/>
                <a:latin typeface="NikoshBAN" panose="02000000000000000000" pitchFamily="2" charset="0"/>
                <a:ea typeface="+mn-ea"/>
                <a:cs typeface="NikoshBAN" panose="02000000000000000000" pitchFamily="2" charset="0"/>
              </a:rPr>
              <a:t> </a:t>
            </a:r>
          </a:p>
          <a:p>
            <a:pPr marL="0" marR="0" lvl="0" indent="0" algn="l" defTabSz="914400" rtl="0" eaLnBrk="1" fontAlgn="auto" latinLnBrk="0" hangingPunct="1">
              <a:lnSpc>
                <a:spcPct val="120000"/>
              </a:lnSpc>
              <a:spcBef>
                <a:spcPts val="1000"/>
              </a:spcBef>
              <a:spcAft>
                <a:spcPts val="0"/>
              </a:spcAft>
              <a:buClr>
                <a:srgbClr val="B80E0F"/>
              </a:buClr>
              <a:buSzPct val="160000"/>
              <a:buFont typeface="Arial" panose="020B0604020202020204" pitchFamily="34" charset="0"/>
              <a:buNone/>
              <a:tabLst/>
              <a:defRPr/>
            </a:pPr>
            <a:r>
              <a:rPr kumimoji="0" lang="en-US" sz="4300" b="1" i="0" u="none" strike="noStrike" kern="1200" cap="all" spc="0" normalizeH="0" baseline="0" noProof="0" dirty="0">
                <a:ln>
                  <a:noFill/>
                </a:ln>
                <a:solidFill>
                  <a:srgbClr val="FF0000"/>
                </a:solidFill>
                <a:effectLst/>
                <a:uLnTx/>
                <a:uFillTx/>
                <a:latin typeface="NikoshBAN" panose="02000000000000000000" pitchFamily="2" charset="0"/>
                <a:ea typeface="+mn-ea"/>
                <a:cs typeface="NikoshBAN" panose="02000000000000000000" pitchFamily="2" charset="0"/>
              </a:rPr>
              <a:t>   Lesson Title :</a:t>
            </a:r>
            <a:r>
              <a:rPr lang="en-US" sz="4300" b="1" cap="all" dirty="0">
                <a:solidFill>
                  <a:srgbClr val="00B050"/>
                </a:solidFill>
                <a:latin typeface="NikoshBAN" panose="02000000000000000000" pitchFamily="2" charset="0"/>
                <a:cs typeface="NikoshBAN" panose="02000000000000000000" pitchFamily="2" charset="0"/>
              </a:rPr>
              <a:t>the air we share</a:t>
            </a:r>
            <a:endParaRPr kumimoji="0" lang="en-US" sz="4300" b="1" i="0" u="none" strike="noStrike" kern="1200" cap="all" spc="0" normalizeH="0" baseline="0" noProof="0" dirty="0">
              <a:ln>
                <a:noFill/>
              </a:ln>
              <a:solidFill>
                <a:srgbClr val="00B050"/>
              </a:solidFill>
              <a:effectLst/>
              <a:uLnTx/>
              <a:uFillTx/>
              <a:latin typeface="NikoshBAN" panose="02000000000000000000" pitchFamily="2" charset="0"/>
              <a:cs typeface="NikoshBAN" panose="02000000000000000000" pitchFamily="2" charset="0"/>
            </a:endParaRPr>
          </a:p>
        </p:txBody>
      </p:sp>
      <p:pic>
        <p:nvPicPr>
          <p:cNvPr id="7" name="Picture 6">
            <a:extLst>
              <a:ext uri="{FF2B5EF4-FFF2-40B4-BE49-F238E27FC236}">
                <a16:creationId xmlns:a16="http://schemas.microsoft.com/office/drawing/2014/main" id="{5EEC8DB1-3E32-477D-7262-A248D11041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4410" y="1783296"/>
            <a:ext cx="3113774" cy="3564364"/>
          </a:xfrm>
          <a:prstGeom prst="rect">
            <a:avLst/>
          </a:prstGeom>
        </p:spPr>
      </p:pic>
    </p:spTree>
    <p:extLst>
      <p:ext uri="{BB962C8B-B14F-4D97-AF65-F5344CB8AC3E}">
        <p14:creationId xmlns:p14="http://schemas.microsoft.com/office/powerpoint/2010/main" val="220119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iterate type="wd">
                                    <p:tmPct val="5000"/>
                                  </p:iterate>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iterate type="lt">
                                    <p:tmPct val="5000"/>
                                  </p:iterate>
                                  <p:childTnLst>
                                    <p:set>
                                      <p:cBhvr>
                                        <p:cTn id="12" dur="1" fill="hold">
                                          <p:stCondLst>
                                            <p:cond delay="0"/>
                                          </p:stCondLst>
                                        </p:cTn>
                                        <p:tgtEl>
                                          <p:spTgt spid="6"/>
                                        </p:tgtEl>
                                        <p:attrNameLst>
                                          <p:attrName>style.visibility</p:attrName>
                                        </p:attrNameLst>
                                      </p:cBhvr>
                                      <p:to>
                                        <p:strVal val="visible"/>
                                      </p:to>
                                    </p:set>
                                    <p:anim calcmode="lin" valueType="num">
                                      <p:cBhvr additive="base">
                                        <p:cTn id="13" dur="2000" fill="hold"/>
                                        <p:tgtEl>
                                          <p:spTgt spid="6"/>
                                        </p:tgtEl>
                                        <p:attrNameLst>
                                          <p:attrName>ppt_x</p:attrName>
                                        </p:attrNameLst>
                                      </p:cBhvr>
                                      <p:tavLst>
                                        <p:tav tm="0">
                                          <p:val>
                                            <p:strVal val="0-#ppt_w/2"/>
                                          </p:val>
                                        </p:tav>
                                        <p:tav tm="100000">
                                          <p:val>
                                            <p:strVal val="#ppt_x"/>
                                          </p:val>
                                        </p:tav>
                                      </p:tavLst>
                                    </p:anim>
                                    <p:anim calcmode="lin" valueType="num">
                                      <p:cBhvr additive="base">
                                        <p:cTn id="14" dur="2000" fill="hold"/>
                                        <p:tgtEl>
                                          <p:spTgt spid="6"/>
                                        </p:tgtEl>
                                        <p:attrNameLst>
                                          <p:attrName>ppt_y</p:attrName>
                                        </p:attrNameLst>
                                      </p:cBhvr>
                                      <p:tavLst>
                                        <p:tav tm="0">
                                          <p:val>
                                            <p:strVal val="#ppt_y"/>
                                          </p:val>
                                        </p:tav>
                                        <p:tav tm="100000">
                                          <p:val>
                                            <p:strVal val="#ppt_y"/>
                                          </p:val>
                                        </p:tav>
                                      </p:tavLst>
                                    </p:anim>
                                  </p:childTnLst>
                                </p:cTn>
                              </p:par>
                              <p:par>
                                <p:cTn id="15" presetID="21" presetClass="entr" presetSubtype="1"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heel(1)">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D7D3B-B2A5-F9EE-0C21-DAD612564DA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84B7059-0514-28B4-AE46-E61ABECBE69D}"/>
              </a:ext>
            </a:extLst>
          </p:cNvPr>
          <p:cNvSpPr txBox="1"/>
          <p:nvPr/>
        </p:nvSpPr>
        <p:spPr>
          <a:xfrm>
            <a:off x="9171297" y="6254750"/>
            <a:ext cx="257942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Rajib Dutta. </a:t>
            </a:r>
            <a:r>
              <a:rPr kumimoji="0" lang="en-US" sz="1200" b="0" i="0" u="none" strike="noStrike" kern="1200" cap="none" spc="0" normalizeH="0" baseline="0" noProof="0" dirty="0" err="1">
                <a:ln>
                  <a:noFill/>
                </a:ln>
                <a:solidFill>
                  <a:srgbClr val="FF0000"/>
                </a:solidFill>
                <a:effectLst/>
                <a:uLnTx/>
                <a:uFillTx/>
                <a:latin typeface="Garamond" panose="02020404030301010803"/>
                <a:ea typeface="+mn-ea"/>
                <a:cs typeface="+mn-cs"/>
              </a:rPr>
              <a:t>Bhingrol</a:t>
            </a: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 </a:t>
            </a:r>
            <a:r>
              <a:rPr kumimoji="0" lang="en-US" sz="1200" b="0" i="0" u="none" strike="noStrike" kern="1200" cap="none" spc="0" normalizeH="0" baseline="0" noProof="0" dirty="0" err="1">
                <a:ln>
                  <a:noFill/>
                </a:ln>
                <a:solidFill>
                  <a:srgbClr val="FF0000"/>
                </a:solidFill>
                <a:effectLst/>
                <a:uLnTx/>
                <a:uFillTx/>
                <a:latin typeface="Garamond" panose="02020404030301010803"/>
                <a:ea typeface="+mn-ea"/>
                <a:cs typeface="+mn-cs"/>
              </a:rPr>
              <a:t>gps</a:t>
            </a: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 Anwara. Ctg</a:t>
            </a: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a:t>
            </a:r>
          </a:p>
        </p:txBody>
      </p:sp>
      <p:sp>
        <p:nvSpPr>
          <p:cNvPr id="3" name="TextBox 2">
            <a:extLst>
              <a:ext uri="{FF2B5EF4-FFF2-40B4-BE49-F238E27FC236}">
                <a16:creationId xmlns:a16="http://schemas.microsoft.com/office/drawing/2014/main" id="{387F1C3C-6717-92D0-0FB4-3F22112085F1}"/>
              </a:ext>
            </a:extLst>
          </p:cNvPr>
          <p:cNvSpPr txBox="1"/>
          <p:nvPr/>
        </p:nvSpPr>
        <p:spPr>
          <a:xfrm>
            <a:off x="3976075" y="0"/>
            <a:ext cx="4239849" cy="707886"/>
          </a:xfrm>
          <a:prstGeom prst="rect">
            <a:avLst/>
          </a:prstGeom>
          <a:solidFill>
            <a:srgbClr val="FFFF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rPr>
              <a:t>Today’s lesson</a:t>
            </a:r>
          </a:p>
        </p:txBody>
      </p:sp>
      <p:sp>
        <p:nvSpPr>
          <p:cNvPr id="4" name="TextBox 3">
            <a:extLst>
              <a:ext uri="{FF2B5EF4-FFF2-40B4-BE49-F238E27FC236}">
                <a16:creationId xmlns:a16="http://schemas.microsoft.com/office/drawing/2014/main" id="{0953FF11-B0B1-AB94-5676-B4B617358755}"/>
              </a:ext>
            </a:extLst>
          </p:cNvPr>
          <p:cNvSpPr txBox="1"/>
          <p:nvPr/>
        </p:nvSpPr>
        <p:spPr>
          <a:xfrm>
            <a:off x="7116422" y="1536174"/>
            <a:ext cx="4109750" cy="3785652"/>
          </a:xfrm>
          <a:prstGeom prst="rect">
            <a:avLst/>
          </a:prstGeom>
          <a:solidFill>
            <a:srgbClr val="FFFF00"/>
          </a:solidFill>
          <a:ln>
            <a:solidFill>
              <a:schemeClr val="tx1"/>
            </a:solidFill>
          </a:ln>
          <a:effectLst>
            <a:innerShdw blurRad="114300">
              <a:prstClr val="black"/>
            </a:innerShdw>
          </a:effectLst>
        </p:spPr>
        <p:txBody>
          <a:bodyPr wrap="square" rtlCol="0">
            <a:spAutoFit/>
          </a:bodyPr>
          <a:lstStyle/>
          <a:p>
            <a:pPr algn="ctr"/>
            <a:endParaRPr lang="en-US" sz="4800" b="1" dirty="0">
              <a:solidFill>
                <a:srgbClr val="C00000"/>
              </a:solidFill>
              <a:latin typeface="Wide Latin" panose="020A0A07050505020404" pitchFamily="18" charset="0"/>
              <a:cs typeface="NikoshBAN" panose="02000000000000000000" pitchFamily="2" charset="0"/>
            </a:endParaRPr>
          </a:p>
          <a:p>
            <a:pPr algn="ctr"/>
            <a:r>
              <a:rPr lang="en-US" sz="4800" b="1" dirty="0">
                <a:solidFill>
                  <a:srgbClr val="C00000"/>
                </a:solidFill>
                <a:latin typeface="Wide Latin" panose="020A0A07050505020404" pitchFamily="18" charset="0"/>
                <a:cs typeface="NikoshBAN" panose="02000000000000000000" pitchFamily="2" charset="0"/>
              </a:rPr>
              <a:t>The Air</a:t>
            </a:r>
          </a:p>
          <a:p>
            <a:pPr algn="ctr"/>
            <a:r>
              <a:rPr lang="en-US" sz="4800" b="1" dirty="0">
                <a:solidFill>
                  <a:srgbClr val="C00000"/>
                </a:solidFill>
                <a:latin typeface="Wide Latin" panose="020A0A07050505020404" pitchFamily="18" charset="0"/>
                <a:cs typeface="NikoshBAN" panose="02000000000000000000" pitchFamily="2" charset="0"/>
              </a:rPr>
              <a:t> We</a:t>
            </a:r>
          </a:p>
          <a:p>
            <a:pPr algn="ctr"/>
            <a:r>
              <a:rPr lang="en-US" sz="4800" b="1" dirty="0">
                <a:solidFill>
                  <a:srgbClr val="C00000"/>
                </a:solidFill>
                <a:latin typeface="Wide Latin" panose="020A0A07050505020404" pitchFamily="18" charset="0"/>
                <a:cs typeface="NikoshBAN" panose="02000000000000000000" pitchFamily="2" charset="0"/>
              </a:rPr>
              <a:t>Share</a:t>
            </a:r>
            <a:endParaRPr lang="en-US" sz="7200" b="1" dirty="0">
              <a:solidFill>
                <a:srgbClr val="C00000"/>
              </a:solidFill>
              <a:latin typeface="Stencil" panose="040409050D0802020404" pitchFamily="82" charset="0"/>
              <a:cs typeface="NikoshBAN" panose="02000000000000000000" pitchFamily="2" charset="0"/>
            </a:endParaRPr>
          </a:p>
          <a:p>
            <a:pPr algn="ctr"/>
            <a:endParaRPr lang="en-US" sz="4800" b="1" dirty="0">
              <a:solidFill>
                <a:srgbClr val="C00000"/>
              </a:solidFill>
              <a:latin typeface="Wide Latin" panose="020A0A07050505020404" pitchFamily="18" charset="0"/>
              <a:cs typeface="NikoshBAN" panose="02000000000000000000" pitchFamily="2" charset="0"/>
            </a:endParaRPr>
          </a:p>
        </p:txBody>
      </p:sp>
      <p:pic>
        <p:nvPicPr>
          <p:cNvPr id="7" name="Picture 6">
            <a:extLst>
              <a:ext uri="{FF2B5EF4-FFF2-40B4-BE49-F238E27FC236}">
                <a16:creationId xmlns:a16="http://schemas.microsoft.com/office/drawing/2014/main" id="{622D99E4-99FE-5CE1-0F4E-B17E7800DF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2111" y="835925"/>
            <a:ext cx="5707927" cy="5186149"/>
          </a:xfrm>
          <a:prstGeom prst="rect">
            <a:avLst/>
          </a:prstGeom>
          <a:ln w="38100">
            <a:solidFill>
              <a:srgbClr val="FF0000"/>
            </a:solidFill>
          </a:ln>
        </p:spPr>
      </p:pic>
    </p:spTree>
    <p:extLst>
      <p:ext uri="{BB962C8B-B14F-4D97-AF65-F5344CB8AC3E}">
        <p14:creationId xmlns:p14="http://schemas.microsoft.com/office/powerpoint/2010/main" val="2874270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1000"/>
                                        <p:tgtEl>
                                          <p:spTgt spid="3"/>
                                        </p:tgtEl>
                                      </p:cBhvr>
                                    </p:animEffect>
                                  </p:childTnLst>
                                </p:cTn>
                              </p:par>
                            </p:childTnLst>
                          </p:cTn>
                        </p:par>
                        <p:par>
                          <p:cTn id="8" fill="hold">
                            <p:stCondLst>
                              <p:cond delay="1000"/>
                            </p:stCondLst>
                            <p:childTnLst>
                              <p:par>
                                <p:cTn id="9" presetID="16" presetClass="entr" presetSubtype="37"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outVertical)">
                                      <p:cBhvr>
                                        <p:cTn id="11" dur="1000"/>
                                        <p:tgtEl>
                                          <p:spTgt spid="4"/>
                                        </p:tgtEl>
                                      </p:cBhvr>
                                    </p:animEffect>
                                  </p:childTnLst>
                                </p:cTn>
                              </p:par>
                              <p:par>
                                <p:cTn id="12" presetID="21" presetClass="entr" presetSubtype="8"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heel(8)">
                                      <p:cBhvr>
                                        <p:cTn id="1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C67A4-A559-A632-29D0-1FBC8067677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B133315-78D5-90D3-ECEA-9AF3EBFF1514}"/>
              </a:ext>
            </a:extLst>
          </p:cNvPr>
          <p:cNvSpPr txBox="1"/>
          <p:nvPr/>
        </p:nvSpPr>
        <p:spPr>
          <a:xfrm>
            <a:off x="0" y="-79690"/>
            <a:ext cx="257942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Rajib Dutta. </a:t>
            </a:r>
            <a:r>
              <a:rPr kumimoji="0" lang="en-US" sz="1200" b="0" i="0" u="none" strike="noStrike" kern="1200" cap="none" spc="0" normalizeH="0" baseline="0" noProof="0" dirty="0" err="1">
                <a:ln>
                  <a:noFill/>
                </a:ln>
                <a:solidFill>
                  <a:srgbClr val="FF0000"/>
                </a:solidFill>
                <a:effectLst/>
                <a:uLnTx/>
                <a:uFillTx/>
                <a:latin typeface="Garamond" panose="02020404030301010803"/>
                <a:ea typeface="+mn-ea"/>
                <a:cs typeface="+mn-cs"/>
              </a:rPr>
              <a:t>Bhingrol</a:t>
            </a: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 </a:t>
            </a:r>
            <a:r>
              <a:rPr kumimoji="0" lang="en-US" sz="1200" b="0" i="0" u="none" strike="noStrike" kern="1200" cap="none" spc="0" normalizeH="0" baseline="0" noProof="0" dirty="0" err="1">
                <a:ln>
                  <a:noFill/>
                </a:ln>
                <a:solidFill>
                  <a:srgbClr val="FF0000"/>
                </a:solidFill>
                <a:effectLst/>
                <a:uLnTx/>
                <a:uFillTx/>
                <a:latin typeface="Garamond" panose="02020404030301010803"/>
                <a:ea typeface="+mn-ea"/>
                <a:cs typeface="+mn-cs"/>
              </a:rPr>
              <a:t>gps</a:t>
            </a: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 Anwara. Ctg</a:t>
            </a: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a:t>
            </a:r>
          </a:p>
        </p:txBody>
      </p:sp>
      <p:sp>
        <p:nvSpPr>
          <p:cNvPr id="3" name="TextBox 2">
            <a:extLst>
              <a:ext uri="{FF2B5EF4-FFF2-40B4-BE49-F238E27FC236}">
                <a16:creationId xmlns:a16="http://schemas.microsoft.com/office/drawing/2014/main" id="{DB581B8B-3E2E-DC35-B550-0C425A302CFC}"/>
              </a:ext>
            </a:extLst>
          </p:cNvPr>
          <p:cNvSpPr txBox="1"/>
          <p:nvPr/>
        </p:nvSpPr>
        <p:spPr>
          <a:xfrm>
            <a:off x="1834308" y="650409"/>
            <a:ext cx="8736746" cy="707886"/>
          </a:xfrm>
          <a:prstGeom prst="rect">
            <a:avLst/>
          </a:prstGeom>
          <a:solidFill>
            <a:srgbClr val="C00000"/>
          </a:solidFill>
        </p:spPr>
        <p:txBody>
          <a:bodyPr wrap="square" rtlCol="0">
            <a:spAutoFit/>
          </a:bodyPr>
          <a:lstStyle/>
          <a:p>
            <a:pPr algn="ctr" defTabSz="457200">
              <a:defRPr/>
            </a:pPr>
            <a:r>
              <a:rPr lang="en-US" sz="4000" b="1" dirty="0">
                <a:solidFill>
                  <a:srgbClr val="FFFF00"/>
                </a:solidFill>
                <a:latin typeface="Times New Roman" panose="02020603050405020304" pitchFamily="18" charset="0"/>
                <a:cs typeface="Times New Roman" panose="02020603050405020304" pitchFamily="18" charset="0"/>
              </a:rPr>
              <a:t> Smoke</a:t>
            </a:r>
          </a:p>
        </p:txBody>
      </p:sp>
      <p:sp>
        <p:nvSpPr>
          <p:cNvPr id="5" name="TextBox 4">
            <a:extLst>
              <a:ext uri="{FF2B5EF4-FFF2-40B4-BE49-F238E27FC236}">
                <a16:creationId xmlns:a16="http://schemas.microsoft.com/office/drawing/2014/main" id="{95A96483-2EA8-F38B-2BEF-13271CD78B9F}"/>
              </a:ext>
            </a:extLst>
          </p:cNvPr>
          <p:cNvSpPr txBox="1"/>
          <p:nvPr/>
        </p:nvSpPr>
        <p:spPr>
          <a:xfrm>
            <a:off x="425355" y="6031068"/>
            <a:ext cx="11341290" cy="707886"/>
          </a:xfrm>
          <a:prstGeom prst="rect">
            <a:avLst/>
          </a:prstGeom>
          <a:solidFill>
            <a:srgbClr val="FFFF00"/>
          </a:solid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FF0000"/>
                </a:solidFill>
                <a:effectLst/>
                <a:uLnTx/>
                <a:uFillTx/>
                <a:latin typeface="NikoshBAN" panose="02000000000000000000" pitchFamily="2" charset="0"/>
                <a:cs typeface="NikoshBAN" panose="02000000000000000000" pitchFamily="2" charset="0"/>
              </a:rPr>
              <a:t>A visible vapor from fire or gases.</a:t>
            </a:r>
          </a:p>
        </p:txBody>
      </p:sp>
      <p:pic>
        <p:nvPicPr>
          <p:cNvPr id="7" name="Picture 6">
            <a:extLst>
              <a:ext uri="{FF2B5EF4-FFF2-40B4-BE49-F238E27FC236}">
                <a16:creationId xmlns:a16="http://schemas.microsoft.com/office/drawing/2014/main" id="{2DCE6CD1-3988-564D-CCF7-9893818347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5647" y="1470095"/>
            <a:ext cx="8134065" cy="4439385"/>
          </a:xfrm>
          <a:prstGeom prst="rect">
            <a:avLst/>
          </a:prstGeom>
        </p:spPr>
      </p:pic>
    </p:spTree>
    <p:extLst>
      <p:ext uri="{BB962C8B-B14F-4D97-AF65-F5344CB8AC3E}">
        <p14:creationId xmlns:p14="http://schemas.microsoft.com/office/powerpoint/2010/main" val="1305289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outVertical)">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iterate type="wd">
                                    <p:tmPct val="10000"/>
                                  </p:iterate>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695C9-71D8-DE48-1CE3-1DDB10A35AF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4816F2D-B538-EC32-E4AC-EB008A9923C0}"/>
              </a:ext>
            </a:extLst>
          </p:cNvPr>
          <p:cNvSpPr txBox="1"/>
          <p:nvPr/>
        </p:nvSpPr>
        <p:spPr>
          <a:xfrm>
            <a:off x="0" y="-79690"/>
            <a:ext cx="257942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Rajib Dutta. </a:t>
            </a:r>
            <a:r>
              <a:rPr kumimoji="0" lang="en-US" sz="1200" b="0" i="0" u="none" strike="noStrike" kern="1200" cap="none" spc="0" normalizeH="0" baseline="0" noProof="0" dirty="0" err="1">
                <a:ln>
                  <a:noFill/>
                </a:ln>
                <a:solidFill>
                  <a:srgbClr val="FF0000"/>
                </a:solidFill>
                <a:effectLst/>
                <a:uLnTx/>
                <a:uFillTx/>
                <a:latin typeface="Garamond" panose="02020404030301010803"/>
                <a:ea typeface="+mn-ea"/>
                <a:cs typeface="+mn-cs"/>
              </a:rPr>
              <a:t>Bhingrol</a:t>
            </a: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 </a:t>
            </a:r>
            <a:r>
              <a:rPr kumimoji="0" lang="en-US" sz="1200" b="0" i="0" u="none" strike="noStrike" kern="1200" cap="none" spc="0" normalizeH="0" baseline="0" noProof="0" dirty="0" err="1">
                <a:ln>
                  <a:noFill/>
                </a:ln>
                <a:solidFill>
                  <a:srgbClr val="FF0000"/>
                </a:solidFill>
                <a:effectLst/>
                <a:uLnTx/>
                <a:uFillTx/>
                <a:latin typeface="Garamond" panose="02020404030301010803"/>
                <a:ea typeface="+mn-ea"/>
                <a:cs typeface="+mn-cs"/>
              </a:rPr>
              <a:t>gps</a:t>
            </a: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 Anwara. Ctg</a:t>
            </a: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a:t>
            </a:r>
          </a:p>
        </p:txBody>
      </p:sp>
      <p:sp>
        <p:nvSpPr>
          <p:cNvPr id="3" name="TextBox 2">
            <a:extLst>
              <a:ext uri="{FF2B5EF4-FFF2-40B4-BE49-F238E27FC236}">
                <a16:creationId xmlns:a16="http://schemas.microsoft.com/office/drawing/2014/main" id="{216597B8-920B-312E-4FBE-06689BAB96DC}"/>
              </a:ext>
            </a:extLst>
          </p:cNvPr>
          <p:cNvSpPr txBox="1"/>
          <p:nvPr/>
        </p:nvSpPr>
        <p:spPr>
          <a:xfrm>
            <a:off x="1834308" y="650409"/>
            <a:ext cx="8736746" cy="707886"/>
          </a:xfrm>
          <a:prstGeom prst="rect">
            <a:avLst/>
          </a:prstGeom>
          <a:solidFill>
            <a:srgbClr val="C000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000" b="1" noProof="0" dirty="0">
                <a:solidFill>
                  <a:srgbClr val="FFFF00"/>
                </a:solidFill>
                <a:latin typeface="Times New Roman" panose="02020603050405020304" pitchFamily="18" charset="0"/>
                <a:cs typeface="Times New Roman" panose="02020603050405020304" pitchFamily="18" charset="0"/>
              </a:rPr>
              <a:t>Dust</a:t>
            </a:r>
            <a:r>
              <a:rPr kumimoji="0" lang="en-US" sz="40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 </a:t>
            </a:r>
          </a:p>
        </p:txBody>
      </p:sp>
      <p:sp>
        <p:nvSpPr>
          <p:cNvPr id="5" name="TextBox 4">
            <a:extLst>
              <a:ext uri="{FF2B5EF4-FFF2-40B4-BE49-F238E27FC236}">
                <a16:creationId xmlns:a16="http://schemas.microsoft.com/office/drawing/2014/main" id="{21EB0615-9F96-AC35-D942-28114F0BC52A}"/>
              </a:ext>
            </a:extLst>
          </p:cNvPr>
          <p:cNvSpPr txBox="1"/>
          <p:nvPr/>
        </p:nvSpPr>
        <p:spPr>
          <a:xfrm>
            <a:off x="638032" y="5973236"/>
            <a:ext cx="10915935" cy="584775"/>
          </a:xfrm>
          <a:prstGeom prst="rect">
            <a:avLst/>
          </a:prstGeom>
          <a:solidFill>
            <a:srgbClr val="FFFF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FF0000"/>
                </a:solidFill>
                <a:effectLst/>
                <a:uLnTx/>
                <a:uFillTx/>
                <a:latin typeface="NikoshBAN" panose="02000000000000000000" pitchFamily="2" charset="0"/>
                <a:ea typeface="+mn-ea"/>
                <a:cs typeface="NikoshBAN" panose="02000000000000000000" pitchFamily="2" charset="0"/>
              </a:rPr>
              <a:t>A fine, dry</a:t>
            </a:r>
            <a:r>
              <a:rPr kumimoji="0" lang="en-US" sz="3200" b="1" i="0" u="none" strike="noStrike" kern="0" cap="none" spc="0" normalizeH="0" noProof="0" dirty="0">
                <a:ln>
                  <a:noFill/>
                </a:ln>
                <a:solidFill>
                  <a:srgbClr val="FF0000"/>
                </a:solidFill>
                <a:effectLst/>
                <a:uLnTx/>
                <a:uFillTx/>
                <a:latin typeface="NikoshBAN" panose="02000000000000000000" pitchFamily="2" charset="0"/>
                <a:ea typeface="+mn-ea"/>
                <a:cs typeface="NikoshBAN" panose="02000000000000000000" pitchFamily="2" charset="0"/>
              </a:rPr>
              <a:t> powder made of tiny particles of earth</a:t>
            </a:r>
            <a:endParaRPr kumimoji="0" lang="en-US" sz="3200" b="1" i="0" u="none" strike="noStrike" kern="0" cap="none" spc="0" normalizeH="0" baseline="0" noProof="0" dirty="0">
              <a:ln>
                <a:noFill/>
              </a:ln>
              <a:solidFill>
                <a:srgbClr val="FF0000"/>
              </a:solidFill>
              <a:effectLst/>
              <a:uLnTx/>
              <a:uFillTx/>
              <a:latin typeface="NikoshBAN" panose="02000000000000000000" pitchFamily="2" charset="0"/>
              <a:ea typeface="+mn-ea"/>
              <a:cs typeface="NikoshBAN" panose="02000000000000000000" pitchFamily="2" charset="0"/>
            </a:endParaRPr>
          </a:p>
        </p:txBody>
      </p:sp>
      <p:pic>
        <p:nvPicPr>
          <p:cNvPr id="7" name="Picture 6">
            <a:extLst>
              <a:ext uri="{FF2B5EF4-FFF2-40B4-BE49-F238E27FC236}">
                <a16:creationId xmlns:a16="http://schemas.microsoft.com/office/drawing/2014/main" id="{2D454595-C16C-ADDF-A0ED-295BE96487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4151" y="1431226"/>
            <a:ext cx="7637060" cy="4469079"/>
          </a:xfrm>
          <a:prstGeom prst="rect">
            <a:avLst/>
          </a:prstGeom>
        </p:spPr>
      </p:pic>
    </p:spTree>
    <p:extLst>
      <p:ext uri="{BB962C8B-B14F-4D97-AF65-F5344CB8AC3E}">
        <p14:creationId xmlns:p14="http://schemas.microsoft.com/office/powerpoint/2010/main" val="1321295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37"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outVertical)">
                                      <p:cBhvr>
                                        <p:cTn id="15" dur="10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iterate type="wd">
                                    <p:tmPct val="10000"/>
                                  </p:iterate>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58570-8B09-0C2D-C47A-1A4E5476119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F9AD85E-79C7-26F0-F556-F62DB682B703}"/>
              </a:ext>
            </a:extLst>
          </p:cNvPr>
          <p:cNvSpPr txBox="1"/>
          <p:nvPr/>
        </p:nvSpPr>
        <p:spPr>
          <a:xfrm>
            <a:off x="0" y="-79690"/>
            <a:ext cx="257942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Rajib Dutta. </a:t>
            </a:r>
            <a:r>
              <a:rPr kumimoji="0" lang="en-US" sz="1200" b="0" i="0" u="none" strike="noStrike" kern="1200" cap="none" spc="0" normalizeH="0" baseline="0" noProof="0" dirty="0" err="1">
                <a:ln>
                  <a:noFill/>
                </a:ln>
                <a:solidFill>
                  <a:srgbClr val="FF0000"/>
                </a:solidFill>
                <a:effectLst/>
                <a:uLnTx/>
                <a:uFillTx/>
                <a:latin typeface="Garamond" panose="02020404030301010803"/>
                <a:ea typeface="+mn-ea"/>
                <a:cs typeface="+mn-cs"/>
              </a:rPr>
              <a:t>Bhingrol</a:t>
            </a: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 </a:t>
            </a:r>
            <a:r>
              <a:rPr kumimoji="0" lang="en-US" sz="1200" b="0" i="0" u="none" strike="noStrike" kern="1200" cap="none" spc="0" normalizeH="0" baseline="0" noProof="0" dirty="0" err="1">
                <a:ln>
                  <a:noFill/>
                </a:ln>
                <a:solidFill>
                  <a:srgbClr val="FF0000"/>
                </a:solidFill>
                <a:effectLst/>
                <a:uLnTx/>
                <a:uFillTx/>
                <a:latin typeface="Garamond" panose="02020404030301010803"/>
                <a:ea typeface="+mn-ea"/>
                <a:cs typeface="+mn-cs"/>
              </a:rPr>
              <a:t>gps</a:t>
            </a: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 Anwara. Ctg</a:t>
            </a: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a:t>
            </a:r>
          </a:p>
        </p:txBody>
      </p:sp>
      <p:sp>
        <p:nvSpPr>
          <p:cNvPr id="3" name="TextBox 2">
            <a:extLst>
              <a:ext uri="{FF2B5EF4-FFF2-40B4-BE49-F238E27FC236}">
                <a16:creationId xmlns:a16="http://schemas.microsoft.com/office/drawing/2014/main" id="{2A2D612C-8BA8-A9C7-BD68-363538AA2E3B}"/>
              </a:ext>
            </a:extLst>
          </p:cNvPr>
          <p:cNvSpPr txBox="1"/>
          <p:nvPr/>
        </p:nvSpPr>
        <p:spPr>
          <a:xfrm>
            <a:off x="1834307" y="335888"/>
            <a:ext cx="8736746" cy="707886"/>
          </a:xfrm>
          <a:prstGeom prst="rect">
            <a:avLst/>
          </a:prstGeom>
          <a:solidFill>
            <a:srgbClr val="C000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000" b="1" noProof="0" dirty="0">
                <a:solidFill>
                  <a:srgbClr val="FFFF00"/>
                </a:solidFill>
                <a:latin typeface="Times New Roman" panose="02020603050405020304" pitchFamily="18" charset="0"/>
                <a:cs typeface="Times New Roman" panose="02020603050405020304" pitchFamily="18" charset="0"/>
              </a:rPr>
              <a:t>Chemical</a:t>
            </a:r>
            <a:r>
              <a:rPr kumimoji="0" lang="en-US" sz="40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 </a:t>
            </a:r>
          </a:p>
        </p:txBody>
      </p:sp>
      <p:sp>
        <p:nvSpPr>
          <p:cNvPr id="5" name="TextBox 4">
            <a:extLst>
              <a:ext uri="{FF2B5EF4-FFF2-40B4-BE49-F238E27FC236}">
                <a16:creationId xmlns:a16="http://schemas.microsoft.com/office/drawing/2014/main" id="{D747F63A-D1B2-C1CD-F539-74F7F8E5CD25}"/>
              </a:ext>
            </a:extLst>
          </p:cNvPr>
          <p:cNvSpPr txBox="1"/>
          <p:nvPr/>
        </p:nvSpPr>
        <p:spPr>
          <a:xfrm>
            <a:off x="425355" y="5832897"/>
            <a:ext cx="11341290" cy="954107"/>
          </a:xfrm>
          <a:prstGeom prst="rect">
            <a:avLst/>
          </a:prstGeom>
          <a:solidFill>
            <a:schemeClr val="accent2">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7030A0"/>
                </a:solidFill>
                <a:effectLst/>
                <a:uLnTx/>
                <a:uFillTx/>
                <a:latin typeface="NikoshBAN" panose="02000000000000000000" pitchFamily="2" charset="0"/>
                <a:ea typeface="+mn-ea"/>
                <a:cs typeface="NikoshBAN" panose="02000000000000000000" pitchFamily="2" charset="0"/>
              </a:rPr>
              <a:t>Any substance with a definite composition and a constant set of properties.</a:t>
            </a:r>
          </a:p>
        </p:txBody>
      </p:sp>
      <p:pic>
        <p:nvPicPr>
          <p:cNvPr id="7" name="Picture 6">
            <a:extLst>
              <a:ext uri="{FF2B5EF4-FFF2-40B4-BE49-F238E27FC236}">
                <a16:creationId xmlns:a16="http://schemas.microsoft.com/office/drawing/2014/main" id="{7A7310E1-D4C7-F2A5-A55E-186C7B7B96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2263" y="1090020"/>
            <a:ext cx="7800833" cy="4696631"/>
          </a:xfrm>
          <a:prstGeom prst="rect">
            <a:avLst/>
          </a:prstGeom>
        </p:spPr>
      </p:pic>
    </p:spTree>
    <p:extLst>
      <p:ext uri="{BB962C8B-B14F-4D97-AF65-F5344CB8AC3E}">
        <p14:creationId xmlns:p14="http://schemas.microsoft.com/office/powerpoint/2010/main" val="1943996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4)">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outVertical)">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iterate type="wd">
                                    <p:tmPct val="10000"/>
                                  </p:iterate>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5D290-120F-4D84-BED9-4F2F4B81F05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2EBB229-5C73-81D5-8644-2BE784A5F377}"/>
              </a:ext>
            </a:extLst>
          </p:cNvPr>
          <p:cNvSpPr txBox="1"/>
          <p:nvPr/>
        </p:nvSpPr>
        <p:spPr>
          <a:xfrm>
            <a:off x="0" y="-79690"/>
            <a:ext cx="257942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Rajib Dutta. </a:t>
            </a:r>
            <a:r>
              <a:rPr kumimoji="0" lang="en-US" sz="1200" b="0" i="0" u="none" strike="noStrike" kern="1200" cap="none" spc="0" normalizeH="0" baseline="0" noProof="0" dirty="0" err="1">
                <a:ln>
                  <a:noFill/>
                </a:ln>
                <a:solidFill>
                  <a:srgbClr val="FF0000"/>
                </a:solidFill>
                <a:effectLst/>
                <a:uLnTx/>
                <a:uFillTx/>
                <a:latin typeface="Garamond" panose="02020404030301010803"/>
                <a:ea typeface="+mn-ea"/>
                <a:cs typeface="+mn-cs"/>
              </a:rPr>
              <a:t>Bhingrol</a:t>
            </a: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 </a:t>
            </a:r>
            <a:r>
              <a:rPr kumimoji="0" lang="en-US" sz="1200" b="0" i="0" u="none" strike="noStrike" kern="1200" cap="none" spc="0" normalizeH="0" baseline="0" noProof="0" dirty="0" err="1">
                <a:ln>
                  <a:noFill/>
                </a:ln>
                <a:solidFill>
                  <a:srgbClr val="FF0000"/>
                </a:solidFill>
                <a:effectLst/>
                <a:uLnTx/>
                <a:uFillTx/>
                <a:latin typeface="Garamond" panose="02020404030301010803"/>
                <a:ea typeface="+mn-ea"/>
                <a:cs typeface="+mn-cs"/>
              </a:rPr>
              <a:t>gps</a:t>
            </a: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 Anwara. Ctg</a:t>
            </a: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a:t>
            </a:r>
          </a:p>
        </p:txBody>
      </p:sp>
      <p:sp>
        <p:nvSpPr>
          <p:cNvPr id="3" name="TextBox 2">
            <a:extLst>
              <a:ext uri="{FF2B5EF4-FFF2-40B4-BE49-F238E27FC236}">
                <a16:creationId xmlns:a16="http://schemas.microsoft.com/office/drawing/2014/main" id="{D4639E11-49C8-7AD3-0990-BCC0A5D379CE}"/>
              </a:ext>
            </a:extLst>
          </p:cNvPr>
          <p:cNvSpPr txBox="1"/>
          <p:nvPr/>
        </p:nvSpPr>
        <p:spPr>
          <a:xfrm>
            <a:off x="1847955" y="384218"/>
            <a:ext cx="8736746" cy="707886"/>
          </a:xfrm>
          <a:prstGeom prst="rect">
            <a:avLst/>
          </a:prstGeom>
          <a:solidFill>
            <a:srgbClr val="C000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000" b="1" noProof="0" dirty="0">
                <a:solidFill>
                  <a:srgbClr val="FFFF00"/>
                </a:solidFill>
                <a:latin typeface="Times New Roman" panose="02020603050405020304" pitchFamily="18" charset="0"/>
                <a:cs typeface="Times New Roman" panose="02020603050405020304" pitchFamily="18" charset="0"/>
              </a:rPr>
              <a:t>Fossil fuels</a:t>
            </a:r>
            <a:r>
              <a:rPr kumimoji="0" lang="en-US" sz="40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 </a:t>
            </a:r>
          </a:p>
        </p:txBody>
      </p:sp>
      <p:sp>
        <p:nvSpPr>
          <p:cNvPr id="5" name="TextBox 4">
            <a:extLst>
              <a:ext uri="{FF2B5EF4-FFF2-40B4-BE49-F238E27FC236}">
                <a16:creationId xmlns:a16="http://schemas.microsoft.com/office/drawing/2014/main" id="{C3D536D3-444D-D79C-944F-E5A068163E4E}"/>
              </a:ext>
            </a:extLst>
          </p:cNvPr>
          <p:cNvSpPr txBox="1"/>
          <p:nvPr/>
        </p:nvSpPr>
        <p:spPr>
          <a:xfrm>
            <a:off x="6823879" y="3075057"/>
            <a:ext cx="4507040" cy="1323439"/>
          </a:xfrm>
          <a:prstGeom prst="rect">
            <a:avLst/>
          </a:prstGeom>
          <a:solidFill>
            <a:schemeClr val="accent4">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000" b="1" kern="0" noProof="0" dirty="0">
                <a:solidFill>
                  <a:srgbClr val="00B0F0"/>
                </a:solidFill>
                <a:latin typeface="NikoshBAN" panose="02000000000000000000" pitchFamily="2" charset="0"/>
                <a:cs typeface="NikoshBAN" panose="02000000000000000000" pitchFamily="2" charset="0"/>
              </a:rPr>
              <a:t>A</a:t>
            </a:r>
            <a:r>
              <a:rPr kumimoji="0" lang="en-US" sz="4000" b="1" i="0" u="none" strike="noStrike" kern="0" cap="none" spc="0" normalizeH="0" baseline="0" noProof="0" dirty="0">
                <a:ln>
                  <a:noFill/>
                </a:ln>
                <a:solidFill>
                  <a:srgbClr val="00B0F0"/>
                </a:solidFill>
                <a:effectLst/>
                <a:uLnTx/>
                <a:uFillTx/>
                <a:latin typeface="NikoshBAN" panose="02000000000000000000" pitchFamily="2" charset="0"/>
                <a:ea typeface="+mn-ea"/>
                <a:cs typeface="NikoshBAN" panose="02000000000000000000" pitchFamily="2" charset="0"/>
              </a:rPr>
              <a:t> non-renewable energy sources</a:t>
            </a:r>
          </a:p>
        </p:txBody>
      </p:sp>
      <p:pic>
        <p:nvPicPr>
          <p:cNvPr id="7" name="Picture 6">
            <a:extLst>
              <a:ext uri="{FF2B5EF4-FFF2-40B4-BE49-F238E27FC236}">
                <a16:creationId xmlns:a16="http://schemas.microsoft.com/office/drawing/2014/main" id="{3C196748-3602-1249-5862-AD71EC26F8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1081" y="1186680"/>
            <a:ext cx="5802303" cy="5192526"/>
          </a:xfrm>
          <a:prstGeom prst="rect">
            <a:avLst/>
          </a:prstGeom>
        </p:spPr>
      </p:pic>
    </p:spTree>
    <p:extLst>
      <p:ext uri="{BB962C8B-B14F-4D97-AF65-F5344CB8AC3E}">
        <p14:creationId xmlns:p14="http://schemas.microsoft.com/office/powerpoint/2010/main" val="24860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outVertical)">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iterate type="wd">
                                    <p:tmPct val="10000"/>
                                  </p:iterate>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9C703-F018-B47B-9ACD-3CBD851CF83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0AB7CB1-C7D7-4B40-F2CE-B86B92B2B206}"/>
              </a:ext>
            </a:extLst>
          </p:cNvPr>
          <p:cNvSpPr txBox="1"/>
          <p:nvPr/>
        </p:nvSpPr>
        <p:spPr>
          <a:xfrm>
            <a:off x="0" y="-79690"/>
            <a:ext cx="257942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Rajib Dutta. </a:t>
            </a:r>
            <a:r>
              <a:rPr kumimoji="0" lang="en-US" sz="1200" b="0" i="0" u="none" strike="noStrike" kern="1200" cap="none" spc="0" normalizeH="0" baseline="0" noProof="0" dirty="0" err="1">
                <a:ln>
                  <a:noFill/>
                </a:ln>
                <a:solidFill>
                  <a:srgbClr val="FF0000"/>
                </a:solidFill>
                <a:effectLst/>
                <a:uLnTx/>
                <a:uFillTx/>
                <a:latin typeface="Garamond" panose="02020404030301010803"/>
                <a:ea typeface="+mn-ea"/>
                <a:cs typeface="+mn-cs"/>
              </a:rPr>
              <a:t>Bhingrol</a:t>
            </a: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 </a:t>
            </a:r>
            <a:r>
              <a:rPr kumimoji="0" lang="en-US" sz="1200" b="0" i="0" u="none" strike="noStrike" kern="1200" cap="none" spc="0" normalizeH="0" baseline="0" noProof="0" dirty="0" err="1">
                <a:ln>
                  <a:noFill/>
                </a:ln>
                <a:solidFill>
                  <a:srgbClr val="FF0000"/>
                </a:solidFill>
                <a:effectLst/>
                <a:uLnTx/>
                <a:uFillTx/>
                <a:latin typeface="Garamond" panose="02020404030301010803"/>
                <a:ea typeface="+mn-ea"/>
                <a:cs typeface="+mn-cs"/>
              </a:rPr>
              <a:t>gps</a:t>
            </a: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 Anwara. Ctg</a:t>
            </a: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a:t>
            </a:r>
          </a:p>
        </p:txBody>
      </p:sp>
      <p:sp>
        <p:nvSpPr>
          <p:cNvPr id="3" name="TextBox 2">
            <a:extLst>
              <a:ext uri="{FF2B5EF4-FFF2-40B4-BE49-F238E27FC236}">
                <a16:creationId xmlns:a16="http://schemas.microsoft.com/office/drawing/2014/main" id="{9687104B-0FB0-9951-DABA-6A84B6D82735}"/>
              </a:ext>
            </a:extLst>
          </p:cNvPr>
          <p:cNvSpPr txBox="1"/>
          <p:nvPr/>
        </p:nvSpPr>
        <p:spPr>
          <a:xfrm>
            <a:off x="1727627" y="358159"/>
            <a:ext cx="8736746" cy="707886"/>
          </a:xfrm>
          <a:prstGeom prst="rect">
            <a:avLst/>
          </a:prstGeom>
          <a:solidFill>
            <a:srgbClr val="C000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000" b="1" dirty="0">
                <a:solidFill>
                  <a:srgbClr val="FFFF00"/>
                </a:solidFill>
                <a:latin typeface="Times New Roman" panose="02020603050405020304" pitchFamily="18" charset="0"/>
                <a:cs typeface="Times New Roman" panose="02020603050405020304" pitchFamily="18" charset="0"/>
              </a:rPr>
              <a:t>Power plant </a:t>
            </a:r>
            <a:r>
              <a:rPr kumimoji="0" lang="en-US" sz="40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 </a:t>
            </a:r>
          </a:p>
        </p:txBody>
      </p:sp>
      <p:sp>
        <p:nvSpPr>
          <p:cNvPr id="5" name="TextBox 4">
            <a:extLst>
              <a:ext uri="{FF2B5EF4-FFF2-40B4-BE49-F238E27FC236}">
                <a16:creationId xmlns:a16="http://schemas.microsoft.com/office/drawing/2014/main" id="{299DBF37-8C2E-24DB-9BD3-9DA3FEF64ADC}"/>
              </a:ext>
            </a:extLst>
          </p:cNvPr>
          <p:cNvSpPr txBox="1"/>
          <p:nvPr/>
        </p:nvSpPr>
        <p:spPr>
          <a:xfrm>
            <a:off x="425355" y="5723438"/>
            <a:ext cx="11341290" cy="954107"/>
          </a:xfrm>
          <a:prstGeom prst="rect">
            <a:avLst/>
          </a:prstGeom>
          <a:solidFill>
            <a:srgbClr val="FFFF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FF0000"/>
                </a:solidFill>
                <a:effectLst/>
                <a:uLnTx/>
                <a:uFillTx/>
                <a:latin typeface="NikoshBAN" panose="02000000000000000000" pitchFamily="2" charset="0"/>
                <a:ea typeface="+mn-ea"/>
                <a:cs typeface="NikoshBAN" panose="02000000000000000000" pitchFamily="2" charset="0"/>
              </a:rPr>
              <a:t>An industrial facility that generates electricity from energy sources</a:t>
            </a:r>
          </a:p>
        </p:txBody>
      </p:sp>
      <p:pic>
        <p:nvPicPr>
          <p:cNvPr id="7" name="Picture 6">
            <a:extLst>
              <a:ext uri="{FF2B5EF4-FFF2-40B4-BE49-F238E27FC236}">
                <a16:creationId xmlns:a16="http://schemas.microsoft.com/office/drawing/2014/main" id="{F1122418-A530-91A2-3538-BADEB56AFF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1134562"/>
            <a:ext cx="6858000" cy="4449169"/>
          </a:xfrm>
          <a:prstGeom prst="rect">
            <a:avLst/>
          </a:prstGeom>
        </p:spPr>
      </p:pic>
    </p:spTree>
    <p:extLst>
      <p:ext uri="{BB962C8B-B14F-4D97-AF65-F5344CB8AC3E}">
        <p14:creationId xmlns:p14="http://schemas.microsoft.com/office/powerpoint/2010/main" val="3176058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outVertical)">
                                      <p:cBhvr>
                                        <p:cTn id="14" dur="10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iterate type="wd">
                                    <p:tmPct val="10000"/>
                                  </p:iterate>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DF81D-9625-A0E9-10F2-B4CA3B83BDA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BDB1867-3026-DBBF-F456-C873A638F970}"/>
              </a:ext>
            </a:extLst>
          </p:cNvPr>
          <p:cNvSpPr txBox="1"/>
          <p:nvPr/>
        </p:nvSpPr>
        <p:spPr>
          <a:xfrm>
            <a:off x="0" y="-79690"/>
            <a:ext cx="257942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Rajib Dutta. </a:t>
            </a:r>
            <a:r>
              <a:rPr kumimoji="0" lang="en-US" sz="1200" b="0" i="0" u="none" strike="noStrike" kern="1200" cap="none" spc="0" normalizeH="0" baseline="0" noProof="0" dirty="0" err="1">
                <a:ln>
                  <a:noFill/>
                </a:ln>
                <a:solidFill>
                  <a:srgbClr val="FF0000"/>
                </a:solidFill>
                <a:effectLst/>
                <a:uLnTx/>
                <a:uFillTx/>
                <a:latin typeface="Garamond" panose="02020404030301010803"/>
                <a:ea typeface="+mn-ea"/>
                <a:cs typeface="+mn-cs"/>
              </a:rPr>
              <a:t>Bhingrol</a:t>
            </a: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 </a:t>
            </a:r>
            <a:r>
              <a:rPr kumimoji="0" lang="en-US" sz="1200" b="0" i="0" u="none" strike="noStrike" kern="1200" cap="none" spc="0" normalizeH="0" baseline="0" noProof="0" dirty="0" err="1">
                <a:ln>
                  <a:noFill/>
                </a:ln>
                <a:solidFill>
                  <a:srgbClr val="FF0000"/>
                </a:solidFill>
                <a:effectLst/>
                <a:uLnTx/>
                <a:uFillTx/>
                <a:latin typeface="Garamond" panose="02020404030301010803"/>
                <a:ea typeface="+mn-ea"/>
                <a:cs typeface="+mn-cs"/>
              </a:rPr>
              <a:t>gps</a:t>
            </a: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 Anwara. Ctg</a:t>
            </a: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a:t>
            </a:r>
          </a:p>
        </p:txBody>
      </p:sp>
      <p:sp>
        <p:nvSpPr>
          <p:cNvPr id="3" name="TextBox 2">
            <a:extLst>
              <a:ext uri="{FF2B5EF4-FFF2-40B4-BE49-F238E27FC236}">
                <a16:creationId xmlns:a16="http://schemas.microsoft.com/office/drawing/2014/main" id="{E0747E9E-2B18-52EB-63B8-FDD80AEEF468}"/>
              </a:ext>
            </a:extLst>
          </p:cNvPr>
          <p:cNvSpPr txBox="1"/>
          <p:nvPr/>
        </p:nvSpPr>
        <p:spPr>
          <a:xfrm>
            <a:off x="1834308" y="650409"/>
            <a:ext cx="8736746" cy="707886"/>
          </a:xfrm>
          <a:prstGeom prst="rect">
            <a:avLst/>
          </a:prstGeom>
          <a:solidFill>
            <a:srgbClr val="C000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000" b="1" noProof="0" dirty="0">
                <a:solidFill>
                  <a:srgbClr val="FFFF00"/>
                </a:solidFill>
                <a:latin typeface="Times New Roman" panose="02020603050405020304" pitchFamily="18" charset="0"/>
                <a:cs typeface="Times New Roman" panose="02020603050405020304" pitchFamily="18" charset="0"/>
              </a:rPr>
              <a:t>Bronchitis</a:t>
            </a:r>
            <a:r>
              <a:rPr kumimoji="0" lang="en-US" sz="40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 </a:t>
            </a:r>
          </a:p>
        </p:txBody>
      </p:sp>
      <p:sp>
        <p:nvSpPr>
          <p:cNvPr id="5" name="TextBox 4">
            <a:extLst>
              <a:ext uri="{FF2B5EF4-FFF2-40B4-BE49-F238E27FC236}">
                <a16:creationId xmlns:a16="http://schemas.microsoft.com/office/drawing/2014/main" id="{3EAF5FE8-9869-4E9E-C185-8956D572EE13}"/>
              </a:ext>
            </a:extLst>
          </p:cNvPr>
          <p:cNvSpPr txBox="1"/>
          <p:nvPr/>
        </p:nvSpPr>
        <p:spPr>
          <a:xfrm>
            <a:off x="569794" y="5919267"/>
            <a:ext cx="11052412" cy="646331"/>
          </a:xfrm>
          <a:prstGeom prst="rect">
            <a:avLst/>
          </a:prstGeom>
          <a:solidFill>
            <a:srgbClr val="FFFF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FF0000"/>
                </a:solidFill>
                <a:effectLst/>
                <a:uLnTx/>
                <a:uFillTx/>
                <a:latin typeface="NikoshBAN" panose="02000000000000000000" pitchFamily="2" charset="0"/>
                <a:cs typeface="NikoshBAN" panose="02000000000000000000" pitchFamily="2" charset="0"/>
              </a:rPr>
              <a:t>A kind of diseases of lungs.</a:t>
            </a:r>
          </a:p>
        </p:txBody>
      </p:sp>
      <p:pic>
        <p:nvPicPr>
          <p:cNvPr id="7" name="Picture 6">
            <a:extLst>
              <a:ext uri="{FF2B5EF4-FFF2-40B4-BE49-F238E27FC236}">
                <a16:creationId xmlns:a16="http://schemas.microsoft.com/office/drawing/2014/main" id="{526E2CB5-0238-6C63-21E4-5919EEC41F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1422950"/>
            <a:ext cx="6858000" cy="4431661"/>
          </a:xfrm>
          <a:prstGeom prst="rect">
            <a:avLst/>
          </a:prstGeom>
        </p:spPr>
      </p:pic>
    </p:spTree>
    <p:extLst>
      <p:ext uri="{BB962C8B-B14F-4D97-AF65-F5344CB8AC3E}">
        <p14:creationId xmlns:p14="http://schemas.microsoft.com/office/powerpoint/2010/main" val="2880718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outVertical)">
                                      <p:cBhvr>
                                        <p:cTn id="14" dur="10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iterate type="wd">
                                    <p:tmPct val="10000"/>
                                  </p:iterate>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0221E-476E-06E4-B01B-EBEBEA8826E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53A9914-14C3-3334-8FA0-0486B4D52038}"/>
              </a:ext>
            </a:extLst>
          </p:cNvPr>
          <p:cNvSpPr txBox="1"/>
          <p:nvPr/>
        </p:nvSpPr>
        <p:spPr>
          <a:xfrm>
            <a:off x="0" y="-79690"/>
            <a:ext cx="257942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Rajib Dutta. </a:t>
            </a:r>
            <a:r>
              <a:rPr kumimoji="0" lang="en-US" sz="1200" b="0" i="0" u="none" strike="noStrike" kern="1200" cap="none" spc="0" normalizeH="0" baseline="0" noProof="0" dirty="0" err="1">
                <a:ln>
                  <a:noFill/>
                </a:ln>
                <a:solidFill>
                  <a:srgbClr val="FF0000"/>
                </a:solidFill>
                <a:effectLst/>
                <a:uLnTx/>
                <a:uFillTx/>
                <a:latin typeface="Garamond" panose="02020404030301010803"/>
                <a:ea typeface="+mn-ea"/>
                <a:cs typeface="+mn-cs"/>
              </a:rPr>
              <a:t>Bhingrol</a:t>
            </a: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 </a:t>
            </a:r>
            <a:r>
              <a:rPr kumimoji="0" lang="en-US" sz="1200" b="0" i="0" u="none" strike="noStrike" kern="1200" cap="none" spc="0" normalizeH="0" baseline="0" noProof="0" dirty="0" err="1">
                <a:ln>
                  <a:noFill/>
                </a:ln>
                <a:solidFill>
                  <a:srgbClr val="FF0000"/>
                </a:solidFill>
                <a:effectLst/>
                <a:uLnTx/>
                <a:uFillTx/>
                <a:latin typeface="Garamond" panose="02020404030301010803"/>
                <a:ea typeface="+mn-ea"/>
                <a:cs typeface="+mn-cs"/>
              </a:rPr>
              <a:t>gps</a:t>
            </a: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 Anwara. Ctg</a:t>
            </a: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a:t>
            </a:r>
          </a:p>
        </p:txBody>
      </p:sp>
      <p:sp>
        <p:nvSpPr>
          <p:cNvPr id="3" name="TextBox 2">
            <a:extLst>
              <a:ext uri="{FF2B5EF4-FFF2-40B4-BE49-F238E27FC236}">
                <a16:creationId xmlns:a16="http://schemas.microsoft.com/office/drawing/2014/main" id="{3B587F05-DA18-28DF-5693-C557911EF57A}"/>
              </a:ext>
            </a:extLst>
          </p:cNvPr>
          <p:cNvSpPr txBox="1"/>
          <p:nvPr/>
        </p:nvSpPr>
        <p:spPr>
          <a:xfrm>
            <a:off x="1834308" y="449193"/>
            <a:ext cx="8736746" cy="707886"/>
          </a:xfrm>
          <a:prstGeom prst="rect">
            <a:avLst/>
          </a:prstGeom>
          <a:solidFill>
            <a:srgbClr val="C000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000" b="1" noProof="0" dirty="0">
                <a:solidFill>
                  <a:srgbClr val="FFFF00"/>
                </a:solidFill>
                <a:latin typeface="Times New Roman" panose="02020603050405020304" pitchFamily="18" charset="0"/>
                <a:cs typeface="Times New Roman" panose="02020603050405020304" pitchFamily="18" charset="0"/>
              </a:rPr>
              <a:t>Global warming</a:t>
            </a:r>
            <a:r>
              <a:rPr kumimoji="0" lang="en-US" sz="40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 </a:t>
            </a:r>
          </a:p>
        </p:txBody>
      </p:sp>
      <p:sp>
        <p:nvSpPr>
          <p:cNvPr id="5" name="TextBox 4">
            <a:extLst>
              <a:ext uri="{FF2B5EF4-FFF2-40B4-BE49-F238E27FC236}">
                <a16:creationId xmlns:a16="http://schemas.microsoft.com/office/drawing/2014/main" id="{00EA0D6C-D46E-94DB-0C70-820D284AB516}"/>
              </a:ext>
            </a:extLst>
          </p:cNvPr>
          <p:cNvSpPr txBox="1"/>
          <p:nvPr/>
        </p:nvSpPr>
        <p:spPr>
          <a:xfrm>
            <a:off x="425355" y="6031068"/>
            <a:ext cx="11341290" cy="584775"/>
          </a:xfrm>
          <a:prstGeom prst="rect">
            <a:avLst/>
          </a:prstGeom>
          <a:solidFill>
            <a:srgbClr val="FFFF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FF0000"/>
                </a:solidFill>
                <a:effectLst/>
                <a:uLnTx/>
                <a:uFillTx/>
                <a:latin typeface="NikoshBAN" panose="02000000000000000000" pitchFamily="2" charset="0"/>
                <a:ea typeface="+mn-ea"/>
                <a:cs typeface="NikoshBAN" panose="02000000000000000000" pitchFamily="2" charset="0"/>
              </a:rPr>
              <a:t>The long term rise in earth’s temperature.</a:t>
            </a:r>
          </a:p>
        </p:txBody>
      </p:sp>
      <p:pic>
        <p:nvPicPr>
          <p:cNvPr id="7" name="Picture 6">
            <a:extLst>
              <a:ext uri="{FF2B5EF4-FFF2-40B4-BE49-F238E27FC236}">
                <a16:creationId xmlns:a16="http://schemas.microsoft.com/office/drawing/2014/main" id="{9E28C92F-23C5-8A77-70C6-4A6CFD00B2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3977" y="1211049"/>
            <a:ext cx="6204045" cy="4766049"/>
          </a:xfrm>
          <a:prstGeom prst="rect">
            <a:avLst/>
          </a:prstGeom>
        </p:spPr>
      </p:pic>
    </p:spTree>
    <p:extLst>
      <p:ext uri="{BB962C8B-B14F-4D97-AF65-F5344CB8AC3E}">
        <p14:creationId xmlns:p14="http://schemas.microsoft.com/office/powerpoint/2010/main" val="3808533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outVertical)">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iterate type="wd">
                                    <p:tmPct val="10000"/>
                                  </p:iterate>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BC1F93-84C2-359B-F2FE-52DECC24DE8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FA0A5F0-1EF6-0B42-6007-6410728A7A34}"/>
              </a:ext>
            </a:extLst>
          </p:cNvPr>
          <p:cNvSpPr txBox="1"/>
          <p:nvPr/>
        </p:nvSpPr>
        <p:spPr>
          <a:xfrm>
            <a:off x="0" y="-79690"/>
            <a:ext cx="257942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Rajib Dutta. </a:t>
            </a:r>
            <a:r>
              <a:rPr kumimoji="0" lang="en-US" sz="1200" b="0" i="0" u="none" strike="noStrike" kern="1200" cap="none" spc="0" normalizeH="0" baseline="0" noProof="0" dirty="0" err="1">
                <a:ln>
                  <a:noFill/>
                </a:ln>
                <a:solidFill>
                  <a:srgbClr val="FF0000"/>
                </a:solidFill>
                <a:effectLst/>
                <a:uLnTx/>
                <a:uFillTx/>
                <a:latin typeface="Garamond" panose="02020404030301010803"/>
                <a:ea typeface="+mn-ea"/>
                <a:cs typeface="+mn-cs"/>
              </a:rPr>
              <a:t>Bhingrol</a:t>
            </a: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 </a:t>
            </a:r>
            <a:r>
              <a:rPr kumimoji="0" lang="en-US" sz="1200" b="0" i="0" u="none" strike="noStrike" kern="1200" cap="none" spc="0" normalizeH="0" baseline="0" noProof="0" dirty="0" err="1">
                <a:ln>
                  <a:noFill/>
                </a:ln>
                <a:solidFill>
                  <a:srgbClr val="FF0000"/>
                </a:solidFill>
                <a:effectLst/>
                <a:uLnTx/>
                <a:uFillTx/>
                <a:latin typeface="Garamond" panose="02020404030301010803"/>
                <a:ea typeface="+mn-ea"/>
                <a:cs typeface="+mn-cs"/>
              </a:rPr>
              <a:t>gps</a:t>
            </a: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 Anwara. Ctg</a:t>
            </a: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a:t>
            </a:r>
          </a:p>
        </p:txBody>
      </p:sp>
      <p:sp>
        <p:nvSpPr>
          <p:cNvPr id="3" name="TextBox 2">
            <a:extLst>
              <a:ext uri="{FF2B5EF4-FFF2-40B4-BE49-F238E27FC236}">
                <a16:creationId xmlns:a16="http://schemas.microsoft.com/office/drawing/2014/main" id="{3E74895C-0401-A2EF-A8FF-E711A0AC2751}"/>
              </a:ext>
            </a:extLst>
          </p:cNvPr>
          <p:cNvSpPr txBox="1"/>
          <p:nvPr/>
        </p:nvSpPr>
        <p:spPr>
          <a:xfrm>
            <a:off x="1727627" y="354298"/>
            <a:ext cx="8736746" cy="707886"/>
          </a:xfrm>
          <a:prstGeom prst="rect">
            <a:avLst/>
          </a:prstGeom>
          <a:solidFill>
            <a:srgbClr val="C000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000" b="1" noProof="0" dirty="0">
                <a:solidFill>
                  <a:srgbClr val="FFFF00"/>
                </a:solidFill>
                <a:latin typeface="Times New Roman" panose="02020603050405020304" pitchFamily="18" charset="0"/>
                <a:cs typeface="Times New Roman" panose="02020603050405020304" pitchFamily="18" charset="0"/>
              </a:rPr>
              <a:t>Ozone Layer</a:t>
            </a:r>
            <a:r>
              <a:rPr kumimoji="0" lang="en-US" sz="40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 </a:t>
            </a:r>
          </a:p>
        </p:txBody>
      </p:sp>
      <p:sp>
        <p:nvSpPr>
          <p:cNvPr id="5" name="TextBox 4">
            <a:extLst>
              <a:ext uri="{FF2B5EF4-FFF2-40B4-BE49-F238E27FC236}">
                <a16:creationId xmlns:a16="http://schemas.microsoft.com/office/drawing/2014/main" id="{EF951A6C-F835-075B-1C1F-B13CDAFF7D64}"/>
              </a:ext>
            </a:extLst>
          </p:cNvPr>
          <p:cNvSpPr txBox="1"/>
          <p:nvPr/>
        </p:nvSpPr>
        <p:spPr>
          <a:xfrm>
            <a:off x="425355" y="5731160"/>
            <a:ext cx="11341290" cy="584775"/>
          </a:xfrm>
          <a:prstGeom prst="rect">
            <a:avLst/>
          </a:prstGeom>
          <a:solidFill>
            <a:srgbClr val="FFFF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FF0000"/>
                </a:solidFill>
                <a:effectLst/>
                <a:uLnTx/>
                <a:uFillTx/>
                <a:latin typeface="NikoshBAN" panose="02000000000000000000" pitchFamily="2" charset="0"/>
                <a:cs typeface="NikoshBAN" panose="02000000000000000000" pitchFamily="2" charset="0"/>
              </a:rPr>
              <a:t>A layer of earth’s stratosphere.</a:t>
            </a:r>
          </a:p>
        </p:txBody>
      </p:sp>
      <p:pic>
        <p:nvPicPr>
          <p:cNvPr id="6" name="Picture 5">
            <a:extLst>
              <a:ext uri="{FF2B5EF4-FFF2-40B4-BE49-F238E27FC236}">
                <a16:creationId xmlns:a16="http://schemas.microsoft.com/office/drawing/2014/main" id="{FC9065D4-6599-70FB-7244-45464E438D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1126840"/>
            <a:ext cx="6858000" cy="4543462"/>
          </a:xfrm>
          <a:prstGeom prst="rect">
            <a:avLst/>
          </a:prstGeom>
        </p:spPr>
      </p:pic>
    </p:spTree>
    <p:extLst>
      <p:ext uri="{BB962C8B-B14F-4D97-AF65-F5344CB8AC3E}">
        <p14:creationId xmlns:p14="http://schemas.microsoft.com/office/powerpoint/2010/main" val="4200105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outVertical)">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iterate type="wd">
                                    <p:tmPct val="10000"/>
                                  </p:iterate>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A0AEC-5797-5EA1-89E9-1FB3AF248E8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4710956-0C0A-DDA1-7FC8-96671F343D6D}"/>
              </a:ext>
            </a:extLst>
          </p:cNvPr>
          <p:cNvSpPr txBox="1"/>
          <p:nvPr/>
        </p:nvSpPr>
        <p:spPr>
          <a:xfrm>
            <a:off x="0" y="-79690"/>
            <a:ext cx="257942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Rajib Dutta. </a:t>
            </a:r>
            <a:r>
              <a:rPr kumimoji="0" lang="en-US" sz="1200" b="0" i="0" u="none" strike="noStrike" kern="1200" cap="none" spc="0" normalizeH="0" baseline="0" noProof="0" dirty="0" err="1">
                <a:ln>
                  <a:noFill/>
                </a:ln>
                <a:solidFill>
                  <a:srgbClr val="FF0000"/>
                </a:solidFill>
                <a:effectLst/>
                <a:uLnTx/>
                <a:uFillTx/>
                <a:latin typeface="Garamond" panose="02020404030301010803"/>
                <a:ea typeface="+mn-ea"/>
                <a:cs typeface="+mn-cs"/>
              </a:rPr>
              <a:t>Bhingrol</a:t>
            </a: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 </a:t>
            </a:r>
            <a:r>
              <a:rPr kumimoji="0" lang="en-US" sz="1200" b="0" i="0" u="none" strike="noStrike" kern="1200" cap="none" spc="0" normalizeH="0" baseline="0" noProof="0" dirty="0" err="1">
                <a:ln>
                  <a:noFill/>
                </a:ln>
                <a:solidFill>
                  <a:srgbClr val="FF0000"/>
                </a:solidFill>
                <a:effectLst/>
                <a:uLnTx/>
                <a:uFillTx/>
                <a:latin typeface="Garamond" panose="02020404030301010803"/>
                <a:ea typeface="+mn-ea"/>
                <a:cs typeface="+mn-cs"/>
              </a:rPr>
              <a:t>gps</a:t>
            </a: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 Anwara. Ctg</a:t>
            </a: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a:t>
            </a:r>
          </a:p>
        </p:txBody>
      </p:sp>
      <p:sp>
        <p:nvSpPr>
          <p:cNvPr id="3" name="TextBox 2">
            <a:extLst>
              <a:ext uri="{FF2B5EF4-FFF2-40B4-BE49-F238E27FC236}">
                <a16:creationId xmlns:a16="http://schemas.microsoft.com/office/drawing/2014/main" id="{041D8058-6BCC-88BE-98B1-7579C050C33F}"/>
              </a:ext>
            </a:extLst>
          </p:cNvPr>
          <p:cNvSpPr txBox="1"/>
          <p:nvPr/>
        </p:nvSpPr>
        <p:spPr>
          <a:xfrm>
            <a:off x="1727627" y="289642"/>
            <a:ext cx="8736746" cy="707886"/>
          </a:xfrm>
          <a:prstGeom prst="rect">
            <a:avLst/>
          </a:prstGeom>
          <a:solidFill>
            <a:srgbClr val="C000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000" b="1" noProof="0" dirty="0">
                <a:solidFill>
                  <a:srgbClr val="FFFF00"/>
                </a:solidFill>
                <a:latin typeface="Times New Roman" panose="02020603050405020304" pitchFamily="18" charset="0"/>
                <a:cs typeface="Times New Roman" panose="02020603050405020304" pitchFamily="18" charset="0"/>
              </a:rPr>
              <a:t>Atmosphere</a:t>
            </a:r>
            <a:r>
              <a:rPr kumimoji="0" lang="en-US" sz="40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 </a:t>
            </a:r>
          </a:p>
        </p:txBody>
      </p:sp>
      <p:sp>
        <p:nvSpPr>
          <p:cNvPr id="5" name="TextBox 4">
            <a:extLst>
              <a:ext uri="{FF2B5EF4-FFF2-40B4-BE49-F238E27FC236}">
                <a16:creationId xmlns:a16="http://schemas.microsoft.com/office/drawing/2014/main" id="{67A5A24A-8F46-D24C-13CC-00109D519A24}"/>
              </a:ext>
            </a:extLst>
          </p:cNvPr>
          <p:cNvSpPr txBox="1"/>
          <p:nvPr/>
        </p:nvSpPr>
        <p:spPr>
          <a:xfrm>
            <a:off x="664191" y="5656656"/>
            <a:ext cx="10863618" cy="1077218"/>
          </a:xfrm>
          <a:prstGeom prst="rect">
            <a:avLst/>
          </a:prstGeom>
          <a:solidFill>
            <a:schemeClr val="accent2">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FF0000"/>
                </a:solidFill>
                <a:effectLst/>
                <a:uLnTx/>
                <a:uFillTx/>
                <a:latin typeface="NikoshBAN" panose="02000000000000000000" pitchFamily="2" charset="0"/>
                <a:ea typeface="+mn-ea"/>
                <a:cs typeface="NikoshBAN" panose="02000000000000000000" pitchFamily="2" charset="0"/>
              </a:rPr>
              <a:t>A thin layer of gases surrounding earth, held in place by gravity</a:t>
            </a:r>
          </a:p>
        </p:txBody>
      </p:sp>
      <p:pic>
        <p:nvPicPr>
          <p:cNvPr id="7" name="Picture 6">
            <a:extLst>
              <a:ext uri="{FF2B5EF4-FFF2-40B4-BE49-F238E27FC236}">
                <a16:creationId xmlns:a16="http://schemas.microsoft.com/office/drawing/2014/main" id="{7BEE1968-2333-83B2-1CB4-189EB3B2A5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1228" y="997528"/>
            <a:ext cx="6829544" cy="4659128"/>
          </a:xfrm>
          <a:prstGeom prst="rect">
            <a:avLst/>
          </a:prstGeom>
        </p:spPr>
      </p:pic>
    </p:spTree>
    <p:extLst>
      <p:ext uri="{BB962C8B-B14F-4D97-AF65-F5344CB8AC3E}">
        <p14:creationId xmlns:p14="http://schemas.microsoft.com/office/powerpoint/2010/main" val="2145892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outVertical)">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iterate type="wd">
                                    <p:tmPct val="10000"/>
                                  </p:iterate>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7A82A-C52B-D19C-D756-17D3BEB1EB6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1B7E38C-74EA-C536-314C-EAC6BE361FCA}"/>
              </a:ext>
            </a:extLst>
          </p:cNvPr>
          <p:cNvSpPr txBox="1"/>
          <p:nvPr/>
        </p:nvSpPr>
        <p:spPr>
          <a:xfrm>
            <a:off x="0" y="-79690"/>
            <a:ext cx="257942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Rajib Dutta. </a:t>
            </a:r>
            <a:r>
              <a:rPr kumimoji="0" lang="en-US" sz="1200" b="0" i="0" u="none" strike="noStrike" kern="1200" cap="none" spc="0" normalizeH="0" baseline="0" noProof="0" dirty="0" err="1">
                <a:ln>
                  <a:noFill/>
                </a:ln>
                <a:solidFill>
                  <a:srgbClr val="FF0000"/>
                </a:solidFill>
                <a:effectLst/>
                <a:uLnTx/>
                <a:uFillTx/>
                <a:latin typeface="Garamond" panose="02020404030301010803"/>
                <a:ea typeface="+mn-ea"/>
                <a:cs typeface="+mn-cs"/>
              </a:rPr>
              <a:t>Bhingrol</a:t>
            </a: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 </a:t>
            </a:r>
            <a:r>
              <a:rPr kumimoji="0" lang="en-US" sz="1200" b="0" i="0" u="none" strike="noStrike" kern="1200" cap="none" spc="0" normalizeH="0" baseline="0" noProof="0" dirty="0" err="1">
                <a:ln>
                  <a:noFill/>
                </a:ln>
                <a:solidFill>
                  <a:srgbClr val="FF0000"/>
                </a:solidFill>
                <a:effectLst/>
                <a:uLnTx/>
                <a:uFillTx/>
                <a:latin typeface="Garamond" panose="02020404030301010803"/>
                <a:ea typeface="+mn-ea"/>
                <a:cs typeface="+mn-cs"/>
              </a:rPr>
              <a:t>gps</a:t>
            </a: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 Anwara. Ctg</a:t>
            </a: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a:t>
            </a:r>
          </a:p>
        </p:txBody>
      </p:sp>
      <p:sp>
        <p:nvSpPr>
          <p:cNvPr id="3" name="TextBox 2">
            <a:extLst>
              <a:ext uri="{FF2B5EF4-FFF2-40B4-BE49-F238E27FC236}">
                <a16:creationId xmlns:a16="http://schemas.microsoft.com/office/drawing/2014/main" id="{5EB4A968-0C97-3F1F-4533-0898B4B09C70}"/>
              </a:ext>
            </a:extLst>
          </p:cNvPr>
          <p:cNvSpPr txBox="1"/>
          <p:nvPr/>
        </p:nvSpPr>
        <p:spPr>
          <a:xfrm>
            <a:off x="1727627" y="357260"/>
            <a:ext cx="8736746" cy="707886"/>
          </a:xfrm>
          <a:prstGeom prst="rect">
            <a:avLst/>
          </a:prstGeom>
          <a:solidFill>
            <a:srgbClr val="C000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000" b="1" noProof="0" dirty="0">
                <a:solidFill>
                  <a:srgbClr val="FFFF00"/>
                </a:solidFill>
                <a:latin typeface="Times New Roman" panose="02020603050405020304" pitchFamily="18" charset="0"/>
                <a:cs typeface="Times New Roman" panose="02020603050405020304" pitchFamily="18" charset="0"/>
              </a:rPr>
              <a:t>Planting Trees</a:t>
            </a:r>
            <a:r>
              <a:rPr kumimoji="0" lang="en-US" sz="40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 </a:t>
            </a:r>
          </a:p>
        </p:txBody>
      </p:sp>
      <p:sp>
        <p:nvSpPr>
          <p:cNvPr id="5" name="TextBox 4">
            <a:extLst>
              <a:ext uri="{FF2B5EF4-FFF2-40B4-BE49-F238E27FC236}">
                <a16:creationId xmlns:a16="http://schemas.microsoft.com/office/drawing/2014/main" id="{FE84DD38-2DC1-4E97-23E1-4B81723E82F2}"/>
              </a:ext>
            </a:extLst>
          </p:cNvPr>
          <p:cNvSpPr txBox="1"/>
          <p:nvPr/>
        </p:nvSpPr>
        <p:spPr>
          <a:xfrm>
            <a:off x="425355" y="6031068"/>
            <a:ext cx="11341290" cy="584775"/>
          </a:xfrm>
          <a:prstGeom prst="rect">
            <a:avLst/>
          </a:prstGeom>
          <a:solidFill>
            <a:srgbClr val="FFFF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3200" b="1" kern="0" dirty="0">
                <a:solidFill>
                  <a:srgbClr val="FF0000"/>
                </a:solidFill>
                <a:latin typeface="NikoshBAN" panose="02000000000000000000" pitchFamily="2" charset="0"/>
                <a:cs typeface="NikoshBAN" panose="02000000000000000000" pitchFamily="2" charset="0"/>
              </a:rPr>
              <a:t>Placing a young tree, sapling or seed into the ground</a:t>
            </a:r>
            <a:endParaRPr kumimoji="0" lang="en-US" sz="3200" b="1" i="0" u="none" strike="noStrike" kern="0" cap="none" spc="0" normalizeH="0" baseline="0" noProof="0" dirty="0">
              <a:ln>
                <a:noFill/>
              </a:ln>
              <a:solidFill>
                <a:srgbClr val="FF0000"/>
              </a:solidFill>
              <a:effectLst/>
              <a:uLnTx/>
              <a:uFillTx/>
              <a:latin typeface="NikoshBAN" panose="02000000000000000000" pitchFamily="2" charset="0"/>
              <a:cs typeface="NikoshBAN" panose="02000000000000000000" pitchFamily="2" charset="0"/>
            </a:endParaRPr>
          </a:p>
        </p:txBody>
      </p:sp>
      <p:pic>
        <p:nvPicPr>
          <p:cNvPr id="7" name="Picture 6">
            <a:extLst>
              <a:ext uri="{FF2B5EF4-FFF2-40B4-BE49-F238E27FC236}">
                <a16:creationId xmlns:a16="http://schemas.microsoft.com/office/drawing/2014/main" id="{AACA341B-1C74-BC53-F2FC-6E7491B7F3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1132764"/>
            <a:ext cx="6858000" cy="4830686"/>
          </a:xfrm>
          <a:prstGeom prst="rect">
            <a:avLst/>
          </a:prstGeom>
        </p:spPr>
      </p:pic>
    </p:spTree>
    <p:extLst>
      <p:ext uri="{BB962C8B-B14F-4D97-AF65-F5344CB8AC3E}">
        <p14:creationId xmlns:p14="http://schemas.microsoft.com/office/powerpoint/2010/main" val="990498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outVertical)">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iterate type="wd">
                                    <p:tmPct val="10000"/>
                                  </p:iterate>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90529-B66E-1FB2-5F50-AFB195402E9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1377BEC-C1EB-3CAA-ECDE-4B1995690239}"/>
              </a:ext>
            </a:extLst>
          </p:cNvPr>
          <p:cNvSpPr txBox="1"/>
          <p:nvPr/>
        </p:nvSpPr>
        <p:spPr>
          <a:xfrm>
            <a:off x="0" y="-79690"/>
            <a:ext cx="257942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Rajib Dutta. </a:t>
            </a:r>
            <a:r>
              <a:rPr kumimoji="0" lang="en-US" sz="1200" b="0" i="0" u="none" strike="noStrike" kern="1200" cap="none" spc="0" normalizeH="0" baseline="0" noProof="0" dirty="0" err="1">
                <a:ln>
                  <a:noFill/>
                </a:ln>
                <a:solidFill>
                  <a:srgbClr val="FF0000"/>
                </a:solidFill>
                <a:effectLst/>
                <a:uLnTx/>
                <a:uFillTx/>
                <a:latin typeface="Garamond" panose="02020404030301010803"/>
                <a:ea typeface="+mn-ea"/>
                <a:cs typeface="+mn-cs"/>
              </a:rPr>
              <a:t>Bhingrol</a:t>
            </a: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 </a:t>
            </a:r>
            <a:r>
              <a:rPr kumimoji="0" lang="en-US" sz="1200" b="0" i="0" u="none" strike="noStrike" kern="1200" cap="none" spc="0" normalizeH="0" baseline="0" noProof="0" dirty="0" err="1">
                <a:ln>
                  <a:noFill/>
                </a:ln>
                <a:solidFill>
                  <a:srgbClr val="FF0000"/>
                </a:solidFill>
                <a:effectLst/>
                <a:uLnTx/>
                <a:uFillTx/>
                <a:latin typeface="Garamond" panose="02020404030301010803"/>
                <a:ea typeface="+mn-ea"/>
                <a:cs typeface="+mn-cs"/>
              </a:rPr>
              <a:t>gps</a:t>
            </a: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 Anwara. Ctg</a:t>
            </a: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a:t>
            </a:r>
          </a:p>
        </p:txBody>
      </p:sp>
      <p:sp>
        <p:nvSpPr>
          <p:cNvPr id="3" name="TextBox 2">
            <a:extLst>
              <a:ext uri="{FF2B5EF4-FFF2-40B4-BE49-F238E27FC236}">
                <a16:creationId xmlns:a16="http://schemas.microsoft.com/office/drawing/2014/main" id="{A9196CA3-52E0-4266-45DF-E8E18418FF8F}"/>
              </a:ext>
            </a:extLst>
          </p:cNvPr>
          <p:cNvSpPr txBox="1"/>
          <p:nvPr/>
        </p:nvSpPr>
        <p:spPr>
          <a:xfrm>
            <a:off x="1811218" y="289642"/>
            <a:ext cx="8736746" cy="707886"/>
          </a:xfrm>
          <a:prstGeom prst="rect">
            <a:avLst/>
          </a:prstGeom>
          <a:solidFill>
            <a:srgbClr val="C000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000" b="1" noProof="0" dirty="0">
                <a:solidFill>
                  <a:srgbClr val="FFFF00"/>
                </a:solidFill>
                <a:latin typeface="Times New Roman" panose="02020603050405020304" pitchFamily="18" charset="0"/>
                <a:cs typeface="Times New Roman" panose="02020603050405020304" pitchFamily="18" charset="0"/>
              </a:rPr>
              <a:t>Bicycle</a:t>
            </a:r>
            <a:r>
              <a:rPr kumimoji="0" lang="en-US" sz="40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 </a:t>
            </a:r>
          </a:p>
        </p:txBody>
      </p:sp>
      <p:sp>
        <p:nvSpPr>
          <p:cNvPr id="5" name="TextBox 4">
            <a:extLst>
              <a:ext uri="{FF2B5EF4-FFF2-40B4-BE49-F238E27FC236}">
                <a16:creationId xmlns:a16="http://schemas.microsoft.com/office/drawing/2014/main" id="{DA60DD6D-A76F-3E0E-303C-197E74396097}"/>
              </a:ext>
            </a:extLst>
          </p:cNvPr>
          <p:cNvSpPr txBox="1"/>
          <p:nvPr/>
        </p:nvSpPr>
        <p:spPr>
          <a:xfrm>
            <a:off x="425355" y="5860472"/>
            <a:ext cx="11341290" cy="523220"/>
          </a:xfrm>
          <a:prstGeom prst="rect">
            <a:avLst/>
          </a:prstGeom>
          <a:solidFill>
            <a:srgbClr val="FFFF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800" b="1" kern="0" dirty="0">
                <a:solidFill>
                  <a:srgbClr val="FF0000"/>
                </a:solidFill>
                <a:latin typeface="NikoshBAN" panose="02000000000000000000" pitchFamily="2" charset="0"/>
                <a:cs typeface="NikoshBAN" panose="02000000000000000000" pitchFamily="2" charset="0"/>
              </a:rPr>
              <a:t>A</a:t>
            </a:r>
            <a:r>
              <a:rPr kumimoji="0" lang="en-US" sz="2800" b="1" i="0" u="none" strike="noStrike" kern="0" cap="none" spc="0" normalizeH="0" baseline="0" noProof="0" dirty="0">
                <a:ln>
                  <a:noFill/>
                </a:ln>
                <a:solidFill>
                  <a:srgbClr val="FF0000"/>
                </a:solidFill>
                <a:effectLst/>
                <a:uLnTx/>
                <a:uFillTx/>
                <a:latin typeface="NikoshBAN" panose="02000000000000000000" pitchFamily="2" charset="0"/>
                <a:cs typeface="NikoshBAN" panose="02000000000000000000" pitchFamily="2" charset="0"/>
              </a:rPr>
              <a:t> </a:t>
            </a:r>
            <a:r>
              <a:rPr kumimoji="0" lang="en-US" sz="2800" b="1" i="0" u="none" strike="noStrike" kern="0" cap="none" spc="0" normalizeH="0" baseline="0" noProof="0" dirty="0" err="1">
                <a:ln>
                  <a:noFill/>
                </a:ln>
                <a:solidFill>
                  <a:srgbClr val="FF0000"/>
                </a:solidFill>
                <a:effectLst/>
                <a:uLnTx/>
                <a:uFillTx/>
                <a:latin typeface="NikoshBAN" panose="02000000000000000000" pitchFamily="2" charset="0"/>
                <a:cs typeface="NikoshBAN" panose="02000000000000000000" pitchFamily="2" charset="0"/>
              </a:rPr>
              <a:t>pedel</a:t>
            </a:r>
            <a:r>
              <a:rPr kumimoji="0" lang="en-US" sz="2800" b="1" i="0" u="none" strike="noStrike" kern="0" cap="none" spc="0" normalizeH="0" baseline="0" noProof="0" dirty="0">
                <a:ln>
                  <a:noFill/>
                </a:ln>
                <a:solidFill>
                  <a:srgbClr val="FF0000"/>
                </a:solidFill>
                <a:effectLst/>
                <a:uLnTx/>
                <a:uFillTx/>
                <a:latin typeface="NikoshBAN" panose="02000000000000000000" pitchFamily="2" charset="0"/>
                <a:cs typeface="NikoshBAN" panose="02000000000000000000" pitchFamily="2" charset="0"/>
              </a:rPr>
              <a:t> driven single track vehicle with two wheels. </a:t>
            </a:r>
          </a:p>
        </p:txBody>
      </p:sp>
      <p:pic>
        <p:nvPicPr>
          <p:cNvPr id="7" name="Picture 6">
            <a:extLst>
              <a:ext uri="{FF2B5EF4-FFF2-40B4-BE49-F238E27FC236}">
                <a16:creationId xmlns:a16="http://schemas.microsoft.com/office/drawing/2014/main" id="{CBF5C45E-3707-BCE4-B9F7-ED624D9A2E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9425" y="1145651"/>
            <a:ext cx="7200331" cy="4566698"/>
          </a:xfrm>
          <a:prstGeom prst="rect">
            <a:avLst/>
          </a:prstGeom>
        </p:spPr>
      </p:pic>
    </p:spTree>
    <p:extLst>
      <p:ext uri="{BB962C8B-B14F-4D97-AF65-F5344CB8AC3E}">
        <p14:creationId xmlns:p14="http://schemas.microsoft.com/office/powerpoint/2010/main" val="3846491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2)">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outVertical)">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iterate type="wd">
                                    <p:tmPct val="10000"/>
                                  </p:iterate>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EF551-C908-1612-840F-2E7A0BBCB89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906AEFC-BB6F-DDF6-09D4-BFFD2053A63E}"/>
              </a:ext>
            </a:extLst>
          </p:cNvPr>
          <p:cNvSpPr txBox="1"/>
          <p:nvPr/>
        </p:nvSpPr>
        <p:spPr>
          <a:xfrm>
            <a:off x="0" y="-79690"/>
            <a:ext cx="257942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Rajib Dutta. </a:t>
            </a:r>
            <a:r>
              <a:rPr kumimoji="0" lang="en-US" sz="1200" b="0" i="0" u="none" strike="noStrike" kern="1200" cap="none" spc="0" normalizeH="0" baseline="0" noProof="0" dirty="0" err="1">
                <a:ln>
                  <a:noFill/>
                </a:ln>
                <a:solidFill>
                  <a:srgbClr val="FF0000"/>
                </a:solidFill>
                <a:effectLst/>
                <a:uLnTx/>
                <a:uFillTx/>
                <a:latin typeface="Garamond" panose="02020404030301010803"/>
                <a:ea typeface="+mn-ea"/>
                <a:cs typeface="+mn-cs"/>
              </a:rPr>
              <a:t>Bhingrol</a:t>
            </a: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 </a:t>
            </a:r>
            <a:r>
              <a:rPr kumimoji="0" lang="en-US" sz="1200" b="0" i="0" u="none" strike="noStrike" kern="1200" cap="none" spc="0" normalizeH="0" baseline="0" noProof="0" dirty="0" err="1">
                <a:ln>
                  <a:noFill/>
                </a:ln>
                <a:solidFill>
                  <a:srgbClr val="FF0000"/>
                </a:solidFill>
                <a:effectLst/>
                <a:uLnTx/>
                <a:uFillTx/>
                <a:latin typeface="Garamond" panose="02020404030301010803"/>
                <a:ea typeface="+mn-ea"/>
                <a:cs typeface="+mn-cs"/>
              </a:rPr>
              <a:t>gps</a:t>
            </a: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 Anwara. Ctg</a:t>
            </a: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a:t>
            </a:r>
          </a:p>
        </p:txBody>
      </p:sp>
      <p:graphicFrame>
        <p:nvGraphicFramePr>
          <p:cNvPr id="4" name="Diagram 3">
            <a:extLst>
              <a:ext uri="{FF2B5EF4-FFF2-40B4-BE49-F238E27FC236}">
                <a16:creationId xmlns:a16="http://schemas.microsoft.com/office/drawing/2014/main" id="{88A9D31D-19A9-4E81-0075-80E70DA7B217}"/>
              </a:ext>
            </a:extLst>
          </p:cNvPr>
          <p:cNvGraphicFramePr/>
          <p:nvPr>
            <p:extLst>
              <p:ext uri="{D42A27DB-BD31-4B8C-83A1-F6EECF244321}">
                <p14:modId xmlns:p14="http://schemas.microsoft.com/office/powerpoint/2010/main" val="3700763247"/>
              </p:ext>
            </p:extLst>
          </p:nvPr>
        </p:nvGraphicFramePr>
        <p:xfrm>
          <a:off x="868906" y="289642"/>
          <a:ext cx="10454185" cy="10887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06C1A861-7CCB-770E-4E02-AFF31088B6C7}"/>
              </a:ext>
            </a:extLst>
          </p:cNvPr>
          <p:cNvSpPr txBox="1"/>
          <p:nvPr/>
        </p:nvSpPr>
        <p:spPr>
          <a:xfrm>
            <a:off x="664191" y="1520551"/>
            <a:ext cx="10863618" cy="4585871"/>
          </a:xfrm>
          <a:prstGeom prst="rect">
            <a:avLst/>
          </a:prstGeom>
          <a:solidFill>
            <a:schemeClr val="accent2">
              <a:lumMod val="20000"/>
              <a:lumOff val="80000"/>
            </a:schemeClr>
          </a:solidFill>
        </p:spPr>
        <p:txBody>
          <a:bodyPr wrap="square" numCol="1" rtlCol="0">
            <a:spAutoFit/>
          </a:bodyPr>
          <a:lstStyle/>
          <a:p>
            <a:pPr algn="ctr"/>
            <a:r>
              <a:rPr lang="en-US" sz="3200" b="1" dirty="0"/>
              <a:t>The Air We Share </a:t>
            </a:r>
          </a:p>
          <a:p>
            <a:r>
              <a:rPr lang="en-US" sz="2000" b="1" dirty="0"/>
              <a:t>     Air is all around </a:t>
            </a:r>
            <a:r>
              <a:rPr lang="en-US" sz="2000" b="1" dirty="0" err="1"/>
              <a:t>us.We</a:t>
            </a:r>
            <a:r>
              <a:rPr lang="en-US" sz="2000" b="1" dirty="0"/>
              <a:t> breathe air in and out every day. We cannot live without air.   But do you know that sometimes the air can get dirty? This is what we call air  pollution. </a:t>
            </a:r>
          </a:p>
          <a:p>
            <a:r>
              <a:rPr lang="en-US" sz="2000" b="1" dirty="0"/>
              <a:t>Smoke, dust and </a:t>
            </a:r>
            <a:r>
              <a:rPr lang="en-US" sz="2000" b="1" dirty="0" err="1"/>
              <a:t>chamicals</a:t>
            </a:r>
            <a:r>
              <a:rPr lang="en-US" sz="2000" b="1" dirty="0"/>
              <a:t> cause air pollution. Burning fossil fuels is one of the main causes for air </a:t>
            </a:r>
            <a:r>
              <a:rPr lang="en-US" sz="2000" b="1" dirty="0" err="1"/>
              <a:t>polluation</a:t>
            </a:r>
            <a:r>
              <a:rPr lang="en-US" sz="2000" b="1" dirty="0"/>
              <a:t>. Fossil fuels are things like coal, oil and natural gas. Factories, power plants and cars use fuel to make energy. When we burn these fuels, they create smoke and harmful gases. </a:t>
            </a:r>
          </a:p>
          <a:p>
            <a:r>
              <a:rPr lang="en-US" sz="2000" b="1" dirty="0"/>
              <a:t>Breathing in polluted air can make us sick. It can cause diseases like asthma, bronchitis etc. Air pollution leads to global warming. Global warming means gradual rise in the Earth’s temperature over time. Air </a:t>
            </a:r>
            <a:r>
              <a:rPr lang="en-US" sz="2000" b="1" dirty="0" err="1"/>
              <a:t>polluation</a:t>
            </a:r>
            <a:r>
              <a:rPr lang="en-US" sz="2000" b="1" dirty="0"/>
              <a:t> can also harm the ozone layer. It is a part of </a:t>
            </a:r>
            <a:r>
              <a:rPr lang="en-US" sz="2000" b="1" dirty="0" err="1"/>
              <a:t>yhe</a:t>
            </a:r>
            <a:r>
              <a:rPr lang="en-US" sz="2000" b="1" dirty="0"/>
              <a:t> atmosphere. It protects us from the harmful rays of the sun. </a:t>
            </a:r>
          </a:p>
          <a:p>
            <a:r>
              <a:rPr lang="en-US" sz="2000" b="1" dirty="0"/>
              <a:t>We all can reduce air pollution. Planting trees is a great way of doing this. Trees absorb harmful gases and release oxygen. They also filter out harmful pollutants. Thus, trees help to clean the air. We can also walk or ride bicycles for a short distance. It does not need to use fossil fuels. Remember, every effort helps and together we can make a big difference. </a:t>
            </a:r>
          </a:p>
        </p:txBody>
      </p:sp>
    </p:spTree>
    <p:extLst>
      <p:ext uri="{BB962C8B-B14F-4D97-AF65-F5344CB8AC3E}">
        <p14:creationId xmlns:p14="http://schemas.microsoft.com/office/powerpoint/2010/main" val="3839035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bg/>
                                          </p:spTgt>
                                        </p:tgtEl>
                                        <p:attrNameLst>
                                          <p:attrName>style.visibility</p:attrName>
                                        </p:attrNameLst>
                                      </p:cBhvr>
                                      <p:to>
                                        <p:strVal val="visible"/>
                                      </p:to>
                                    </p:set>
                                    <p:animEffect transition="in" filter="fade">
                                      <p:cBhvr>
                                        <p:cTn id="12" dur="1000"/>
                                        <p:tgtEl>
                                          <p:spTgt spid="6">
                                            <p:bg/>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10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fade">
                                      <p:cBhvr>
                                        <p:cTn id="22" dur="1000"/>
                                        <p:tgtEl>
                                          <p:spTgt spid="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animEffect transition="in" filter="fade">
                                      <p:cBhvr>
                                        <p:cTn id="27" dur="1000"/>
                                        <p:tgtEl>
                                          <p:spTgt spid="6">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3" end="3"/>
                                            </p:txEl>
                                          </p:spTgt>
                                        </p:tgtEl>
                                        <p:attrNameLst>
                                          <p:attrName>style.visibility</p:attrName>
                                        </p:attrNameLst>
                                      </p:cBhvr>
                                      <p:to>
                                        <p:strVal val="visible"/>
                                      </p:to>
                                    </p:set>
                                    <p:animEffect transition="in" filter="fade">
                                      <p:cBhvr>
                                        <p:cTn id="32" dur="1000"/>
                                        <p:tgtEl>
                                          <p:spTgt spid="6">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4" end="4"/>
                                            </p:txEl>
                                          </p:spTgt>
                                        </p:tgtEl>
                                        <p:attrNameLst>
                                          <p:attrName>style.visibility</p:attrName>
                                        </p:attrNameLst>
                                      </p:cBhvr>
                                      <p:to>
                                        <p:strVal val="visible"/>
                                      </p:to>
                                    </p:set>
                                    <p:animEffect transition="in" filter="fade">
                                      <p:cBhvr>
                                        <p:cTn id="37" dur="1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6"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F360C-6F47-6D1D-E06B-328DEE1D9C3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6EFC340-58E7-95EC-BF83-812EFB8FE390}"/>
              </a:ext>
            </a:extLst>
          </p:cNvPr>
          <p:cNvSpPr txBox="1"/>
          <p:nvPr/>
        </p:nvSpPr>
        <p:spPr>
          <a:xfrm>
            <a:off x="0" y="-79690"/>
            <a:ext cx="257942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Rajib Dutta. </a:t>
            </a:r>
            <a:r>
              <a:rPr kumimoji="0" lang="en-US" sz="1200" b="0" i="0" u="none" strike="noStrike" kern="1200" cap="none" spc="0" normalizeH="0" baseline="0" noProof="0" dirty="0" err="1">
                <a:ln>
                  <a:noFill/>
                </a:ln>
                <a:solidFill>
                  <a:srgbClr val="FF0000"/>
                </a:solidFill>
                <a:effectLst/>
                <a:uLnTx/>
                <a:uFillTx/>
                <a:latin typeface="Garamond" panose="02020404030301010803"/>
                <a:ea typeface="+mn-ea"/>
                <a:cs typeface="+mn-cs"/>
              </a:rPr>
              <a:t>Bhingrol</a:t>
            </a: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 </a:t>
            </a:r>
            <a:r>
              <a:rPr kumimoji="0" lang="en-US" sz="1200" b="0" i="0" u="none" strike="noStrike" kern="1200" cap="none" spc="0" normalizeH="0" baseline="0" noProof="0" dirty="0" err="1">
                <a:ln>
                  <a:noFill/>
                </a:ln>
                <a:solidFill>
                  <a:srgbClr val="FF0000"/>
                </a:solidFill>
                <a:effectLst/>
                <a:uLnTx/>
                <a:uFillTx/>
                <a:latin typeface="Garamond" panose="02020404030301010803"/>
                <a:ea typeface="+mn-ea"/>
                <a:cs typeface="+mn-cs"/>
              </a:rPr>
              <a:t>gps</a:t>
            </a: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 Anwara. Ctg</a:t>
            </a: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a:t>
            </a:r>
          </a:p>
        </p:txBody>
      </p:sp>
      <p:sp>
        <p:nvSpPr>
          <p:cNvPr id="6" name="TextBox 5">
            <a:extLst>
              <a:ext uri="{FF2B5EF4-FFF2-40B4-BE49-F238E27FC236}">
                <a16:creationId xmlns:a16="http://schemas.microsoft.com/office/drawing/2014/main" id="{D784B4AB-97A3-D951-F17F-15CE4972D2A6}"/>
              </a:ext>
            </a:extLst>
          </p:cNvPr>
          <p:cNvSpPr txBox="1"/>
          <p:nvPr/>
        </p:nvSpPr>
        <p:spPr>
          <a:xfrm>
            <a:off x="782472" y="509882"/>
            <a:ext cx="10627056" cy="1877437"/>
          </a:xfrm>
          <a:prstGeom prst="rect">
            <a:avLst/>
          </a:prstGeom>
          <a:solidFill>
            <a:srgbClr val="FFFF00"/>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Students activities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1.Students will read the text with pair  proper </a:t>
            </a:r>
            <a:r>
              <a:rPr kumimoji="0" lang="en-US" sz="28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pronounciation</a:t>
            </a: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2Students read the text  alone with proper </a:t>
            </a:r>
            <a:r>
              <a:rPr kumimoji="0" lang="en-US" sz="28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pronounciation</a:t>
            </a: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3.Advanced students help to weaker students.</a:t>
            </a:r>
          </a:p>
        </p:txBody>
      </p:sp>
      <p:pic>
        <p:nvPicPr>
          <p:cNvPr id="7" name="Picture 6">
            <a:extLst>
              <a:ext uri="{FF2B5EF4-FFF2-40B4-BE49-F238E27FC236}">
                <a16:creationId xmlns:a16="http://schemas.microsoft.com/office/drawing/2014/main" id="{189BEB7E-F4D6-7BAB-DB32-C2E730D802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4494" y="2387319"/>
            <a:ext cx="10645034" cy="3822412"/>
          </a:xfrm>
          <a:prstGeom prst="rect">
            <a:avLst/>
          </a:prstGeom>
        </p:spPr>
      </p:pic>
    </p:spTree>
    <p:extLst>
      <p:ext uri="{BB962C8B-B14F-4D97-AF65-F5344CB8AC3E}">
        <p14:creationId xmlns:p14="http://schemas.microsoft.com/office/powerpoint/2010/main" val="263898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1000"/>
                                        <p:tgtEl>
                                          <p:spTgt spid="7"/>
                                        </p:tgtEl>
                                      </p:cBhvr>
                                    </p:animEffect>
                                  </p:childTnLst>
                                </p:cTn>
                              </p:par>
                              <p:par>
                                <p:cTn id="8" presetID="16" presetClass="entr" presetSubtype="21" fill="hold" grpId="0" nodeType="withEffect">
                                  <p:stCondLst>
                                    <p:cond delay="0"/>
                                  </p:stCondLst>
                                  <p:iterate type="wd">
                                    <p:tmPct val="6000"/>
                                  </p:iterate>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2C121-1EB6-59D2-9F8A-A011847E037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A0A471B-D156-DE39-FE7C-F8A695090881}"/>
              </a:ext>
            </a:extLst>
          </p:cNvPr>
          <p:cNvSpPr txBox="1"/>
          <p:nvPr/>
        </p:nvSpPr>
        <p:spPr>
          <a:xfrm>
            <a:off x="0" y="-79690"/>
            <a:ext cx="257942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Rajib Dutta. </a:t>
            </a:r>
            <a:r>
              <a:rPr kumimoji="0" lang="en-US" sz="1200" b="0" i="0" u="none" strike="noStrike" kern="1200" cap="none" spc="0" normalizeH="0" baseline="0" noProof="0" dirty="0" err="1">
                <a:ln>
                  <a:noFill/>
                </a:ln>
                <a:solidFill>
                  <a:srgbClr val="FF0000"/>
                </a:solidFill>
                <a:effectLst/>
                <a:uLnTx/>
                <a:uFillTx/>
                <a:latin typeface="Garamond" panose="02020404030301010803"/>
                <a:ea typeface="+mn-ea"/>
                <a:cs typeface="+mn-cs"/>
              </a:rPr>
              <a:t>Bhingrol</a:t>
            </a: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 </a:t>
            </a:r>
            <a:r>
              <a:rPr kumimoji="0" lang="en-US" sz="1200" b="0" i="0" u="none" strike="noStrike" kern="1200" cap="none" spc="0" normalizeH="0" baseline="0" noProof="0" dirty="0" err="1">
                <a:ln>
                  <a:noFill/>
                </a:ln>
                <a:solidFill>
                  <a:srgbClr val="FF0000"/>
                </a:solidFill>
                <a:effectLst/>
                <a:uLnTx/>
                <a:uFillTx/>
                <a:latin typeface="Garamond" panose="02020404030301010803"/>
                <a:ea typeface="+mn-ea"/>
                <a:cs typeface="+mn-cs"/>
              </a:rPr>
              <a:t>gps</a:t>
            </a: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 Anwara. Ctg</a:t>
            </a: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a:t>
            </a:r>
          </a:p>
        </p:txBody>
      </p:sp>
      <p:sp>
        <p:nvSpPr>
          <p:cNvPr id="3" name="TextBox 2">
            <a:extLst>
              <a:ext uri="{FF2B5EF4-FFF2-40B4-BE49-F238E27FC236}">
                <a16:creationId xmlns:a16="http://schemas.microsoft.com/office/drawing/2014/main" id="{01452663-9B22-73EB-F175-4297502D4EC2}"/>
              </a:ext>
            </a:extLst>
          </p:cNvPr>
          <p:cNvSpPr txBox="1"/>
          <p:nvPr/>
        </p:nvSpPr>
        <p:spPr>
          <a:xfrm>
            <a:off x="266131" y="3218697"/>
            <a:ext cx="11655189" cy="2862322"/>
          </a:xfrm>
          <a:prstGeom prst="rect">
            <a:avLst/>
          </a:prstGeom>
          <a:solidFill>
            <a:srgbClr val="E34B7A">
              <a:lumMod val="20000"/>
              <a:lumOff val="80000"/>
            </a:srgbClr>
          </a:solidFill>
          <a:ln w="57150">
            <a:solidFill>
              <a:sysClr val="windowText" lastClr="000000"/>
            </a:solidFill>
          </a:ln>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 stitch               </a:t>
            </a:r>
            <a:r>
              <a:rPr kumimoji="0" lang="en-US" sz="28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 way of doing something that has existed for a </a:t>
            </a:r>
            <a:r>
              <a:rPr kumimoji="0" lang="en-US" sz="2800" b="0" i="0" u="none" strike="noStrike" kern="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lon</a:t>
            </a:r>
            <a:r>
              <a:rPr lang="en-US" sz="2800" kern="0" dirty="0">
                <a:solidFill>
                  <a:prstClr val="black"/>
                </a:solidFill>
                <a:latin typeface="Times New Roman" panose="02020603050405020304" pitchFamily="18" charset="0"/>
                <a:cs typeface="Times New Roman" panose="02020603050405020304" pitchFamily="18" charset="0"/>
              </a:rPr>
              <a:t>g time</a:t>
            </a:r>
            <a:r>
              <a:rPr kumimoji="0" lang="en-US" sz="28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t>
            </a:r>
            <a:endParaRPr kumimoji="0" lang="en-US" sz="2800" b="0" i="0" u="none" strike="noStrike" kern="0" cap="none" spc="0" normalizeH="0" baseline="0" noProof="0" dirty="0">
              <a:ln>
                <a:noFill/>
              </a:ln>
              <a:solidFill>
                <a:prstClr val="black"/>
              </a:solidFill>
              <a:effectLst/>
              <a:uLnTx/>
              <a:uFillTx/>
              <a:latin typeface="NikoshBAN" panose="02000000000000000000" pitchFamily="2" charset="0"/>
              <a:cs typeface="NikoshBAN" panose="02000000000000000000" pitchFamily="2" charset="0"/>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2. quilt                to sew pieces of cloth.</a:t>
            </a:r>
            <a:endParaRPr kumimoji="0" lang="en-US" sz="2800" b="0" i="0" u="none" strike="noStrike" kern="0" cap="none" spc="0" normalizeH="0" baseline="0" noProof="0" dirty="0">
              <a:ln>
                <a:noFill/>
              </a:ln>
              <a:solidFill>
                <a:prstClr val="black"/>
              </a:solidFill>
              <a:effectLst/>
              <a:uLnTx/>
              <a:uFillTx/>
              <a:latin typeface="NikoshBAN" panose="02000000000000000000" pitchFamily="2" charset="0"/>
              <a:cs typeface="NikoshBAN" panose="02000000000000000000" pitchFamily="2" charset="0"/>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3. wrap               </a:t>
            </a:r>
            <a:r>
              <a:rPr kumimoji="0" lang="en-US" sz="28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 warm blanket made by sewing pieces of clothes </a:t>
            </a:r>
            <a:r>
              <a:rPr kumimoji="0" lang="en-US" sz="2800" b="0" i="0" u="none" strike="noStrike" kern="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togather</a:t>
            </a:r>
            <a:r>
              <a:rPr kumimoji="0" lang="en-US" sz="28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a:t>
            </a:r>
            <a:endParaRPr kumimoji="0" lang="en-US" sz="2800" b="0" i="0" u="none" strike="noStrike" kern="0" cap="none" spc="0" normalizeH="0" baseline="0" noProof="0" dirty="0">
              <a:ln>
                <a:noFill/>
              </a:ln>
              <a:solidFill>
                <a:prstClr val="black"/>
              </a:solidFill>
              <a:effectLst/>
              <a:uLnTx/>
              <a:uFillTx/>
              <a:latin typeface="NikoshBAN" panose="02000000000000000000" pitchFamily="2" charset="0"/>
              <a:cs typeface="NikoshBAN" panose="02000000000000000000" pitchFamily="2" charset="0"/>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4. pattern            to put cloth over something</a:t>
            </a:r>
            <a:r>
              <a:rPr kumimoji="0" lang="en-US" sz="3600" b="0" i="0" u="none" strike="noStrike" kern="0" cap="none" spc="0" normalizeH="0" noProof="0" dirty="0">
                <a:ln>
                  <a:noFill/>
                </a:ln>
                <a:solidFill>
                  <a:prstClr val="black"/>
                </a:solidFill>
                <a:effectLst/>
                <a:uLnTx/>
                <a:uFillTx/>
                <a:latin typeface="Times New Roman" panose="02020603050405020304" pitchFamily="18" charset="0"/>
                <a:cs typeface="Times New Roman" panose="02020603050405020304" pitchFamily="18" charset="0"/>
              </a:rPr>
              <a:t> to cover it</a:t>
            </a:r>
            <a:r>
              <a:rPr kumimoji="0" lang="en-US" sz="36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t>
            </a:r>
            <a:endParaRPr kumimoji="0" lang="en-US" sz="3600" b="0" i="0" u="none" strike="noStrike" kern="0" cap="none" spc="0" normalizeH="0" baseline="0" noProof="0" dirty="0">
              <a:ln>
                <a:noFill/>
              </a:ln>
              <a:solidFill>
                <a:prstClr val="black"/>
              </a:solidFill>
              <a:effectLst/>
              <a:uLnTx/>
              <a:uFillTx/>
              <a:latin typeface="NikoshBAN" panose="02000000000000000000" pitchFamily="2" charset="0"/>
              <a:cs typeface="NikoshBAN" panose="02000000000000000000" pitchFamily="2" charset="0"/>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5. tradition         </a:t>
            </a:r>
            <a:r>
              <a:rPr kumimoji="0" lang="en-US" sz="3600" b="0" i="0" u="none" strike="noStrike" kern="0" cap="none" spc="0" normalizeH="0" noProof="0" dirty="0">
                <a:ln>
                  <a:noFill/>
                </a:ln>
                <a:solidFill>
                  <a:prstClr val="black"/>
                </a:solidFill>
                <a:effectLst/>
                <a:uLnTx/>
                <a:uFillTx/>
                <a:latin typeface="Times New Roman" panose="02020603050405020304" pitchFamily="18" charset="0"/>
                <a:cs typeface="Times New Roman" panose="02020603050405020304" pitchFamily="18" charset="0"/>
              </a:rPr>
              <a:t> </a:t>
            </a:r>
            <a:r>
              <a:rPr kumimoji="0" lang="en-US" sz="32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 design that repeats</a:t>
            </a:r>
            <a:r>
              <a:rPr kumimoji="0" lang="en-US" sz="3200" b="0" i="0" u="none" strike="noStrike" kern="0" cap="none" spc="0" normalizeH="0" noProof="0" dirty="0">
                <a:ln>
                  <a:noFill/>
                </a:ln>
                <a:solidFill>
                  <a:prstClr val="black"/>
                </a:solidFill>
                <a:effectLst/>
                <a:uLnTx/>
                <a:uFillTx/>
                <a:latin typeface="Times New Roman" panose="02020603050405020304" pitchFamily="18" charset="0"/>
                <a:cs typeface="Times New Roman" panose="02020603050405020304" pitchFamily="18" charset="0"/>
              </a:rPr>
              <a:t> </a:t>
            </a:r>
            <a:r>
              <a:rPr kumimoji="0" lang="en-US" sz="3200" b="0" i="0" u="none" strike="noStrike" kern="0" cap="none" spc="0" normalizeH="0" noProof="0" dirty="0" err="1">
                <a:ln>
                  <a:noFill/>
                </a:ln>
                <a:solidFill>
                  <a:prstClr val="black"/>
                </a:solidFill>
                <a:effectLst/>
                <a:uLnTx/>
                <a:uFillTx/>
                <a:latin typeface="Times New Roman" panose="02020603050405020304" pitchFamily="18" charset="0"/>
                <a:cs typeface="Times New Roman" panose="02020603050405020304" pitchFamily="18" charset="0"/>
              </a:rPr>
              <a:t>shapes,colours.lines</a:t>
            </a:r>
            <a:r>
              <a:rPr kumimoji="0" lang="en-US" sz="3200" b="0" i="0" u="none" strike="noStrike" kern="0" cap="none" spc="0" normalizeH="0" noProof="0" dirty="0">
                <a:ln>
                  <a:noFill/>
                </a:ln>
                <a:solidFill>
                  <a:prstClr val="black"/>
                </a:solidFill>
                <a:effectLst/>
                <a:uLnTx/>
                <a:uFillTx/>
                <a:latin typeface="Times New Roman" panose="02020603050405020304" pitchFamily="18" charset="0"/>
                <a:cs typeface="Times New Roman" panose="02020603050405020304" pitchFamily="18" charset="0"/>
              </a:rPr>
              <a:t> </a:t>
            </a:r>
            <a:r>
              <a:rPr kumimoji="0" lang="en-US" sz="3200" b="0" i="0" u="none" strike="noStrike" kern="0" cap="none" spc="0" normalizeH="0" noProof="0" dirty="0" err="1">
                <a:ln>
                  <a:noFill/>
                </a:ln>
                <a:solidFill>
                  <a:prstClr val="black"/>
                </a:solidFill>
                <a:effectLst/>
                <a:uLnTx/>
                <a:uFillTx/>
                <a:latin typeface="Times New Roman" panose="02020603050405020304" pitchFamily="18" charset="0"/>
                <a:cs typeface="Times New Roman" panose="02020603050405020304" pitchFamily="18" charset="0"/>
              </a:rPr>
              <a:t>etc</a:t>
            </a:r>
            <a:r>
              <a:rPr kumimoji="0" lang="en-US" sz="32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a:t>
            </a:r>
          </a:p>
        </p:txBody>
      </p:sp>
      <p:pic>
        <p:nvPicPr>
          <p:cNvPr id="4" name="Picture 3">
            <a:extLst>
              <a:ext uri="{FF2B5EF4-FFF2-40B4-BE49-F238E27FC236}">
                <a16:creationId xmlns:a16="http://schemas.microsoft.com/office/drawing/2014/main" id="{CD124AFB-2537-9DE9-BE25-694BD40E92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5595" y="776981"/>
            <a:ext cx="5364480" cy="1633829"/>
          </a:xfrm>
          <a:prstGeom prst="rect">
            <a:avLst/>
          </a:prstGeom>
        </p:spPr>
      </p:pic>
      <p:sp>
        <p:nvSpPr>
          <p:cNvPr id="5" name="TextBox 4">
            <a:extLst>
              <a:ext uri="{FF2B5EF4-FFF2-40B4-BE49-F238E27FC236}">
                <a16:creationId xmlns:a16="http://schemas.microsoft.com/office/drawing/2014/main" id="{0F13C628-01F2-2972-EC21-561B678CFBDD}"/>
              </a:ext>
            </a:extLst>
          </p:cNvPr>
          <p:cNvSpPr txBox="1"/>
          <p:nvPr/>
        </p:nvSpPr>
        <p:spPr>
          <a:xfrm>
            <a:off x="685431" y="2410811"/>
            <a:ext cx="10816590" cy="707886"/>
          </a:xfrm>
          <a:prstGeom prst="rect">
            <a:avLst/>
          </a:prstGeom>
          <a:solidFill>
            <a:srgbClr val="FFFF00"/>
          </a:solidFill>
        </p:spPr>
        <p:txBody>
          <a:bodyPr wrap="square" rtlCol="0">
            <a:spAutoFit/>
          </a:bodyPr>
          <a:lstStyle/>
          <a:p>
            <a:pPr algn="ctr" defTabSz="457200">
              <a:defRPr/>
            </a:pPr>
            <a:r>
              <a:rPr lang="en-US" sz="4000" b="1" dirty="0">
                <a:solidFill>
                  <a:prstClr val="black"/>
                </a:solidFill>
                <a:latin typeface="NikoshBAN" panose="02000000000000000000" pitchFamily="2" charset="0"/>
                <a:cs typeface="NikoshBAN" panose="02000000000000000000" pitchFamily="2" charset="0"/>
              </a:rPr>
              <a:t>Match the words with their meaning </a:t>
            </a:r>
          </a:p>
        </p:txBody>
      </p:sp>
      <p:cxnSp>
        <p:nvCxnSpPr>
          <p:cNvPr id="7" name="Straight Arrow Connector 6">
            <a:extLst>
              <a:ext uri="{FF2B5EF4-FFF2-40B4-BE49-F238E27FC236}">
                <a16:creationId xmlns:a16="http://schemas.microsoft.com/office/drawing/2014/main" id="{73C4B8A2-F4B5-5BBD-029E-8C009B59A446}"/>
              </a:ext>
            </a:extLst>
          </p:cNvPr>
          <p:cNvCxnSpPr>
            <a:cxnSpLocks/>
          </p:cNvCxnSpPr>
          <p:nvPr/>
        </p:nvCxnSpPr>
        <p:spPr>
          <a:xfrm>
            <a:off x="1746913" y="3589361"/>
            <a:ext cx="1719618" cy="532263"/>
          </a:xfrm>
          <a:prstGeom prst="straightConnector1">
            <a:avLst/>
          </a:prstGeom>
          <a:noFill/>
          <a:ln w="9525" cap="flat" cmpd="sng" algn="ctr">
            <a:solidFill>
              <a:srgbClr val="FF0000"/>
            </a:solidFill>
            <a:prstDash val="solid"/>
            <a:tailEnd type="triangle"/>
          </a:ln>
          <a:effectLst/>
        </p:spPr>
      </p:cxnSp>
      <p:cxnSp>
        <p:nvCxnSpPr>
          <p:cNvPr id="8" name="Straight Arrow Connector 7">
            <a:extLst>
              <a:ext uri="{FF2B5EF4-FFF2-40B4-BE49-F238E27FC236}">
                <a16:creationId xmlns:a16="http://schemas.microsoft.com/office/drawing/2014/main" id="{506ACD5F-D83C-FC9E-82AC-28D4A43EA2D7}"/>
              </a:ext>
            </a:extLst>
          </p:cNvPr>
          <p:cNvCxnSpPr>
            <a:cxnSpLocks/>
          </p:cNvCxnSpPr>
          <p:nvPr/>
        </p:nvCxnSpPr>
        <p:spPr>
          <a:xfrm>
            <a:off x="1993418" y="5163090"/>
            <a:ext cx="1473113" cy="596265"/>
          </a:xfrm>
          <a:prstGeom prst="straightConnector1">
            <a:avLst/>
          </a:prstGeom>
          <a:noFill/>
          <a:ln w="9525" cap="flat" cmpd="sng" algn="ctr">
            <a:solidFill>
              <a:srgbClr val="FF0000"/>
            </a:solidFill>
            <a:prstDash val="solid"/>
            <a:tailEnd type="triangle"/>
          </a:ln>
          <a:effectLst/>
        </p:spPr>
      </p:cxnSp>
      <p:cxnSp>
        <p:nvCxnSpPr>
          <p:cNvPr id="10" name="Straight Arrow Connector 9">
            <a:extLst>
              <a:ext uri="{FF2B5EF4-FFF2-40B4-BE49-F238E27FC236}">
                <a16:creationId xmlns:a16="http://schemas.microsoft.com/office/drawing/2014/main" id="{97F755F2-4DB5-484D-3BD2-2C6713054E2F}"/>
              </a:ext>
            </a:extLst>
          </p:cNvPr>
          <p:cNvCxnSpPr>
            <a:cxnSpLocks/>
          </p:cNvCxnSpPr>
          <p:nvPr/>
        </p:nvCxnSpPr>
        <p:spPr>
          <a:xfrm>
            <a:off x="1746913" y="4705890"/>
            <a:ext cx="1719618" cy="457200"/>
          </a:xfrm>
          <a:prstGeom prst="straightConnector1">
            <a:avLst/>
          </a:prstGeom>
          <a:noFill/>
          <a:ln w="9525" cap="flat" cmpd="sng" algn="ctr">
            <a:solidFill>
              <a:srgbClr val="FF0000"/>
            </a:solidFill>
            <a:prstDash val="solid"/>
            <a:tailEnd type="triangle"/>
          </a:ln>
          <a:effectLst/>
        </p:spPr>
      </p:cxnSp>
      <p:cxnSp>
        <p:nvCxnSpPr>
          <p:cNvPr id="11" name="Straight Arrow Connector 10">
            <a:extLst>
              <a:ext uri="{FF2B5EF4-FFF2-40B4-BE49-F238E27FC236}">
                <a16:creationId xmlns:a16="http://schemas.microsoft.com/office/drawing/2014/main" id="{6DE4E9D8-604F-E9EE-2B4F-35A32C119B3D}"/>
              </a:ext>
            </a:extLst>
          </p:cNvPr>
          <p:cNvCxnSpPr>
            <a:cxnSpLocks/>
          </p:cNvCxnSpPr>
          <p:nvPr/>
        </p:nvCxnSpPr>
        <p:spPr>
          <a:xfrm>
            <a:off x="1610436" y="4121624"/>
            <a:ext cx="1856095" cy="584266"/>
          </a:xfrm>
          <a:prstGeom prst="straightConnector1">
            <a:avLst/>
          </a:prstGeom>
          <a:noFill/>
          <a:ln w="9525" cap="flat" cmpd="sng" algn="ctr">
            <a:solidFill>
              <a:srgbClr val="FF0000"/>
            </a:solidFill>
            <a:prstDash val="solid"/>
            <a:tailEnd type="triangle"/>
          </a:ln>
          <a:effectLst/>
        </p:spPr>
      </p:cxnSp>
      <p:cxnSp>
        <p:nvCxnSpPr>
          <p:cNvPr id="12" name="Straight Arrow Connector 11">
            <a:extLst>
              <a:ext uri="{FF2B5EF4-FFF2-40B4-BE49-F238E27FC236}">
                <a16:creationId xmlns:a16="http://schemas.microsoft.com/office/drawing/2014/main" id="{9BDF0DEF-00D6-B218-E4A1-C50767664425}"/>
              </a:ext>
            </a:extLst>
          </p:cNvPr>
          <p:cNvCxnSpPr>
            <a:cxnSpLocks/>
          </p:cNvCxnSpPr>
          <p:nvPr/>
        </p:nvCxnSpPr>
        <p:spPr>
          <a:xfrm flipV="1">
            <a:off x="2298218" y="3695718"/>
            <a:ext cx="1168313" cy="2063637"/>
          </a:xfrm>
          <a:prstGeom prst="straightConnector1">
            <a:avLst/>
          </a:prstGeom>
          <a:noFill/>
          <a:ln w="9525" cap="flat" cmpd="sng" algn="ctr">
            <a:solidFill>
              <a:srgbClr val="FF0000"/>
            </a:solidFill>
            <a:prstDash val="solid"/>
            <a:tailEnd type="triangle"/>
          </a:ln>
          <a:effectLst/>
        </p:spPr>
      </p:cxnSp>
    </p:spTree>
    <p:extLst>
      <p:ext uri="{BB962C8B-B14F-4D97-AF65-F5344CB8AC3E}">
        <p14:creationId xmlns:p14="http://schemas.microsoft.com/office/powerpoint/2010/main" val="599418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par>
                          <p:cTn id="8" fill="hold">
                            <p:stCondLst>
                              <p:cond delay="2000"/>
                            </p:stCondLst>
                            <p:childTnLst>
                              <p:par>
                                <p:cTn id="9" presetID="2" presetClass="entr" presetSubtype="9" fill="hold" grpId="0" nodeType="afterEffect">
                                  <p:stCondLst>
                                    <p:cond delay="0"/>
                                  </p:stCondLst>
                                  <p:iterate type="wd">
                                    <p:tmPct val="10000"/>
                                  </p:iterate>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0-#ppt_w/2"/>
                                          </p:val>
                                        </p:tav>
                                        <p:tav tm="100000">
                                          <p:val>
                                            <p:strVal val="#ppt_x"/>
                                          </p:val>
                                        </p:tav>
                                      </p:tavLst>
                                    </p:anim>
                                    <p:anim calcmode="lin" valueType="num">
                                      <p:cBhvr additive="base">
                                        <p:cTn id="12" dur="10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4" presetClass="entr" presetSubtype="5" fill="hold" grpId="0" nodeType="clickEffect">
                                  <p:stCondLst>
                                    <p:cond delay="0"/>
                                  </p:stCondLst>
                                  <p:iterate type="wd">
                                    <p:tmPct val="10000"/>
                                  </p:iterate>
                                  <p:childTnLst>
                                    <p:set>
                                      <p:cBhvr>
                                        <p:cTn id="16" dur="1" fill="hold">
                                          <p:stCondLst>
                                            <p:cond delay="0"/>
                                          </p:stCondLst>
                                        </p:cTn>
                                        <p:tgtEl>
                                          <p:spTgt spid="3"/>
                                        </p:tgtEl>
                                        <p:attrNameLst>
                                          <p:attrName>style.visibility</p:attrName>
                                        </p:attrNameLst>
                                      </p:cBhvr>
                                      <p:to>
                                        <p:strVal val="visible"/>
                                      </p:to>
                                    </p:set>
                                    <p:animEffect transition="in" filter="randombar(vertical)">
                                      <p:cBhvr>
                                        <p:cTn id="17" dur="2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9"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1000" fill="hold"/>
                                        <p:tgtEl>
                                          <p:spTgt spid="7"/>
                                        </p:tgtEl>
                                        <p:attrNameLst>
                                          <p:attrName>ppt_x</p:attrName>
                                        </p:attrNameLst>
                                      </p:cBhvr>
                                      <p:tavLst>
                                        <p:tav tm="0">
                                          <p:val>
                                            <p:strVal val="0-#ppt_w/2"/>
                                          </p:val>
                                        </p:tav>
                                        <p:tav tm="100000">
                                          <p:val>
                                            <p:strVal val="#ppt_x"/>
                                          </p:val>
                                        </p:tav>
                                      </p:tavLst>
                                    </p:anim>
                                    <p:anim calcmode="lin" valueType="num">
                                      <p:cBhvr additive="base">
                                        <p:cTn id="23" dur="10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9"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1000" fill="hold"/>
                                        <p:tgtEl>
                                          <p:spTgt spid="11"/>
                                        </p:tgtEl>
                                        <p:attrNameLst>
                                          <p:attrName>ppt_x</p:attrName>
                                        </p:attrNameLst>
                                      </p:cBhvr>
                                      <p:tavLst>
                                        <p:tav tm="0">
                                          <p:val>
                                            <p:strVal val="0-#ppt_w/2"/>
                                          </p:val>
                                        </p:tav>
                                        <p:tav tm="100000">
                                          <p:val>
                                            <p:strVal val="#ppt_x"/>
                                          </p:val>
                                        </p:tav>
                                      </p:tavLst>
                                    </p:anim>
                                    <p:anim calcmode="lin" valueType="num">
                                      <p:cBhvr additive="base">
                                        <p:cTn id="29" dur="10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9"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1000" fill="hold"/>
                                        <p:tgtEl>
                                          <p:spTgt spid="10"/>
                                        </p:tgtEl>
                                        <p:attrNameLst>
                                          <p:attrName>ppt_x</p:attrName>
                                        </p:attrNameLst>
                                      </p:cBhvr>
                                      <p:tavLst>
                                        <p:tav tm="0">
                                          <p:val>
                                            <p:strVal val="0-#ppt_w/2"/>
                                          </p:val>
                                        </p:tav>
                                        <p:tav tm="100000">
                                          <p:val>
                                            <p:strVal val="#ppt_x"/>
                                          </p:val>
                                        </p:tav>
                                      </p:tavLst>
                                    </p:anim>
                                    <p:anim calcmode="lin" valueType="num">
                                      <p:cBhvr additive="base">
                                        <p:cTn id="35" dur="10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9"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1000" fill="hold"/>
                                        <p:tgtEl>
                                          <p:spTgt spid="8"/>
                                        </p:tgtEl>
                                        <p:attrNameLst>
                                          <p:attrName>ppt_x</p:attrName>
                                        </p:attrNameLst>
                                      </p:cBhvr>
                                      <p:tavLst>
                                        <p:tav tm="0">
                                          <p:val>
                                            <p:strVal val="0-#ppt_w/2"/>
                                          </p:val>
                                        </p:tav>
                                        <p:tav tm="100000">
                                          <p:val>
                                            <p:strVal val="#ppt_x"/>
                                          </p:val>
                                        </p:tav>
                                      </p:tavLst>
                                    </p:anim>
                                    <p:anim calcmode="lin" valueType="num">
                                      <p:cBhvr additive="base">
                                        <p:cTn id="41" dur="10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9" fill="hold" nodeType="click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1000" fill="hold"/>
                                        <p:tgtEl>
                                          <p:spTgt spid="12"/>
                                        </p:tgtEl>
                                        <p:attrNameLst>
                                          <p:attrName>ppt_x</p:attrName>
                                        </p:attrNameLst>
                                      </p:cBhvr>
                                      <p:tavLst>
                                        <p:tav tm="0">
                                          <p:val>
                                            <p:strVal val="0-#ppt_w/2"/>
                                          </p:val>
                                        </p:tav>
                                        <p:tav tm="100000">
                                          <p:val>
                                            <p:strVal val="#ppt_x"/>
                                          </p:val>
                                        </p:tav>
                                      </p:tavLst>
                                    </p:anim>
                                    <p:anim calcmode="lin" valueType="num">
                                      <p:cBhvr additive="base">
                                        <p:cTn id="47" dur="10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D8BB9-E098-721F-495E-815ADD43804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D435939-A312-FE8A-C129-67EFEA5E7641}"/>
              </a:ext>
            </a:extLst>
          </p:cNvPr>
          <p:cNvSpPr txBox="1"/>
          <p:nvPr/>
        </p:nvSpPr>
        <p:spPr>
          <a:xfrm>
            <a:off x="0" y="-79690"/>
            <a:ext cx="257942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Rajib Dutta. </a:t>
            </a:r>
            <a:r>
              <a:rPr kumimoji="0" lang="en-US" sz="1200" b="0" i="0" u="none" strike="noStrike" kern="1200" cap="none" spc="0" normalizeH="0" baseline="0" noProof="0" dirty="0" err="1">
                <a:ln>
                  <a:noFill/>
                </a:ln>
                <a:solidFill>
                  <a:srgbClr val="FF0000"/>
                </a:solidFill>
                <a:effectLst/>
                <a:uLnTx/>
                <a:uFillTx/>
                <a:latin typeface="Garamond" panose="02020404030301010803"/>
                <a:ea typeface="+mn-ea"/>
                <a:cs typeface="+mn-cs"/>
              </a:rPr>
              <a:t>Bhingrol</a:t>
            </a: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 </a:t>
            </a:r>
            <a:r>
              <a:rPr kumimoji="0" lang="en-US" sz="1200" b="0" i="0" u="none" strike="noStrike" kern="1200" cap="none" spc="0" normalizeH="0" baseline="0" noProof="0" dirty="0" err="1">
                <a:ln>
                  <a:noFill/>
                </a:ln>
                <a:solidFill>
                  <a:srgbClr val="FF0000"/>
                </a:solidFill>
                <a:effectLst/>
                <a:uLnTx/>
                <a:uFillTx/>
                <a:latin typeface="Garamond" panose="02020404030301010803"/>
                <a:ea typeface="+mn-ea"/>
                <a:cs typeface="+mn-cs"/>
              </a:rPr>
              <a:t>gps</a:t>
            </a: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 Anwara. Ctg</a:t>
            </a: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a:t>
            </a:r>
          </a:p>
        </p:txBody>
      </p:sp>
      <p:pic>
        <p:nvPicPr>
          <p:cNvPr id="3" name="Picture 2">
            <a:extLst>
              <a:ext uri="{FF2B5EF4-FFF2-40B4-BE49-F238E27FC236}">
                <a16:creationId xmlns:a16="http://schemas.microsoft.com/office/drawing/2014/main" id="{B74EB415-5F99-67E9-E718-7E8967BA3E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333" y="508006"/>
            <a:ext cx="3050801" cy="6001643"/>
          </a:xfrm>
          <a:prstGeom prst="rect">
            <a:avLst/>
          </a:prstGeom>
        </p:spPr>
      </p:pic>
      <p:sp>
        <p:nvSpPr>
          <p:cNvPr id="4" name="TextBox 3">
            <a:extLst>
              <a:ext uri="{FF2B5EF4-FFF2-40B4-BE49-F238E27FC236}">
                <a16:creationId xmlns:a16="http://schemas.microsoft.com/office/drawing/2014/main" id="{CEE2D9FB-CFD9-F152-3EA1-D6ADABCEF375}"/>
              </a:ext>
            </a:extLst>
          </p:cNvPr>
          <p:cNvSpPr txBox="1"/>
          <p:nvPr/>
        </p:nvSpPr>
        <p:spPr>
          <a:xfrm>
            <a:off x="3546668" y="415672"/>
            <a:ext cx="8408772" cy="6186309"/>
          </a:xfrm>
          <a:prstGeom prst="rect">
            <a:avLst/>
          </a:prstGeom>
          <a:solidFill>
            <a:srgbClr val="FFFF00"/>
          </a:solidFill>
          <a:ln w="57150">
            <a:solidFill>
              <a:sysClr val="window" lastClr="FFFFFF"/>
            </a:solidFill>
          </a:ln>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3200" b="0" i="0" u="sng" strike="noStrike" kern="0" cap="none" spc="0" normalizeH="0" baseline="0" noProof="0" dirty="0">
                <a:ln>
                  <a:noFill/>
                </a:ln>
                <a:solidFill>
                  <a:srgbClr val="C00000"/>
                </a:solidFill>
                <a:effectLst/>
                <a:uLnTx/>
                <a:uFillTx/>
                <a:latin typeface="Stencil" panose="040409050D0802020404" pitchFamily="82" charset="0"/>
                <a:cs typeface="Times New Roman" panose="02020603050405020304" pitchFamily="18" charset="0"/>
              </a:rPr>
              <a:t>   Answers the following questions</a:t>
            </a:r>
            <a:endParaRPr kumimoji="0" lang="en-US" sz="3200" b="0" i="0" u="sng" strike="noStrike" kern="0" cap="none" spc="0" normalizeH="0" baseline="0" noProof="0" dirty="0">
              <a:ln>
                <a:noFill/>
              </a:ln>
              <a:solidFill>
                <a:srgbClr val="00B0F0"/>
              </a:solidFill>
              <a:effectLst/>
              <a:uLnTx/>
              <a:uFillTx/>
              <a:latin typeface="Stencil" panose="040409050D0802020404" pitchFamily="82" charset="0"/>
              <a:cs typeface="Times New Roman" panose="02020603050405020304" pitchFamily="18" charset="0"/>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rPr>
              <a:t>1. What is air</a:t>
            </a:r>
            <a:r>
              <a:rPr kumimoji="0" lang="en-US" sz="2800" b="1" i="0" u="none" strike="noStrike" kern="0" cap="none" spc="0" normalizeH="0" noProof="0" dirty="0">
                <a:ln>
                  <a:noFill/>
                </a:ln>
                <a:solidFill>
                  <a:srgbClr val="002060"/>
                </a:solidFill>
                <a:effectLst/>
                <a:uLnTx/>
                <a:uFillTx/>
                <a:latin typeface="Times New Roman" panose="02020603050405020304" pitchFamily="18" charset="0"/>
                <a:cs typeface="Times New Roman" panose="02020603050405020304" pitchFamily="18" charset="0"/>
              </a:rPr>
              <a:t> pollution?</a:t>
            </a:r>
            <a:endParaRPr kumimoji="0" lang="en-US" sz="2400" b="1" i="0" u="none" strike="noStrike" kern="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Ans:</a:t>
            </a:r>
            <a:r>
              <a:rPr kumimoji="0" lang="en-US" sz="2800" b="1" i="0" u="none" strike="noStrike" kern="0" cap="none" spc="0" normalizeH="0" noProof="0" dirty="0">
                <a:ln>
                  <a:noFill/>
                </a:ln>
                <a:solidFill>
                  <a:srgbClr val="FF0000"/>
                </a:solidFill>
                <a:effectLst/>
                <a:uLnTx/>
                <a:uFillTx/>
                <a:latin typeface="Times New Roman" panose="02020603050405020304" pitchFamily="18" charset="0"/>
                <a:cs typeface="Times New Roman" panose="02020603050405020304" pitchFamily="18" charset="0"/>
              </a:rPr>
              <a:t> Air pollution means to mixture of smoke, dust and chemicals in the air.</a:t>
            </a:r>
          </a:p>
          <a:p>
            <a:pPr marL="0" marR="0" lvl="0" indent="0" defTabSz="4572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rPr>
              <a:t>2. What are fossil fuels?</a:t>
            </a:r>
          </a:p>
          <a:p>
            <a:pPr marL="0" marR="0" lvl="0" indent="0" defTabSz="4572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Ans: Fossil fuels are coal, oil and natural gas.</a:t>
            </a:r>
            <a:endParaRPr kumimoji="0" lang="en-US" sz="2400" b="1" i="0" u="none" strike="noStrike" kern="0" cap="none" spc="0" normalizeH="0" baseline="0" noProof="0" dirty="0">
              <a:ln>
                <a:noFill/>
              </a:ln>
              <a:solidFill>
                <a:srgbClr val="C00000"/>
              </a:solidFill>
              <a:effectLst/>
              <a:uLnTx/>
              <a:uFillTx/>
              <a:latin typeface="Times New Roman" panose="02020603050405020304" pitchFamily="18" charset="0"/>
              <a:cs typeface="Times New Roman" panose="02020603050405020304" pitchFamily="18" charset="0"/>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rPr>
              <a:t>3. What is global warming? </a:t>
            </a:r>
          </a:p>
          <a:p>
            <a:pPr marL="0" marR="0" lvl="0" indent="0" defTabSz="4572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Ans:</a:t>
            </a:r>
            <a:r>
              <a:rPr kumimoji="0" lang="en-US" sz="2800" b="1" i="0" u="none" strike="noStrike" kern="0" cap="none" spc="0" normalizeH="0" noProof="0" dirty="0">
                <a:ln>
                  <a:noFill/>
                </a:ln>
                <a:solidFill>
                  <a:srgbClr val="FF0000"/>
                </a:solidFill>
                <a:effectLst/>
                <a:uLnTx/>
                <a:uFillTx/>
                <a:latin typeface="Times New Roman" panose="02020603050405020304" pitchFamily="18" charset="0"/>
                <a:cs typeface="Times New Roman" panose="02020603050405020304" pitchFamily="18" charset="0"/>
              </a:rPr>
              <a:t> Global warming means gradual rise in the Earth’s temperature over time.</a:t>
            </a:r>
          </a:p>
          <a:p>
            <a:pPr marL="0" marR="0" lvl="0" indent="0" defTabSz="4572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rPr>
              <a:t>4. How can we reduce air pollution?</a:t>
            </a:r>
            <a:r>
              <a:rPr kumimoji="0" lang="en-US" sz="2800" b="1" i="0" u="none" strike="noStrike" kern="0" cap="none" spc="0" normalizeH="0" noProof="0" dirty="0">
                <a:ln>
                  <a:noFill/>
                </a:ln>
                <a:solidFill>
                  <a:srgbClr val="002060"/>
                </a:solidFill>
                <a:effectLst/>
                <a:uLnTx/>
                <a:uFillTx/>
                <a:latin typeface="Times New Roman" panose="02020603050405020304" pitchFamily="18" charset="0"/>
                <a:cs typeface="Times New Roman" panose="02020603050405020304" pitchFamily="18" charset="0"/>
              </a:rPr>
              <a:t> </a:t>
            </a:r>
            <a:endParaRPr kumimoji="0" lang="en-US" sz="2800" b="1" i="0" u="none" strike="noStrike" kern="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Ans: We can reduce air pollution by planting trees.</a:t>
            </a:r>
            <a:endParaRPr kumimoji="0" lang="en-US" sz="2400" b="1" i="0" u="none" strike="noStrike" kern="0" cap="none" spc="0" normalizeH="0" baseline="0" noProof="0" dirty="0">
              <a:ln>
                <a:noFill/>
              </a:ln>
              <a:solidFill>
                <a:srgbClr val="C00000"/>
              </a:solidFill>
              <a:effectLst/>
              <a:uLnTx/>
              <a:uFillTx/>
              <a:latin typeface="Times New Roman" panose="02020603050405020304" pitchFamily="18" charset="0"/>
              <a:cs typeface="Times New Roman" panose="02020603050405020304" pitchFamily="18" charset="0"/>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rPr>
              <a:t>5. Where do we use fossil fuels? </a:t>
            </a:r>
          </a:p>
          <a:p>
            <a:pPr marL="0" marR="0" lvl="0" indent="0" defTabSz="4572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Ans: We</a:t>
            </a:r>
            <a:r>
              <a:rPr kumimoji="0" lang="en-US" sz="2800" b="1" i="0" u="none" strike="noStrike" kern="0" cap="none" spc="0" normalizeH="0" noProof="0" dirty="0">
                <a:ln>
                  <a:noFill/>
                </a:ln>
                <a:solidFill>
                  <a:srgbClr val="FF0000"/>
                </a:solidFill>
                <a:effectLst/>
                <a:uLnTx/>
                <a:uFillTx/>
                <a:latin typeface="Times New Roman" panose="02020603050405020304" pitchFamily="18" charset="0"/>
                <a:cs typeface="Times New Roman" panose="02020603050405020304" pitchFamily="18" charset="0"/>
              </a:rPr>
              <a:t> use fossil fuels in </a:t>
            </a:r>
            <a:r>
              <a:rPr kumimoji="0" lang="en-US" sz="2800" b="1" i="0" u="none" strike="noStrike" kern="0" cap="none" spc="0" normalizeH="0" noProof="0" dirty="0" err="1">
                <a:ln>
                  <a:noFill/>
                </a:ln>
                <a:solidFill>
                  <a:srgbClr val="FF0000"/>
                </a:solidFill>
                <a:effectLst/>
                <a:uLnTx/>
                <a:uFillTx/>
                <a:latin typeface="Times New Roman" panose="02020603050405020304" pitchFamily="18" charset="0"/>
                <a:cs typeface="Times New Roman" panose="02020603050405020304" pitchFamily="18" charset="0"/>
              </a:rPr>
              <a:t>factiries</a:t>
            </a:r>
            <a:r>
              <a:rPr kumimoji="0" lang="en-US" sz="2800" b="1" i="0" u="none" strike="noStrike" kern="0" cap="none" spc="0" normalizeH="0" noProof="0" dirty="0">
                <a:ln>
                  <a:noFill/>
                </a:ln>
                <a:solidFill>
                  <a:srgbClr val="FF0000"/>
                </a:solidFill>
                <a:effectLst/>
                <a:uLnTx/>
                <a:uFillTx/>
                <a:latin typeface="Times New Roman" panose="02020603050405020304" pitchFamily="18" charset="0"/>
                <a:cs typeface="Times New Roman" panose="02020603050405020304" pitchFamily="18" charset="0"/>
              </a:rPr>
              <a:t>, power plants and cars to make energy.</a:t>
            </a:r>
            <a:endParaRPr kumimoji="0" lang="en-US" sz="24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8714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4)">
                                      <p:cBhvr>
                                        <p:cTn id="7" dur="20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barn(inVertical)">
                                      <p:cBhvr>
                                        <p:cTn id="10" dur="500"/>
                                        <p:tgtEl>
                                          <p:spTgt spid="4">
                                            <p:txEl>
                                              <p:pRg st="0" end="0"/>
                                            </p:txEl>
                                          </p:spTgt>
                                        </p:tgtEl>
                                      </p:cBhvr>
                                    </p:animEffect>
                                  </p:childTnLst>
                                </p:cTn>
                              </p:par>
                            </p:childTnLst>
                          </p:cTn>
                        </p:par>
                        <p:par>
                          <p:cTn id="11" fill="hold">
                            <p:stCondLst>
                              <p:cond delay="2000"/>
                            </p:stCondLst>
                            <p:childTnLst>
                              <p:par>
                                <p:cTn id="12" presetID="16" presetClass="entr" presetSubtype="21" fill="hold" nodeType="after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barn(inVertical)">
                                      <p:cBhvr>
                                        <p:cTn id="14" dur="500"/>
                                        <p:tgtEl>
                                          <p:spTgt spid="4">
                                            <p:txEl>
                                              <p:pRg st="1" end="1"/>
                                            </p:txEl>
                                          </p:spTgt>
                                        </p:tgtEl>
                                      </p:cBhvr>
                                    </p:animEffect>
                                  </p:childTnLst>
                                </p:cTn>
                              </p:par>
                            </p:childTnLst>
                          </p:cTn>
                        </p:par>
                        <p:par>
                          <p:cTn id="15" fill="hold">
                            <p:stCondLst>
                              <p:cond delay="2500"/>
                            </p:stCondLst>
                            <p:childTnLst>
                              <p:par>
                                <p:cTn id="16" presetID="2" presetClass="entr" presetSubtype="8" fill="hold" nodeType="afterEffect">
                                  <p:stCondLst>
                                    <p:cond delay="0"/>
                                  </p:stCondLst>
                                  <p:iterate type="wd">
                                    <p:tmPct val="10000"/>
                                  </p:iterate>
                                  <p:childTnLst>
                                    <p:set>
                                      <p:cBhvr>
                                        <p:cTn id="17" dur="1" fill="hold">
                                          <p:stCondLst>
                                            <p:cond delay="0"/>
                                          </p:stCondLst>
                                        </p:cTn>
                                        <p:tgtEl>
                                          <p:spTgt spid="4">
                                            <p:txEl>
                                              <p:pRg st="3" end="3"/>
                                            </p:txEl>
                                          </p:spTgt>
                                        </p:tgtEl>
                                        <p:attrNameLst>
                                          <p:attrName>style.visibility</p:attrName>
                                        </p:attrNameLst>
                                      </p:cBhvr>
                                      <p:to>
                                        <p:strVal val="visible"/>
                                      </p:to>
                                    </p:set>
                                    <p:anim calcmode="lin" valueType="num">
                                      <p:cBhvr additive="base">
                                        <p:cTn id="18"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4">
                                            <p:txEl>
                                              <p:pRg st="3" end="3"/>
                                            </p:txEl>
                                          </p:spTgt>
                                        </p:tgtEl>
                                        <p:attrNameLst>
                                          <p:attrName>ppt_y</p:attrName>
                                        </p:attrNameLst>
                                      </p:cBhvr>
                                      <p:tavLst>
                                        <p:tav tm="0">
                                          <p:val>
                                            <p:strVal val="#ppt_y"/>
                                          </p:val>
                                        </p:tav>
                                        <p:tav tm="100000">
                                          <p:val>
                                            <p:strVal val="#ppt_y"/>
                                          </p:val>
                                        </p:tav>
                                      </p:tavLst>
                                    </p:anim>
                                  </p:childTnLst>
                                </p:cTn>
                              </p:par>
                            </p:childTnLst>
                          </p:cTn>
                        </p:par>
                        <p:par>
                          <p:cTn id="20" fill="hold">
                            <p:stCondLst>
                              <p:cond delay="3300"/>
                            </p:stCondLst>
                            <p:childTnLst>
                              <p:par>
                                <p:cTn id="21" presetID="16" presetClass="entr" presetSubtype="21" fill="hold" nodeType="after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animEffect transition="in" filter="barn(inVertical)">
                                      <p:cBhvr>
                                        <p:cTn id="23" dur="500"/>
                                        <p:tgtEl>
                                          <p:spTgt spid="4">
                                            <p:txEl>
                                              <p:pRg st="5" end="5"/>
                                            </p:txEl>
                                          </p:spTgt>
                                        </p:tgtEl>
                                      </p:cBhvr>
                                    </p:animEffect>
                                  </p:childTnLst>
                                </p:cTn>
                              </p:par>
                            </p:childTnLst>
                          </p:cTn>
                        </p:par>
                        <p:par>
                          <p:cTn id="24" fill="hold">
                            <p:stCondLst>
                              <p:cond delay="3800"/>
                            </p:stCondLst>
                            <p:childTnLst>
                              <p:par>
                                <p:cTn id="25" presetID="16" presetClass="entr" presetSubtype="21" fill="hold" nodeType="after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animEffect transition="in" filter="barn(inVertical)">
                                      <p:cBhvr>
                                        <p:cTn id="27" dur="500"/>
                                        <p:tgtEl>
                                          <p:spTgt spid="4">
                                            <p:txEl>
                                              <p:pRg st="7" end="7"/>
                                            </p:txEl>
                                          </p:spTgt>
                                        </p:tgtEl>
                                      </p:cBhvr>
                                    </p:animEffect>
                                  </p:childTnLst>
                                </p:cTn>
                              </p:par>
                            </p:childTnLst>
                          </p:cTn>
                        </p:par>
                        <p:par>
                          <p:cTn id="28" fill="hold">
                            <p:stCondLst>
                              <p:cond delay="4800"/>
                            </p:stCondLst>
                            <p:childTnLst>
                              <p:par>
                                <p:cTn id="29" presetID="16" presetClass="entr" presetSubtype="21" fill="hold" nodeType="after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animEffect transition="in" filter="barn(inVertical)">
                                      <p:cBhvr>
                                        <p:cTn id="31" dur="500"/>
                                        <p:tgtEl>
                                          <p:spTgt spid="4">
                                            <p:txEl>
                                              <p:pRg st="9" end="9"/>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iterate type="wd">
                                    <p:tmPct val="10000"/>
                                  </p:iterate>
                                  <p:childTnLst>
                                    <p:set>
                                      <p:cBhvr>
                                        <p:cTn id="35" dur="1" fill="hold">
                                          <p:stCondLst>
                                            <p:cond delay="0"/>
                                          </p:stCondLst>
                                        </p:cTn>
                                        <p:tgtEl>
                                          <p:spTgt spid="4">
                                            <p:txEl>
                                              <p:pRg st="2" end="2"/>
                                            </p:txEl>
                                          </p:spTgt>
                                        </p:tgtEl>
                                        <p:attrNameLst>
                                          <p:attrName>style.visibility</p:attrName>
                                        </p:attrNameLst>
                                      </p:cBhvr>
                                      <p:to>
                                        <p:strVal val="visible"/>
                                      </p:to>
                                    </p:set>
                                    <p:anim calcmode="lin" valueType="num">
                                      <p:cBhvr additive="base">
                                        <p:cTn id="36"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37"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iterate type="wd">
                                    <p:tmPct val="10000"/>
                                  </p:iterate>
                                  <p:childTnLst>
                                    <p:set>
                                      <p:cBhvr>
                                        <p:cTn id="41" dur="1" fill="hold">
                                          <p:stCondLst>
                                            <p:cond delay="0"/>
                                          </p:stCondLst>
                                        </p:cTn>
                                        <p:tgtEl>
                                          <p:spTgt spid="4">
                                            <p:txEl>
                                              <p:pRg st="4" end="4"/>
                                            </p:txEl>
                                          </p:spTgt>
                                        </p:tgtEl>
                                        <p:attrNameLst>
                                          <p:attrName>style.visibility</p:attrName>
                                        </p:attrNameLst>
                                      </p:cBhvr>
                                      <p:to>
                                        <p:strVal val="visible"/>
                                      </p:to>
                                    </p:set>
                                    <p:anim calcmode="lin" valueType="num">
                                      <p:cBhvr additive="base">
                                        <p:cTn id="42" dur="50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43" dur="500" fill="hold"/>
                                        <p:tgtEl>
                                          <p:spTgt spid="4">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nodeType="clickEffect">
                                  <p:stCondLst>
                                    <p:cond delay="0"/>
                                  </p:stCondLst>
                                  <p:childTnLst>
                                    <p:set>
                                      <p:cBhvr>
                                        <p:cTn id="47" dur="1" fill="hold">
                                          <p:stCondLst>
                                            <p:cond delay="0"/>
                                          </p:stCondLst>
                                        </p:cTn>
                                        <p:tgtEl>
                                          <p:spTgt spid="4">
                                            <p:txEl>
                                              <p:pRg st="6" end="6"/>
                                            </p:txEl>
                                          </p:spTgt>
                                        </p:tgtEl>
                                        <p:attrNameLst>
                                          <p:attrName>style.visibility</p:attrName>
                                        </p:attrNameLst>
                                      </p:cBhvr>
                                      <p:to>
                                        <p:strVal val="visible"/>
                                      </p:to>
                                    </p:set>
                                    <p:animEffect transition="in" filter="barn(inVertical)">
                                      <p:cBhvr>
                                        <p:cTn id="48" dur="500"/>
                                        <p:tgtEl>
                                          <p:spTgt spid="4">
                                            <p:txEl>
                                              <p:pRg st="6" end="6"/>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nodeType="clickEffect">
                                  <p:stCondLst>
                                    <p:cond delay="0"/>
                                  </p:stCondLst>
                                  <p:childTnLst>
                                    <p:set>
                                      <p:cBhvr>
                                        <p:cTn id="52" dur="1" fill="hold">
                                          <p:stCondLst>
                                            <p:cond delay="0"/>
                                          </p:stCondLst>
                                        </p:cTn>
                                        <p:tgtEl>
                                          <p:spTgt spid="4">
                                            <p:txEl>
                                              <p:pRg st="8" end="8"/>
                                            </p:txEl>
                                          </p:spTgt>
                                        </p:tgtEl>
                                        <p:attrNameLst>
                                          <p:attrName>style.visibility</p:attrName>
                                        </p:attrNameLst>
                                      </p:cBhvr>
                                      <p:to>
                                        <p:strVal val="visible"/>
                                      </p:to>
                                    </p:set>
                                    <p:animEffect transition="in" filter="barn(inVertical)">
                                      <p:cBhvr>
                                        <p:cTn id="53" dur="500"/>
                                        <p:tgtEl>
                                          <p:spTgt spid="4">
                                            <p:txEl>
                                              <p:pRg st="8" end="8"/>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nodeType="clickEffect">
                                  <p:stCondLst>
                                    <p:cond delay="0"/>
                                  </p:stCondLst>
                                  <p:childTnLst>
                                    <p:set>
                                      <p:cBhvr>
                                        <p:cTn id="57" dur="1" fill="hold">
                                          <p:stCondLst>
                                            <p:cond delay="0"/>
                                          </p:stCondLst>
                                        </p:cTn>
                                        <p:tgtEl>
                                          <p:spTgt spid="4">
                                            <p:txEl>
                                              <p:pRg st="10" end="10"/>
                                            </p:txEl>
                                          </p:spTgt>
                                        </p:tgtEl>
                                        <p:attrNameLst>
                                          <p:attrName>style.visibility</p:attrName>
                                        </p:attrNameLst>
                                      </p:cBhvr>
                                      <p:to>
                                        <p:strVal val="visible"/>
                                      </p:to>
                                    </p:set>
                                    <p:animEffect transition="in" filter="barn(inVertical)">
                                      <p:cBhvr>
                                        <p:cTn id="58"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58609-E2F0-70DD-9F7B-6EE09C991E4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CDB8327-372A-D6E1-2E32-E44CEABDA8EA}"/>
              </a:ext>
            </a:extLst>
          </p:cNvPr>
          <p:cNvSpPr txBox="1"/>
          <p:nvPr/>
        </p:nvSpPr>
        <p:spPr>
          <a:xfrm>
            <a:off x="0" y="-79690"/>
            <a:ext cx="257942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Rajib Dutta. </a:t>
            </a:r>
            <a:r>
              <a:rPr kumimoji="0" lang="en-US" sz="1200" b="0" i="0" u="none" strike="noStrike" kern="1200" cap="none" spc="0" normalizeH="0" baseline="0" noProof="0" dirty="0" err="1">
                <a:ln>
                  <a:noFill/>
                </a:ln>
                <a:solidFill>
                  <a:srgbClr val="FF0000"/>
                </a:solidFill>
                <a:effectLst/>
                <a:uLnTx/>
                <a:uFillTx/>
                <a:latin typeface="Garamond" panose="02020404030301010803"/>
                <a:ea typeface="+mn-ea"/>
                <a:cs typeface="+mn-cs"/>
              </a:rPr>
              <a:t>Bhingrol</a:t>
            </a: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 </a:t>
            </a:r>
            <a:r>
              <a:rPr kumimoji="0" lang="en-US" sz="1200" b="0" i="0" u="none" strike="noStrike" kern="1200" cap="none" spc="0" normalizeH="0" baseline="0" noProof="0" dirty="0" err="1">
                <a:ln>
                  <a:noFill/>
                </a:ln>
                <a:solidFill>
                  <a:srgbClr val="FF0000"/>
                </a:solidFill>
                <a:effectLst/>
                <a:uLnTx/>
                <a:uFillTx/>
                <a:latin typeface="Garamond" panose="02020404030301010803"/>
                <a:ea typeface="+mn-ea"/>
                <a:cs typeface="+mn-cs"/>
              </a:rPr>
              <a:t>gps</a:t>
            </a: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 Anwara. Ctg</a:t>
            </a: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a:t>
            </a:r>
          </a:p>
        </p:txBody>
      </p:sp>
      <p:sp>
        <p:nvSpPr>
          <p:cNvPr id="4" name="TextBox 3">
            <a:extLst>
              <a:ext uri="{FF2B5EF4-FFF2-40B4-BE49-F238E27FC236}">
                <a16:creationId xmlns:a16="http://schemas.microsoft.com/office/drawing/2014/main" id="{F2E93B3E-C823-810C-1E1E-C1370DE7BC96}"/>
              </a:ext>
            </a:extLst>
          </p:cNvPr>
          <p:cNvSpPr txBox="1"/>
          <p:nvPr/>
        </p:nvSpPr>
        <p:spPr>
          <a:xfrm>
            <a:off x="650541" y="289642"/>
            <a:ext cx="10890914" cy="1261884"/>
          </a:xfrm>
          <a:prstGeom prst="rect">
            <a:avLst/>
          </a:prstGeom>
          <a:solidFill>
            <a:srgbClr val="00B0F0"/>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Students activities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496CB">
                    <a:lumMod val="75000"/>
                  </a:srgbClr>
                </a:solidFill>
                <a:effectLst/>
                <a:uLnTx/>
                <a:uFillTx/>
                <a:latin typeface="Times New Roman" panose="02020603050405020304" pitchFamily="18" charset="0"/>
                <a:ea typeface="+mn-ea"/>
                <a:cs typeface="Times New Roman" panose="02020603050405020304" pitchFamily="18" charset="0"/>
              </a:rPr>
              <a:t>Students will read the text proper pronunciation with </a:t>
            </a:r>
            <a:r>
              <a:rPr kumimoji="0" lang="en-US" sz="2800" b="1" i="0" u="none" strike="noStrike" kern="1200" cap="none" spc="0" normalizeH="0" baseline="0" noProof="0" dirty="0" err="1">
                <a:ln>
                  <a:noFill/>
                </a:ln>
                <a:solidFill>
                  <a:srgbClr val="F496CB">
                    <a:lumMod val="75000"/>
                  </a:srgbClr>
                </a:solidFill>
                <a:effectLst/>
                <a:uLnTx/>
                <a:uFillTx/>
                <a:latin typeface="Times New Roman" panose="02020603050405020304" pitchFamily="18" charset="0"/>
                <a:ea typeface="+mn-ea"/>
                <a:cs typeface="Times New Roman" panose="02020603050405020304" pitchFamily="18" charset="0"/>
              </a:rPr>
              <a:t>missingwords</a:t>
            </a:r>
            <a:endParaRPr kumimoji="0" lang="en-US" sz="2800" b="1" i="0" u="none" strike="noStrike" kern="1200" cap="none" spc="0" normalizeH="0" baseline="0" noProof="0" dirty="0">
              <a:ln>
                <a:noFill/>
              </a:ln>
              <a:solidFill>
                <a:srgbClr val="F496CB">
                  <a:lumMod val="75000"/>
                </a:srgbClr>
              </a:solidFill>
              <a:effectLst/>
              <a:uLnTx/>
              <a:uFillTx/>
              <a:latin typeface="Times New Roman" panose="02020603050405020304" pitchFamily="18" charset="0"/>
              <a:ea typeface="+mn-ea"/>
              <a:cs typeface="Times New Roman" panose="02020603050405020304" pitchFamily="18" charset="0"/>
            </a:endParaRPr>
          </a:p>
        </p:txBody>
      </p:sp>
      <p:sp>
        <p:nvSpPr>
          <p:cNvPr id="8" name="TextBox 7">
            <a:extLst>
              <a:ext uri="{FF2B5EF4-FFF2-40B4-BE49-F238E27FC236}">
                <a16:creationId xmlns:a16="http://schemas.microsoft.com/office/drawing/2014/main" id="{CA938117-292B-0A6D-6C28-F8C0880C464B}"/>
              </a:ext>
            </a:extLst>
          </p:cNvPr>
          <p:cNvSpPr txBox="1"/>
          <p:nvPr/>
        </p:nvSpPr>
        <p:spPr>
          <a:xfrm>
            <a:off x="3705367" y="2790967"/>
            <a:ext cx="1937982" cy="477672"/>
          </a:xfrm>
          <a:prstGeom prst="rect">
            <a:avLst/>
          </a:prstGeom>
          <a:noFill/>
        </p:spPr>
        <p:txBody>
          <a:bodyPr wrap="square" rtlCol="0">
            <a:spAutoFit/>
          </a:bodyPr>
          <a:lstStyle/>
          <a:p>
            <a:endParaRPr lang="en-US" dirty="0"/>
          </a:p>
        </p:txBody>
      </p:sp>
      <p:sp>
        <p:nvSpPr>
          <p:cNvPr id="12" name="TextBox 11">
            <a:extLst>
              <a:ext uri="{FF2B5EF4-FFF2-40B4-BE49-F238E27FC236}">
                <a16:creationId xmlns:a16="http://schemas.microsoft.com/office/drawing/2014/main" id="{EE7334B6-5CF2-B6FC-B6A1-5CED67EF9E77}"/>
              </a:ext>
            </a:extLst>
          </p:cNvPr>
          <p:cNvSpPr txBox="1"/>
          <p:nvPr/>
        </p:nvSpPr>
        <p:spPr>
          <a:xfrm>
            <a:off x="650541" y="1551526"/>
            <a:ext cx="10890914" cy="4832092"/>
          </a:xfrm>
          <a:prstGeom prst="rect">
            <a:avLst/>
          </a:prstGeom>
          <a:noFill/>
        </p:spPr>
        <p:txBody>
          <a:bodyPr wrap="square">
            <a:spAutoFit/>
          </a:bodyPr>
          <a:lstStyle/>
          <a:p>
            <a:r>
              <a:rPr lang="en-US" sz="2800" b="1" dirty="0"/>
              <a:t>Breathing in polluted air can make us sick. It can cause                 like asthma ,                    etc. Air pollution leads to                             . Global warming means gradual rise in the Earth’s                       over time. Air </a:t>
            </a:r>
            <a:r>
              <a:rPr lang="en-US" sz="2800" b="1" dirty="0" err="1"/>
              <a:t>polluation</a:t>
            </a:r>
            <a:r>
              <a:rPr lang="en-US" sz="2800" b="1" dirty="0"/>
              <a:t> can also harm the                    .It is a part of the                     . It protects us from the                 rays of the sun. </a:t>
            </a:r>
          </a:p>
          <a:p>
            <a:r>
              <a:rPr lang="en-US" sz="2800" b="1" dirty="0"/>
              <a:t>We all can              air pollution. Planting           is a great way of doing this. Trees absorb harmful gases and release              .They also filter out harmful pollutants. Thus, trees help to clean the air. We can also walk or ride                for a short                 . It does not need to use fossil fuels.                     , every effort helps and                we can make a big                   . </a:t>
            </a:r>
          </a:p>
        </p:txBody>
      </p:sp>
      <p:sp>
        <p:nvSpPr>
          <p:cNvPr id="17" name="TextBox 16">
            <a:extLst>
              <a:ext uri="{FF2B5EF4-FFF2-40B4-BE49-F238E27FC236}">
                <a16:creationId xmlns:a16="http://schemas.microsoft.com/office/drawing/2014/main" id="{9256C306-0178-844E-8673-E6C50B2A7878}"/>
              </a:ext>
            </a:extLst>
          </p:cNvPr>
          <p:cNvSpPr txBox="1"/>
          <p:nvPr/>
        </p:nvSpPr>
        <p:spPr>
          <a:xfrm>
            <a:off x="9112154" y="1551526"/>
            <a:ext cx="1464862" cy="523220"/>
          </a:xfrm>
          <a:prstGeom prst="rect">
            <a:avLst/>
          </a:prstGeom>
          <a:noFill/>
        </p:spPr>
        <p:txBody>
          <a:bodyPr wrap="square" rtlCol="0">
            <a:spAutoFit/>
          </a:bodyPr>
          <a:lstStyle/>
          <a:p>
            <a:r>
              <a:rPr lang="en-US" sz="2800" b="1" dirty="0">
                <a:solidFill>
                  <a:srgbClr val="FF0000"/>
                </a:solidFill>
              </a:rPr>
              <a:t>diseases</a:t>
            </a:r>
            <a:endParaRPr lang="en-US" sz="2800" dirty="0">
              <a:solidFill>
                <a:srgbClr val="FF0000"/>
              </a:solidFill>
            </a:endParaRPr>
          </a:p>
        </p:txBody>
      </p:sp>
      <p:sp>
        <p:nvSpPr>
          <p:cNvPr id="18" name="TextBox 17">
            <a:extLst>
              <a:ext uri="{FF2B5EF4-FFF2-40B4-BE49-F238E27FC236}">
                <a16:creationId xmlns:a16="http://schemas.microsoft.com/office/drawing/2014/main" id="{CA9DFB54-68C3-38CC-C544-966F9B073125}"/>
              </a:ext>
            </a:extLst>
          </p:cNvPr>
          <p:cNvSpPr txBox="1"/>
          <p:nvPr/>
        </p:nvSpPr>
        <p:spPr>
          <a:xfrm>
            <a:off x="6910319" y="3705962"/>
            <a:ext cx="932600" cy="523220"/>
          </a:xfrm>
          <a:prstGeom prst="rect">
            <a:avLst/>
          </a:prstGeom>
          <a:noFill/>
        </p:spPr>
        <p:txBody>
          <a:bodyPr wrap="square" rtlCol="0">
            <a:spAutoFit/>
          </a:bodyPr>
          <a:lstStyle/>
          <a:p>
            <a:r>
              <a:rPr lang="en-US" sz="2800" b="1" dirty="0">
                <a:solidFill>
                  <a:srgbClr val="FF0000"/>
                </a:solidFill>
              </a:rPr>
              <a:t>trees</a:t>
            </a:r>
            <a:endParaRPr lang="en-US" sz="2800" dirty="0">
              <a:solidFill>
                <a:srgbClr val="FF0000"/>
              </a:solidFill>
            </a:endParaRPr>
          </a:p>
        </p:txBody>
      </p:sp>
      <p:sp>
        <p:nvSpPr>
          <p:cNvPr id="19" name="TextBox 18">
            <a:extLst>
              <a:ext uri="{FF2B5EF4-FFF2-40B4-BE49-F238E27FC236}">
                <a16:creationId xmlns:a16="http://schemas.microsoft.com/office/drawing/2014/main" id="{66A798E8-86EE-6D95-59F4-BCD3C30F600C}"/>
              </a:ext>
            </a:extLst>
          </p:cNvPr>
          <p:cNvSpPr txBox="1"/>
          <p:nvPr/>
        </p:nvSpPr>
        <p:spPr>
          <a:xfrm>
            <a:off x="2306469" y="3667251"/>
            <a:ext cx="1228301" cy="523220"/>
          </a:xfrm>
          <a:prstGeom prst="rect">
            <a:avLst/>
          </a:prstGeom>
          <a:noFill/>
        </p:spPr>
        <p:txBody>
          <a:bodyPr wrap="square" rtlCol="0">
            <a:spAutoFit/>
          </a:bodyPr>
          <a:lstStyle/>
          <a:p>
            <a:r>
              <a:rPr lang="en-US" sz="2800" b="1" dirty="0">
                <a:solidFill>
                  <a:srgbClr val="FF0000"/>
                </a:solidFill>
              </a:rPr>
              <a:t>reduce</a:t>
            </a:r>
            <a:endParaRPr lang="en-US" sz="2800" dirty="0">
              <a:solidFill>
                <a:srgbClr val="FF0000"/>
              </a:solidFill>
            </a:endParaRPr>
          </a:p>
        </p:txBody>
      </p:sp>
      <p:sp>
        <p:nvSpPr>
          <p:cNvPr id="20" name="TextBox 19">
            <a:extLst>
              <a:ext uri="{FF2B5EF4-FFF2-40B4-BE49-F238E27FC236}">
                <a16:creationId xmlns:a16="http://schemas.microsoft.com/office/drawing/2014/main" id="{22A44F72-F2D7-52FE-5F18-FBF025E2BBA6}"/>
              </a:ext>
            </a:extLst>
          </p:cNvPr>
          <p:cNvSpPr txBox="1"/>
          <p:nvPr/>
        </p:nvSpPr>
        <p:spPr>
          <a:xfrm>
            <a:off x="4158015" y="3268639"/>
            <a:ext cx="1464862" cy="523220"/>
          </a:xfrm>
          <a:prstGeom prst="rect">
            <a:avLst/>
          </a:prstGeom>
          <a:noFill/>
        </p:spPr>
        <p:txBody>
          <a:bodyPr wrap="square" rtlCol="0">
            <a:spAutoFit/>
          </a:bodyPr>
          <a:lstStyle/>
          <a:p>
            <a:r>
              <a:rPr lang="en-US" sz="2800" b="1" dirty="0">
                <a:solidFill>
                  <a:srgbClr val="FF0000"/>
                </a:solidFill>
              </a:rPr>
              <a:t>harmful</a:t>
            </a:r>
            <a:endParaRPr lang="en-US" sz="2800" dirty="0">
              <a:solidFill>
                <a:srgbClr val="FF0000"/>
              </a:solidFill>
            </a:endParaRPr>
          </a:p>
        </p:txBody>
      </p:sp>
      <p:sp>
        <p:nvSpPr>
          <p:cNvPr id="21" name="TextBox 20">
            <a:extLst>
              <a:ext uri="{FF2B5EF4-FFF2-40B4-BE49-F238E27FC236}">
                <a16:creationId xmlns:a16="http://schemas.microsoft.com/office/drawing/2014/main" id="{125FA1CD-3051-63C2-34C9-9490FC885FC8}"/>
              </a:ext>
            </a:extLst>
          </p:cNvPr>
          <p:cNvSpPr txBox="1"/>
          <p:nvPr/>
        </p:nvSpPr>
        <p:spPr>
          <a:xfrm>
            <a:off x="5008728" y="2847405"/>
            <a:ext cx="1901591" cy="523220"/>
          </a:xfrm>
          <a:prstGeom prst="rect">
            <a:avLst/>
          </a:prstGeom>
          <a:noFill/>
        </p:spPr>
        <p:txBody>
          <a:bodyPr wrap="square" rtlCol="0">
            <a:spAutoFit/>
          </a:bodyPr>
          <a:lstStyle/>
          <a:p>
            <a:r>
              <a:rPr lang="en-US" sz="2800" b="1" dirty="0">
                <a:solidFill>
                  <a:srgbClr val="FF0000"/>
                </a:solidFill>
              </a:rPr>
              <a:t>ozone layer</a:t>
            </a:r>
            <a:endParaRPr lang="en-US" sz="2800" dirty="0">
              <a:solidFill>
                <a:srgbClr val="FF0000"/>
              </a:solidFill>
            </a:endParaRPr>
          </a:p>
        </p:txBody>
      </p:sp>
      <p:sp>
        <p:nvSpPr>
          <p:cNvPr id="22" name="TextBox 21">
            <a:extLst>
              <a:ext uri="{FF2B5EF4-FFF2-40B4-BE49-F238E27FC236}">
                <a16:creationId xmlns:a16="http://schemas.microsoft.com/office/drawing/2014/main" id="{B01E78EC-00BE-1EB6-81DB-C484E7F01A9A}"/>
              </a:ext>
            </a:extLst>
          </p:cNvPr>
          <p:cNvSpPr txBox="1"/>
          <p:nvPr/>
        </p:nvSpPr>
        <p:spPr>
          <a:xfrm>
            <a:off x="7183273" y="2379546"/>
            <a:ext cx="2031242" cy="523220"/>
          </a:xfrm>
          <a:prstGeom prst="rect">
            <a:avLst/>
          </a:prstGeom>
          <a:noFill/>
        </p:spPr>
        <p:txBody>
          <a:bodyPr wrap="square" rtlCol="0">
            <a:spAutoFit/>
          </a:bodyPr>
          <a:lstStyle/>
          <a:p>
            <a:r>
              <a:rPr lang="en-US" sz="2800" b="1" dirty="0">
                <a:solidFill>
                  <a:srgbClr val="FF0000"/>
                </a:solidFill>
              </a:rPr>
              <a:t>temperature</a:t>
            </a:r>
            <a:endParaRPr lang="en-US" sz="2800" dirty="0">
              <a:solidFill>
                <a:srgbClr val="FF0000"/>
              </a:solidFill>
            </a:endParaRPr>
          </a:p>
        </p:txBody>
      </p:sp>
      <p:sp>
        <p:nvSpPr>
          <p:cNvPr id="23" name="TextBox 22">
            <a:extLst>
              <a:ext uri="{FF2B5EF4-FFF2-40B4-BE49-F238E27FC236}">
                <a16:creationId xmlns:a16="http://schemas.microsoft.com/office/drawing/2014/main" id="{EF14E5ED-700F-9C69-AF52-5DA51769E56F}"/>
              </a:ext>
            </a:extLst>
          </p:cNvPr>
          <p:cNvSpPr txBox="1"/>
          <p:nvPr/>
        </p:nvSpPr>
        <p:spPr>
          <a:xfrm>
            <a:off x="2074458" y="1997325"/>
            <a:ext cx="1760563" cy="523220"/>
          </a:xfrm>
          <a:prstGeom prst="rect">
            <a:avLst/>
          </a:prstGeom>
          <a:noFill/>
        </p:spPr>
        <p:txBody>
          <a:bodyPr wrap="square" rtlCol="0">
            <a:spAutoFit/>
          </a:bodyPr>
          <a:lstStyle/>
          <a:p>
            <a:r>
              <a:rPr lang="en-US" sz="2800" b="1" dirty="0">
                <a:solidFill>
                  <a:srgbClr val="FF0000"/>
                </a:solidFill>
              </a:rPr>
              <a:t>bronchitis</a:t>
            </a:r>
            <a:r>
              <a:rPr lang="en-US" sz="2800" b="1" dirty="0"/>
              <a:t> </a:t>
            </a:r>
            <a:endParaRPr lang="en-US" sz="2800" dirty="0"/>
          </a:p>
        </p:txBody>
      </p:sp>
      <p:sp>
        <p:nvSpPr>
          <p:cNvPr id="24" name="TextBox 23">
            <a:extLst>
              <a:ext uri="{FF2B5EF4-FFF2-40B4-BE49-F238E27FC236}">
                <a16:creationId xmlns:a16="http://schemas.microsoft.com/office/drawing/2014/main" id="{CFC19289-05E9-6CAB-9864-E2B73D474ABF}"/>
              </a:ext>
            </a:extLst>
          </p:cNvPr>
          <p:cNvSpPr txBox="1"/>
          <p:nvPr/>
        </p:nvSpPr>
        <p:spPr>
          <a:xfrm>
            <a:off x="7681414" y="5379314"/>
            <a:ext cx="1464862" cy="523220"/>
          </a:xfrm>
          <a:prstGeom prst="rect">
            <a:avLst/>
          </a:prstGeom>
          <a:noFill/>
        </p:spPr>
        <p:txBody>
          <a:bodyPr wrap="square" rtlCol="0">
            <a:spAutoFit/>
          </a:bodyPr>
          <a:lstStyle/>
          <a:p>
            <a:r>
              <a:rPr lang="en-US" sz="2800" b="1" dirty="0">
                <a:solidFill>
                  <a:srgbClr val="FF0000"/>
                </a:solidFill>
              </a:rPr>
              <a:t>together</a:t>
            </a:r>
            <a:endParaRPr lang="en-US" sz="2800" dirty="0">
              <a:solidFill>
                <a:srgbClr val="FF0000"/>
              </a:solidFill>
            </a:endParaRPr>
          </a:p>
        </p:txBody>
      </p:sp>
      <p:sp>
        <p:nvSpPr>
          <p:cNvPr id="25" name="TextBox 24">
            <a:extLst>
              <a:ext uri="{FF2B5EF4-FFF2-40B4-BE49-F238E27FC236}">
                <a16:creationId xmlns:a16="http://schemas.microsoft.com/office/drawing/2014/main" id="{4646B64A-4DC3-A1A2-D30F-9D392456EA2A}"/>
              </a:ext>
            </a:extLst>
          </p:cNvPr>
          <p:cNvSpPr txBox="1"/>
          <p:nvPr/>
        </p:nvSpPr>
        <p:spPr>
          <a:xfrm>
            <a:off x="2470242" y="5415619"/>
            <a:ext cx="1937982" cy="523220"/>
          </a:xfrm>
          <a:prstGeom prst="rect">
            <a:avLst/>
          </a:prstGeom>
          <a:noFill/>
        </p:spPr>
        <p:txBody>
          <a:bodyPr wrap="square" rtlCol="0">
            <a:spAutoFit/>
          </a:bodyPr>
          <a:lstStyle/>
          <a:p>
            <a:r>
              <a:rPr lang="en-US" sz="2800" b="1" dirty="0">
                <a:solidFill>
                  <a:srgbClr val="FF0000"/>
                </a:solidFill>
              </a:rPr>
              <a:t>Remember</a:t>
            </a:r>
            <a:endParaRPr lang="en-US" sz="2800" dirty="0">
              <a:solidFill>
                <a:srgbClr val="FF0000"/>
              </a:solidFill>
            </a:endParaRPr>
          </a:p>
        </p:txBody>
      </p:sp>
      <p:sp>
        <p:nvSpPr>
          <p:cNvPr id="26" name="TextBox 25">
            <a:extLst>
              <a:ext uri="{FF2B5EF4-FFF2-40B4-BE49-F238E27FC236}">
                <a16:creationId xmlns:a16="http://schemas.microsoft.com/office/drawing/2014/main" id="{426A2632-E89B-58E0-C227-653E4AB776CA}"/>
              </a:ext>
            </a:extLst>
          </p:cNvPr>
          <p:cNvSpPr txBox="1"/>
          <p:nvPr/>
        </p:nvSpPr>
        <p:spPr>
          <a:xfrm>
            <a:off x="5622877" y="4929135"/>
            <a:ext cx="1464862" cy="523220"/>
          </a:xfrm>
          <a:prstGeom prst="rect">
            <a:avLst/>
          </a:prstGeom>
          <a:noFill/>
        </p:spPr>
        <p:txBody>
          <a:bodyPr wrap="square" rtlCol="0">
            <a:spAutoFit/>
          </a:bodyPr>
          <a:lstStyle/>
          <a:p>
            <a:r>
              <a:rPr lang="en-US" sz="2800" b="1" dirty="0">
                <a:solidFill>
                  <a:srgbClr val="FF0000"/>
                </a:solidFill>
              </a:rPr>
              <a:t>distance</a:t>
            </a:r>
            <a:endParaRPr lang="en-US" sz="2800" dirty="0">
              <a:solidFill>
                <a:srgbClr val="FF0000"/>
              </a:solidFill>
            </a:endParaRPr>
          </a:p>
        </p:txBody>
      </p:sp>
      <p:sp>
        <p:nvSpPr>
          <p:cNvPr id="27" name="TextBox 26">
            <a:extLst>
              <a:ext uri="{FF2B5EF4-FFF2-40B4-BE49-F238E27FC236}">
                <a16:creationId xmlns:a16="http://schemas.microsoft.com/office/drawing/2014/main" id="{0B2B4277-9EAC-2659-7BB5-18DE3263ACF6}"/>
              </a:ext>
            </a:extLst>
          </p:cNvPr>
          <p:cNvSpPr txBox="1"/>
          <p:nvPr/>
        </p:nvSpPr>
        <p:spPr>
          <a:xfrm>
            <a:off x="2497539" y="4929135"/>
            <a:ext cx="1410269" cy="523220"/>
          </a:xfrm>
          <a:prstGeom prst="rect">
            <a:avLst/>
          </a:prstGeom>
          <a:noFill/>
        </p:spPr>
        <p:txBody>
          <a:bodyPr wrap="square" rtlCol="0">
            <a:spAutoFit/>
          </a:bodyPr>
          <a:lstStyle/>
          <a:p>
            <a:r>
              <a:rPr lang="en-US" sz="2800" b="1" dirty="0">
                <a:solidFill>
                  <a:srgbClr val="FF0000"/>
                </a:solidFill>
              </a:rPr>
              <a:t>bicycles</a:t>
            </a:r>
            <a:endParaRPr lang="en-US" sz="2800" dirty="0">
              <a:solidFill>
                <a:srgbClr val="FF0000"/>
              </a:solidFill>
            </a:endParaRPr>
          </a:p>
        </p:txBody>
      </p:sp>
      <p:sp>
        <p:nvSpPr>
          <p:cNvPr id="28" name="TextBox 27">
            <a:extLst>
              <a:ext uri="{FF2B5EF4-FFF2-40B4-BE49-F238E27FC236}">
                <a16:creationId xmlns:a16="http://schemas.microsoft.com/office/drawing/2014/main" id="{C82C3768-79DB-BBE1-2775-E6D33A8E3959}"/>
              </a:ext>
            </a:extLst>
          </p:cNvPr>
          <p:cNvSpPr txBox="1"/>
          <p:nvPr/>
        </p:nvSpPr>
        <p:spPr>
          <a:xfrm>
            <a:off x="7376619" y="4119972"/>
            <a:ext cx="1289709" cy="523220"/>
          </a:xfrm>
          <a:prstGeom prst="rect">
            <a:avLst/>
          </a:prstGeom>
          <a:noFill/>
        </p:spPr>
        <p:txBody>
          <a:bodyPr wrap="square" rtlCol="0">
            <a:spAutoFit/>
          </a:bodyPr>
          <a:lstStyle/>
          <a:p>
            <a:r>
              <a:rPr lang="en-US" sz="2800" b="1" dirty="0">
                <a:solidFill>
                  <a:srgbClr val="FF0000"/>
                </a:solidFill>
              </a:rPr>
              <a:t>oxygen</a:t>
            </a:r>
            <a:endParaRPr lang="en-US" sz="2800" dirty="0">
              <a:solidFill>
                <a:srgbClr val="FF0000"/>
              </a:solidFill>
            </a:endParaRPr>
          </a:p>
        </p:txBody>
      </p:sp>
      <p:sp>
        <p:nvSpPr>
          <p:cNvPr id="29" name="TextBox 28">
            <a:extLst>
              <a:ext uri="{FF2B5EF4-FFF2-40B4-BE49-F238E27FC236}">
                <a16:creationId xmlns:a16="http://schemas.microsoft.com/office/drawing/2014/main" id="{A6A6AD89-C84E-C42B-4BC1-105E93FC56AE}"/>
              </a:ext>
            </a:extLst>
          </p:cNvPr>
          <p:cNvSpPr txBox="1"/>
          <p:nvPr/>
        </p:nvSpPr>
        <p:spPr>
          <a:xfrm>
            <a:off x="1289713" y="5821178"/>
            <a:ext cx="1756012" cy="523220"/>
          </a:xfrm>
          <a:prstGeom prst="rect">
            <a:avLst/>
          </a:prstGeom>
          <a:noFill/>
        </p:spPr>
        <p:txBody>
          <a:bodyPr wrap="square" rtlCol="0">
            <a:spAutoFit/>
          </a:bodyPr>
          <a:lstStyle/>
          <a:p>
            <a:r>
              <a:rPr lang="en-US" sz="2800" b="1" dirty="0">
                <a:solidFill>
                  <a:srgbClr val="FF0000"/>
                </a:solidFill>
              </a:rPr>
              <a:t>difference</a:t>
            </a:r>
            <a:endParaRPr lang="en-US" sz="2800" dirty="0">
              <a:solidFill>
                <a:srgbClr val="FF0000"/>
              </a:solidFill>
            </a:endParaRPr>
          </a:p>
        </p:txBody>
      </p:sp>
      <p:sp>
        <p:nvSpPr>
          <p:cNvPr id="30" name="TextBox 29">
            <a:extLst>
              <a:ext uri="{FF2B5EF4-FFF2-40B4-BE49-F238E27FC236}">
                <a16:creationId xmlns:a16="http://schemas.microsoft.com/office/drawing/2014/main" id="{A085ECF8-D0C0-33E4-C8A7-A909B1A1554D}"/>
              </a:ext>
            </a:extLst>
          </p:cNvPr>
          <p:cNvSpPr txBox="1"/>
          <p:nvPr/>
        </p:nvSpPr>
        <p:spPr>
          <a:xfrm>
            <a:off x="7609761" y="2018027"/>
            <a:ext cx="2626060" cy="523220"/>
          </a:xfrm>
          <a:prstGeom prst="rect">
            <a:avLst/>
          </a:prstGeom>
          <a:noFill/>
        </p:spPr>
        <p:txBody>
          <a:bodyPr wrap="square" rtlCol="0">
            <a:spAutoFit/>
          </a:bodyPr>
          <a:lstStyle/>
          <a:p>
            <a:r>
              <a:rPr lang="en-US" sz="2800" b="1" dirty="0">
                <a:solidFill>
                  <a:srgbClr val="FF0000"/>
                </a:solidFill>
              </a:rPr>
              <a:t>global warming</a:t>
            </a:r>
            <a:endParaRPr lang="en-US" sz="2800" dirty="0">
              <a:solidFill>
                <a:srgbClr val="FF0000"/>
              </a:solidFill>
            </a:endParaRPr>
          </a:p>
        </p:txBody>
      </p:sp>
      <p:sp>
        <p:nvSpPr>
          <p:cNvPr id="31" name="TextBox 30">
            <a:extLst>
              <a:ext uri="{FF2B5EF4-FFF2-40B4-BE49-F238E27FC236}">
                <a16:creationId xmlns:a16="http://schemas.microsoft.com/office/drawing/2014/main" id="{0809071D-5E5B-7235-08C4-E139B22DC2C4}"/>
              </a:ext>
            </a:extLst>
          </p:cNvPr>
          <p:cNvSpPr txBox="1"/>
          <p:nvPr/>
        </p:nvSpPr>
        <p:spPr>
          <a:xfrm>
            <a:off x="9487469" y="2826686"/>
            <a:ext cx="2031241" cy="523220"/>
          </a:xfrm>
          <a:prstGeom prst="rect">
            <a:avLst/>
          </a:prstGeom>
          <a:noFill/>
        </p:spPr>
        <p:txBody>
          <a:bodyPr wrap="square" rtlCol="0">
            <a:spAutoFit/>
          </a:bodyPr>
          <a:lstStyle/>
          <a:p>
            <a:r>
              <a:rPr lang="en-US" sz="2800" b="1" dirty="0">
                <a:solidFill>
                  <a:srgbClr val="FF0000"/>
                </a:solidFill>
              </a:rPr>
              <a:t>atmosphere</a:t>
            </a:r>
            <a:endParaRPr lang="en-US" sz="2800" dirty="0">
              <a:solidFill>
                <a:srgbClr val="FF0000"/>
              </a:solidFill>
            </a:endParaRPr>
          </a:p>
        </p:txBody>
      </p:sp>
    </p:spTree>
    <p:extLst>
      <p:ext uri="{BB962C8B-B14F-4D97-AF65-F5344CB8AC3E}">
        <p14:creationId xmlns:p14="http://schemas.microsoft.com/office/powerpoint/2010/main" val="344659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3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plus(ou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repeatCount="200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arn(inVertical)">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repeatCount="200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barn(inVertical)">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repeatCount="2000"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barn(inVertical)">
                                      <p:cBhvr>
                                        <p:cTn id="22" dur="5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repeatCount="200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barn(inVertical)">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barn(inVertical)">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repeatCount="2000"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barn(inVertical)">
                                      <p:cBhvr>
                                        <p:cTn id="37" dur="500"/>
                                        <p:tgtEl>
                                          <p:spTgt spid="31"/>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repeatCount="2000"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arn(inVertical)">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barn(inVertical)">
                                      <p:cBhvr>
                                        <p:cTn id="47" dur="500"/>
                                        <p:tgtEl>
                                          <p:spTgt spid="19"/>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repeatCount="2000" fill="hold" grpId="0"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barn(inVertical)">
                                      <p:cBhvr>
                                        <p:cTn id="52" dur="500"/>
                                        <p:tgtEl>
                                          <p:spTgt spid="18"/>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repeatCount="2000" fill="hold" grpId="0" nodeType="click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barn(inVertical)">
                                      <p:cBhvr>
                                        <p:cTn id="57" dur="500"/>
                                        <p:tgtEl>
                                          <p:spTgt spid="28"/>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barn(inVertical)">
                                      <p:cBhvr>
                                        <p:cTn id="62" dur="500"/>
                                        <p:tgtEl>
                                          <p:spTgt spid="27"/>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barn(inVertical)">
                                      <p:cBhvr>
                                        <p:cTn id="67" dur="500"/>
                                        <p:tgtEl>
                                          <p:spTgt spid="26"/>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25"/>
                                        </p:tgtEl>
                                        <p:attrNameLst>
                                          <p:attrName>style.visibility</p:attrName>
                                        </p:attrNameLst>
                                      </p:cBhvr>
                                      <p:to>
                                        <p:strVal val="visible"/>
                                      </p:to>
                                    </p:set>
                                    <p:animEffect transition="in" filter="barn(inVertical)">
                                      <p:cBhvr>
                                        <p:cTn id="72" dur="500"/>
                                        <p:tgtEl>
                                          <p:spTgt spid="25"/>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repeatCount="2000" fill="hold" grpId="0" nodeType="click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barn(inVertical)">
                                      <p:cBhvr>
                                        <p:cTn id="77" dur="500"/>
                                        <p:tgtEl>
                                          <p:spTgt spid="24"/>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21" repeatCount="2000" fill="hold" grpId="0" nodeType="clickEffect">
                                  <p:stCondLst>
                                    <p:cond delay="0"/>
                                  </p:stCondLst>
                                  <p:childTnLst>
                                    <p:set>
                                      <p:cBhvr>
                                        <p:cTn id="81" dur="1" fill="hold">
                                          <p:stCondLst>
                                            <p:cond delay="0"/>
                                          </p:stCondLst>
                                        </p:cTn>
                                        <p:tgtEl>
                                          <p:spTgt spid="29"/>
                                        </p:tgtEl>
                                        <p:attrNameLst>
                                          <p:attrName>style.visibility</p:attrName>
                                        </p:attrNameLst>
                                      </p:cBhvr>
                                      <p:to>
                                        <p:strVal val="visible"/>
                                      </p:to>
                                    </p:set>
                                    <p:animEffect transition="in" filter="barn(inVertical)">
                                      <p:cBhvr>
                                        <p:cTn id="8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7700" y="663341"/>
            <a:ext cx="10919460" cy="1323439"/>
          </a:xfrm>
          <a:prstGeom prst="rect">
            <a:avLst/>
          </a:prstGeom>
          <a:solidFill>
            <a:srgbClr val="C00000"/>
          </a:solidFill>
          <a:ln w="38100">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sng" strike="noStrike" kern="1200" cap="none" spc="0" normalizeH="0" baseline="0" noProof="0" dirty="0">
                <a:ln>
                  <a:noFill/>
                </a:ln>
                <a:solidFill>
                  <a:srgbClr val="00B0F0"/>
                </a:solidFill>
                <a:effectLst/>
                <a:uLnTx/>
                <a:uFillTx/>
                <a:latin typeface="NikoshBAN" panose="02000000000000000000" pitchFamily="2" charset="0"/>
                <a:ea typeface="+mn-ea"/>
                <a:cs typeface="NikoshBAN" panose="02000000000000000000" pitchFamily="2" charset="0"/>
              </a:rPr>
              <a:t>Home work</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Write five sentences about </a:t>
            </a:r>
            <a:r>
              <a:rPr kumimoji="0" lang="en-US" sz="40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a:t>
            </a:r>
            <a:r>
              <a:rPr lang="en-US" sz="3200" b="1" dirty="0">
                <a:solidFill>
                  <a:srgbClr val="FFFF00"/>
                </a:solidFill>
                <a:latin typeface="Times New Roman" panose="02020603050405020304" pitchFamily="18" charset="0"/>
                <a:cs typeface="Times New Roman" panose="02020603050405020304" pitchFamily="18" charset="0"/>
              </a:rPr>
              <a:t>Air Pollution’</a:t>
            </a:r>
            <a:r>
              <a:rPr kumimoji="0" lang="en-US" sz="3200" b="0" i="0" u="none" strike="noStrike" kern="1200" cap="none" spc="0" normalizeH="0" baseline="0" noProof="0" dirty="0">
                <a:ln>
                  <a:noFill/>
                </a:ln>
                <a:solidFill>
                  <a:prstClr val="black"/>
                </a:solidFill>
                <a:effectLst/>
                <a:uLnTx/>
                <a:uFillTx/>
                <a:latin typeface="NikoshBAN" panose="02000000000000000000" pitchFamily="2" charset="0"/>
                <a:cs typeface="NikoshBAN" panose="02000000000000000000" pitchFamily="2" charset="0"/>
              </a:rPr>
              <a: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700" y="1986780"/>
            <a:ext cx="10919460" cy="423113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0-#ppt_w/2"/>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ppt_x"/>
                                          </p:val>
                                        </p:tav>
                                        <p:tav tm="100000">
                                          <p:val>
                                            <p:strVal val="#ppt_x"/>
                                          </p:val>
                                        </p:tav>
                                      </p:tavLst>
                                    </p:anim>
                                    <p:anim calcmode="lin" valueType="num">
                                      <p:cBhvr additive="base">
                                        <p:cTn id="12"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ectangle 1"/>
          <p:cNvSpPr/>
          <p:nvPr/>
        </p:nvSpPr>
        <p:spPr>
          <a:xfrm>
            <a:off x="3048000" y="2367171"/>
            <a:ext cx="6096000" cy="1107996"/>
          </a:xfrm>
          <a:prstGeom prst="rect">
            <a:avLst/>
          </a:prstGeom>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66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pic>
        <p:nvPicPr>
          <p:cNvPr id="6" name="Picture 5"/>
          <p:cNvPicPr>
            <a:picLocks noChangeAspect="1"/>
          </p:cNvPicPr>
          <p:nvPr/>
        </p:nvPicPr>
        <p:blipFill>
          <a:blip r:embed="rId3"/>
          <a:stretch>
            <a:fillRect/>
          </a:stretch>
        </p:blipFill>
        <p:spPr>
          <a:xfrm>
            <a:off x="-346166" y="-290649"/>
            <a:ext cx="7254562" cy="21847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anim calcmode="lin" valueType="num">
                                      <p:cBhvr>
                                        <p:cTn id="13" dur="2000" fill="hold"/>
                                        <p:tgtEl>
                                          <p:spTgt spid="6"/>
                                        </p:tgtEl>
                                        <p:attrNameLst>
                                          <p:attrName>ppt_w</p:attrName>
                                        </p:attrNameLst>
                                      </p:cBhvr>
                                      <p:tavLst>
                                        <p:tav tm="0" fmla="#ppt_w*sin(2.5*pi*$)">
                                          <p:val>
                                            <p:fltVal val="0"/>
                                          </p:val>
                                        </p:tav>
                                        <p:tav tm="100000">
                                          <p:val>
                                            <p:fltVal val="1"/>
                                          </p:val>
                                        </p:tav>
                                      </p:tavLst>
                                    </p:anim>
                                    <p:anim calcmode="lin" valueType="num">
                                      <p:cBhvr>
                                        <p:cTn id="14"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2_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3311</TotalTime>
  <Words>1032</Words>
  <Application>Microsoft Office PowerPoint</Application>
  <PresentationFormat>Widescreen</PresentationFormat>
  <Paragraphs>127</Paragraphs>
  <Slides>22</Slides>
  <Notes>18</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22</vt:i4>
      </vt:variant>
    </vt:vector>
  </HeadingPairs>
  <TitlesOfParts>
    <vt:vector size="35" baseType="lpstr">
      <vt:lpstr>Algerian</vt:lpstr>
      <vt:lpstr>Arial</vt:lpstr>
      <vt:lpstr>Calibri</vt:lpstr>
      <vt:lpstr>Garamond</vt:lpstr>
      <vt:lpstr>NikoshBAN</vt:lpstr>
      <vt:lpstr>Rockwell Extra Bold</vt:lpstr>
      <vt:lpstr>Stencil</vt:lpstr>
      <vt:lpstr>Times New Roman</vt:lpstr>
      <vt:lpstr>Trebuchet MS</vt:lpstr>
      <vt:lpstr>Wide Latin</vt:lpstr>
      <vt:lpstr>Wingdings 3</vt:lpstr>
      <vt:lpstr>2_Organic</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User</dc:creator>
  <cp:lastModifiedBy>User</cp:lastModifiedBy>
  <cp:revision>335</cp:revision>
  <dcterms:created xsi:type="dcterms:W3CDTF">2026-07-06T03:12:36Z</dcterms:created>
  <dcterms:modified xsi:type="dcterms:W3CDTF">2026-09-28T04:05:44Z</dcterms:modified>
</cp:coreProperties>
</file>