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7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9" r:id="rId13"/>
    <p:sldId id="266" r:id="rId14"/>
    <p:sldId id="267" r:id="rId15"/>
    <p:sldId id="268" r:id="rId16"/>
    <p:sldId id="270" r:id="rId17"/>
    <p:sldId id="274" r:id="rId18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tableStyles" Target="tableStyles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7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1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9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4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8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49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5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5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54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55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5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57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5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5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6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62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63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6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6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6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2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33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8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2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altLang="en-US" lang="en-US"/>
              <a:t>I</a:t>
            </a:r>
            <a:r>
              <a:rPr altLang="en-US" lang="en-US"/>
              <a:t>n</a:t>
            </a:r>
            <a:r>
              <a:rPr altLang="en-US" lang="en-US"/>
              <a:t>t</a:t>
            </a:r>
            <a:r>
              <a:rPr altLang="en-US" lang="en-US"/>
              <a:t>r</a:t>
            </a:r>
            <a:r>
              <a:rPr altLang="en-US" lang="en-US"/>
              <a:t>o</a:t>
            </a:r>
            <a:r>
              <a:rPr altLang="en-US" lang="en-US"/>
              <a:t>duce</a:t>
            </a:r>
            <a:r>
              <a:rPr altLang="en-US" lang="en-US"/>
              <a:t> </a:t>
            </a:r>
            <a:endParaRPr altLang="zh-CN" lang="en-US"/>
          </a:p>
        </p:txBody>
      </p:sp>
      <p:sp>
        <p:nvSpPr>
          <p:cNvPr id="1048679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100000" lnSpcReduction="10000"/>
          </a:bodyPr>
          <a:p>
            <a:r>
              <a:rPr altLang="en-US" lang="en-US"/>
              <a:t>Mst</a:t>
            </a:r>
            <a:r>
              <a:rPr altLang="en-US" lang="en-US"/>
              <a:t>. </a:t>
            </a:r>
            <a:r>
              <a:rPr altLang="en-US" lang="en-US"/>
              <a:t>F</a:t>
            </a:r>
            <a:r>
              <a:rPr altLang="en-US" lang="en-US"/>
              <a:t>a</a:t>
            </a:r>
            <a:r>
              <a:rPr altLang="en-US" lang="en-US"/>
              <a:t>tima</a:t>
            </a:r>
            <a:r>
              <a:rPr altLang="en-US" lang="en-US"/>
              <a:t> </a:t>
            </a:r>
            <a:r>
              <a:rPr altLang="en-US" lang="en-US"/>
              <a:t>Khatun</a:t>
            </a:r>
            <a:endParaRPr altLang="zh-CN" lang="en-US"/>
          </a:p>
          <a:p>
            <a:r>
              <a:rPr altLang="en-US" lang="en-US"/>
              <a:t>Taherhuda</a:t>
            </a:r>
            <a:r>
              <a:rPr altLang="en-US" lang="en-US"/>
              <a:t> </a:t>
            </a:r>
            <a:r>
              <a:rPr altLang="en-US" lang="en-US"/>
              <a:t>government</a:t>
            </a:r>
            <a:r>
              <a:rPr altLang="en-US" lang="en-US"/>
              <a:t> </a:t>
            </a:r>
            <a:r>
              <a:rPr altLang="en-US" lang="en-US"/>
              <a:t>primary</a:t>
            </a:r>
            <a:r>
              <a:rPr altLang="en-US" lang="en-US"/>
              <a:t> </a:t>
            </a:r>
            <a:r>
              <a:rPr altLang="en-US" lang="en-US"/>
              <a:t>school</a:t>
            </a:r>
            <a:r>
              <a:rPr altLang="en-US" lang="en-US"/>
              <a:t> </a:t>
            </a:r>
            <a:r>
              <a:rPr altLang="en-US" lang="en-US"/>
              <a:t> </a:t>
            </a:r>
            <a:endParaRPr altLang="zh-CN" lang="en-US"/>
          </a:p>
          <a:p>
            <a:r>
              <a:rPr altLang="en-US" lang="en-US"/>
              <a:t>f</a:t>
            </a:r>
            <a:r>
              <a:rPr altLang="en-US" lang="en-US"/>
              <a:t>a</a:t>
            </a:r>
            <a:r>
              <a:rPr altLang="en-US" lang="en-US"/>
              <a:t>t</a:t>
            </a:r>
            <a:r>
              <a:rPr altLang="en-US" lang="en-US"/>
              <a:t>i</a:t>
            </a:r>
            <a:r>
              <a:rPr altLang="en-US" lang="en-US"/>
              <a:t>m</a:t>
            </a:r>
            <a:r>
              <a:rPr altLang="en-US" lang="en-US"/>
              <a:t>a</a:t>
            </a:r>
            <a:r>
              <a:rPr altLang="en-US" lang="en-US"/>
              <a:t>khatunwww@gmail</a:t>
            </a:r>
            <a:r>
              <a:rPr altLang="en-US" lang="en-US"/>
              <a:t>.</a:t>
            </a:r>
            <a:r>
              <a:rPr altLang="en-US" lang="en-US"/>
              <a:t>c</a:t>
            </a:r>
            <a:r>
              <a:rPr altLang="en-US" lang="en-US"/>
              <a:t>o</a:t>
            </a:r>
            <a:r>
              <a:rPr altLang="en-US" lang="en-US"/>
              <a:t>m</a:t>
            </a:r>
            <a:endParaRPr altLang="zh-CN" lang="en-US"/>
          </a:p>
          <a:p>
            <a:r>
              <a:rPr altLang="zh-CN" lang="en-US"/>
              <a:t>0</a:t>
            </a:r>
            <a:r>
              <a:rPr altLang="zh-CN" lang="en-US"/>
              <a:t>1</a:t>
            </a:r>
            <a:r>
              <a:rPr altLang="zh-CN" lang="en-US"/>
              <a:t>7</a:t>
            </a:r>
            <a:r>
              <a:rPr altLang="zh-CN" lang="en-US"/>
              <a:t>1</a:t>
            </a:r>
            <a:r>
              <a:rPr altLang="zh-CN" lang="en-US"/>
              <a:t>4</a:t>
            </a:r>
            <a:r>
              <a:rPr altLang="zh-CN" lang="en-US"/>
              <a:t>9</a:t>
            </a:r>
            <a:r>
              <a:rPr altLang="zh-CN" lang="en-US"/>
              <a:t>4</a:t>
            </a:r>
            <a:r>
              <a:rPr altLang="zh-CN" lang="en-US"/>
              <a:t>8</a:t>
            </a:r>
            <a:r>
              <a:rPr altLang="zh-CN" lang="en-US"/>
              <a:t>5</a:t>
            </a:r>
            <a:r>
              <a:rPr altLang="zh-CN" lang="en-US"/>
              <a:t>6</a:t>
            </a:r>
            <a:r>
              <a:rPr altLang="zh-CN" lang="en-US"/>
              <a:t>6</a:t>
            </a:r>
            <a:endParaRPr altLang="zh-CN"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altLang="zh-CN" lang="en-US"/>
              <a:t>G</a:t>
            </a:r>
            <a:r>
              <a:rPr altLang="zh-CN" lang="en-US"/>
              <a:t>ood</a:t>
            </a:r>
            <a:r>
              <a:rPr altLang="zh-CN" lang="en-US"/>
              <a:t> morning</a:t>
            </a:r>
            <a:r>
              <a:rPr altLang="zh-CN" lang="en-US"/>
              <a:t> </a:t>
            </a:r>
            <a:r>
              <a:rPr altLang="zh-CN" lang="en-US"/>
              <a:t>(</a:t>
            </a:r>
            <a:r>
              <a:rPr altLang="zh-CN" lang="en-US"/>
              <a:t>2</a:t>
            </a:r>
            <a:r>
              <a:rPr altLang="zh-CN" lang="en-US"/>
              <a:t>)</a:t>
            </a:r>
            <a:endParaRPr altLang="zh-CN" lang="en-US"/>
          </a:p>
        </p:txBody>
      </p:sp>
      <p:sp>
        <p:nvSpPr>
          <p:cNvPr id="1048596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altLang="zh-CN" sz="3600" lang="en-US">
                <a:solidFill>
                  <a:srgbClr val="BF0000"/>
                </a:solidFill>
              </a:rPr>
              <a:t>L</a:t>
            </a:r>
            <a:r>
              <a:rPr altLang="zh-CN" sz="3600" lang="en-US">
                <a:solidFill>
                  <a:srgbClr val="BF0000"/>
                </a:solidFill>
              </a:rPr>
              <a:t>e</a:t>
            </a:r>
            <a:r>
              <a:rPr altLang="zh-CN" sz="3600" lang="en-US">
                <a:solidFill>
                  <a:srgbClr val="BF0000"/>
                </a:solidFill>
              </a:rPr>
              <a:t>s</a:t>
            </a:r>
            <a:r>
              <a:rPr altLang="zh-CN" sz="3600" lang="en-US">
                <a:solidFill>
                  <a:srgbClr val="BF0000"/>
                </a:solidFill>
              </a:rPr>
              <a:t>s</a:t>
            </a:r>
            <a:r>
              <a:rPr altLang="zh-CN" sz="3600" lang="en-US">
                <a:solidFill>
                  <a:srgbClr val="BF0000"/>
                </a:solidFill>
              </a:rPr>
              <a:t>o</a:t>
            </a:r>
            <a:r>
              <a:rPr altLang="zh-CN" sz="3600" lang="en-US">
                <a:solidFill>
                  <a:srgbClr val="BF0000"/>
                </a:solidFill>
              </a:rPr>
              <a:t>n</a:t>
            </a:r>
            <a:r>
              <a:rPr altLang="zh-CN" sz="3600" lang="en-US">
                <a:solidFill>
                  <a:srgbClr val="BF0000"/>
                </a:solidFill>
              </a:rPr>
              <a:t>2</a:t>
            </a:r>
            <a:r>
              <a:rPr altLang="zh-CN" sz="3600" lang="en-US">
                <a:solidFill>
                  <a:srgbClr val="BF0000"/>
                </a:solidFill>
              </a:rPr>
              <a:t>,</a:t>
            </a:r>
            <a:r>
              <a:rPr altLang="zh-CN" sz="3600" lang="en-US">
                <a:solidFill>
                  <a:srgbClr val="BF0000"/>
                </a:solidFill>
              </a:rPr>
              <a:t>U</a:t>
            </a:r>
            <a:r>
              <a:rPr altLang="zh-CN" sz="3600" lang="en-US">
                <a:solidFill>
                  <a:srgbClr val="BF0000"/>
                </a:solidFill>
              </a:rPr>
              <a:t>n</a:t>
            </a:r>
            <a:r>
              <a:rPr altLang="zh-CN" sz="3600" lang="en-US">
                <a:solidFill>
                  <a:srgbClr val="BF0000"/>
                </a:solidFill>
              </a:rPr>
              <a:t>i</a:t>
            </a:r>
            <a:r>
              <a:rPr altLang="zh-CN" sz="3600" lang="en-US">
                <a:solidFill>
                  <a:srgbClr val="BF0000"/>
                </a:solidFill>
              </a:rPr>
              <a:t>t</a:t>
            </a:r>
            <a:r>
              <a:rPr altLang="zh-CN" sz="3600" lang="en-US">
                <a:solidFill>
                  <a:srgbClr val="BF0000"/>
                </a:solidFill>
              </a:rPr>
              <a:t> </a:t>
            </a:r>
            <a:r>
              <a:rPr altLang="zh-CN" sz="3600" lang="en-US">
                <a:solidFill>
                  <a:srgbClr val="BF0000"/>
                </a:solidFill>
              </a:rPr>
              <a:t>1</a:t>
            </a:r>
            <a:endParaRPr altLang="zh-CN" sz="3600" lang="en-US">
              <a:solidFill>
                <a:srgbClr val="B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"/>
          <p:cNvSpPr txBox="1"/>
          <p:nvPr/>
        </p:nvSpPr>
        <p:spPr>
          <a:xfrm>
            <a:off x="1276932" y="1356360"/>
            <a:ext cx="7064913" cy="2072639"/>
          </a:xfrm>
          <a:prstGeom prst="rect"/>
        </p:spPr>
        <p:txBody>
          <a:bodyPr rtlCol="0" wrap="square">
            <a:spAutoFit/>
          </a:bodyPr>
          <a:p>
            <a:r>
              <a:rPr sz="4400" lang="en-GB">
                <a:solidFill>
                  <a:srgbClr val="000000"/>
                </a:solidFill>
              </a:rPr>
              <a:t>
Look, listen and s</a:t>
            </a:r>
            <a:r>
              <a:rPr altLang="en-US" sz="4400" lang="en-US">
                <a:solidFill>
                  <a:srgbClr val="000000"/>
                </a:solidFill>
              </a:rPr>
              <a:t>a</a:t>
            </a:r>
            <a:r>
              <a:rPr altLang="en-US" sz="4400" lang="en-US">
                <a:solidFill>
                  <a:srgbClr val="000000"/>
                </a:solidFill>
              </a:rPr>
              <a:t>y</a:t>
            </a:r>
            <a:r>
              <a:rPr altLang="en-US" sz="4400" lang="en-US">
                <a:solidFill>
                  <a:srgbClr val="000000"/>
                </a:solidFill>
              </a:rPr>
              <a:t>.</a:t>
            </a:r>
            <a:endParaRPr sz="4400" lang="en-GB">
              <a:solidFill>
                <a:srgbClr val="000000"/>
              </a:solidFill>
            </a:endParaRPr>
          </a:p>
        </p:txBody>
      </p:sp>
      <p:sp>
        <p:nvSpPr>
          <p:cNvPr id="1048598" name=""/>
          <p:cNvSpPr txBox="1"/>
          <p:nvPr/>
        </p:nvSpPr>
        <p:spPr>
          <a:xfrm>
            <a:off x="1276932" y="3913376"/>
            <a:ext cx="7579072" cy="688340"/>
          </a:xfrm>
          <a:prstGeom prst="rect"/>
        </p:spPr>
        <p:txBody>
          <a:bodyPr rtlCol="0" wrap="square">
            <a:spAutoFit/>
          </a:bodyPr>
          <a:p>
            <a:r>
              <a:rPr sz="4000" lang="en-GB">
                <a:solidFill>
                  <a:srgbClr val="BF0000"/>
                </a:solidFill>
              </a:rPr>
              <a:t>দেখো, শোনো এবং বলো।</a:t>
            </a:r>
            <a:endParaRPr sz="4000" lang="en-GB">
              <a:solidFill>
                <a:srgbClr val="B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"/>
          <p:cNvSpPr txBox="1"/>
          <p:nvPr/>
        </p:nvSpPr>
        <p:spPr>
          <a:xfrm>
            <a:off x="1300728" y="887414"/>
            <a:ext cx="6093119" cy="1285239"/>
          </a:xfrm>
          <a:prstGeom prst="rect"/>
        </p:spPr>
        <p:txBody>
          <a:bodyPr rtlCol="0" wrap="square">
            <a:spAutoFit/>
          </a:bodyPr>
          <a:p>
            <a:r>
              <a:rPr sz="4000" lang="en-GB">
                <a:solidFill>
                  <a:srgbClr val="000000"/>
                </a:solidFill>
              </a:rPr>
              <a:t>
Good morning, students.</a:t>
            </a:r>
            <a:endParaRPr sz="4000" lang="en-GB">
              <a:solidFill>
                <a:srgbClr val="000000"/>
              </a:solidFill>
            </a:endParaRPr>
          </a:p>
        </p:txBody>
      </p:sp>
      <p:sp>
        <p:nvSpPr>
          <p:cNvPr id="1048600" name=""/>
          <p:cNvSpPr txBox="1"/>
          <p:nvPr/>
        </p:nvSpPr>
        <p:spPr>
          <a:xfrm>
            <a:off x="1214301" y="3590284"/>
            <a:ext cx="7087033" cy="624840"/>
          </a:xfrm>
          <a:prstGeom prst="rect"/>
        </p:spPr>
        <p:txBody>
          <a:bodyPr rtlCol="0" wrap="square">
            <a:sp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altLang="en-US" sz="3600" lang="en-GB">
                <a:solidFill>
                  <a:srgbClr val="02A5E3"/>
                </a:solidFill>
                <a:cs typeface="Times New Roman"/>
              </a:rPr>
              <a:t>শুভ</a:t>
            </a:r>
            <a:r>
              <a:rPr altLang="en-US" sz="3600" lang="en-US">
                <a:solidFill>
                  <a:srgbClr val="02A5E3"/>
                </a:solidFill>
                <a:latin typeface="Arial"/>
              </a:rPr>
              <a:t> সকাল</a:t>
            </a:r>
            <a:r>
              <a:rPr altLang="en-US" sz="3600" lang="en-US">
                <a:solidFill>
                  <a:srgbClr val="02A5E3"/>
                </a:solidFill>
                <a:latin typeface="Arial"/>
              </a:rPr>
              <a:t>,</a:t>
            </a:r>
            <a:r>
              <a:rPr altLang="en-US" sz="3600" lang="en-GB">
                <a:solidFill>
                  <a:srgbClr val="02A5E3"/>
                </a:solidFill>
                <a:latin typeface="Arial"/>
              </a:rPr>
              <a:t>ছাত্র-ছাত্রীরা</a:t>
            </a:r>
            <a:r>
              <a:rPr altLang="en-US" sz="3600" lang="en-GB">
                <a:solidFill>
                  <a:srgbClr val="02A5E3"/>
                </a:solidFill>
                <a:latin typeface="Arial"/>
              </a:rPr>
              <a:t>। </a:t>
            </a:r>
            <a:endParaRPr sz="3600" lang="en-GB">
              <a:solidFill>
                <a:srgbClr val="02A5E3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"/>
          <p:cNvSpPr txBox="1"/>
          <p:nvPr/>
        </p:nvSpPr>
        <p:spPr>
          <a:xfrm>
            <a:off x="1581616" y="1116522"/>
            <a:ext cx="6119047" cy="1285240"/>
          </a:xfrm>
          <a:prstGeom prst="rect"/>
        </p:spPr>
        <p:txBody>
          <a:bodyPr rtlCol="0" wrap="square">
            <a:spAutoFit/>
          </a:bodyPr>
          <a:p>
            <a:r>
              <a:rPr sz="4000" lang="en-GB">
                <a:solidFill>
                  <a:srgbClr val="000000"/>
                </a:solidFill>
              </a:rPr>
              <a:t>
Good morning, teacher.</a:t>
            </a:r>
            <a:endParaRPr sz="4000" lang="en-GB">
              <a:solidFill>
                <a:srgbClr val="000000"/>
              </a:solidFill>
            </a:endParaRPr>
          </a:p>
        </p:txBody>
      </p:sp>
      <p:sp>
        <p:nvSpPr>
          <p:cNvPr id="1048602" name=""/>
          <p:cNvSpPr txBox="1"/>
          <p:nvPr/>
        </p:nvSpPr>
        <p:spPr>
          <a:xfrm>
            <a:off x="1581616" y="3656442"/>
            <a:ext cx="6317830" cy="624839"/>
          </a:xfrm>
          <a:prstGeom prst="rect"/>
        </p:spPr>
        <p:txBody>
          <a:bodyPr rtlCol="0" wrap="square">
            <a:spAutoFit/>
          </a:bodyPr>
          <a:p>
            <a:r>
              <a:rPr altLang="en-US" sz="3600" lang="en-GB">
                <a:solidFill>
                  <a:srgbClr val="FFC000"/>
                </a:solidFill>
              </a:rPr>
              <a:t>শুভ</a:t>
            </a:r>
            <a:r>
              <a:rPr altLang="en-US" sz="3600" lang="en-US">
                <a:solidFill>
                  <a:srgbClr val="FFC000"/>
                </a:solidFill>
              </a:rPr>
              <a:t> সকাল</a:t>
            </a:r>
            <a:r>
              <a:rPr altLang="en-US" sz="3600" lang="en-US">
                <a:solidFill>
                  <a:srgbClr val="FFC000"/>
                </a:solidFill>
              </a:rPr>
              <a:t>, </a:t>
            </a:r>
            <a:r>
              <a:rPr altLang="en-US" sz="3600" lang="en-US">
                <a:solidFill>
                  <a:srgbClr val="FFC000"/>
                </a:solidFill>
              </a:rPr>
              <a:t>শিক্ষিকা</a:t>
            </a:r>
            <a:r>
              <a:rPr altLang="en-US" sz="3600" lang="en-GB">
                <a:solidFill>
                  <a:srgbClr val="FFC000"/>
                </a:solidFill>
              </a:rPr>
              <a:t>। </a:t>
            </a:r>
            <a:endParaRPr sz="3600" lang="en-GB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"/>
          <p:cNvSpPr txBox="1"/>
          <p:nvPr/>
        </p:nvSpPr>
        <p:spPr>
          <a:xfrm>
            <a:off x="1276932" y="1356360"/>
            <a:ext cx="7064913" cy="2072639"/>
          </a:xfrm>
          <a:prstGeom prst="rect"/>
        </p:spPr>
        <p:txBody>
          <a:bodyPr rtlCol="0" wrap="square">
            <a:sp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4400" lang="en-GB">
                <a:solidFill>
                  <a:srgbClr val="000000"/>
                </a:solidFill>
                <a:latin typeface="Calibri"/>
              </a:rPr>
              <a:t>
Look, listen and s</a:t>
            </a:r>
            <a:r>
              <a:rPr altLang="en-US" sz="4400" lang="en-US">
                <a:solidFill>
                  <a:srgbClr val="000000"/>
                </a:solidFill>
                <a:latin typeface="Arial"/>
              </a:rPr>
              <a:t>a</a:t>
            </a:r>
            <a:r>
              <a:rPr altLang="en-US" sz="4400" lang="en-US">
                <a:solidFill>
                  <a:srgbClr val="000000"/>
                </a:solidFill>
                <a:latin typeface="Arial"/>
              </a:rPr>
              <a:t>y</a:t>
            </a:r>
            <a:r>
              <a:rPr altLang="en-US" sz="4400" lang="en-US">
                <a:solidFill>
                  <a:srgbClr val="000000"/>
                </a:solidFill>
                <a:latin typeface="Arial"/>
              </a:rPr>
              <a:t>.</a:t>
            </a:r>
            <a:endParaRPr sz="4400" lang="en-GB">
              <a:solidFill>
                <a:srgbClr val="000000"/>
              </a:solidFill>
            </a:endParaRPr>
          </a:p>
        </p:txBody>
      </p:sp>
      <p:sp>
        <p:nvSpPr>
          <p:cNvPr id="1048604" name=""/>
          <p:cNvSpPr txBox="1"/>
          <p:nvPr/>
        </p:nvSpPr>
        <p:spPr>
          <a:xfrm>
            <a:off x="1276932" y="3913376"/>
            <a:ext cx="7579072" cy="688340"/>
          </a:xfrm>
          <a:prstGeom prst="rect"/>
        </p:spPr>
        <p:txBody>
          <a:bodyPr rtlCol="0" wrap="square">
            <a:spAutoFit/>
          </a:bodyPr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4000" lang="en-GB">
                <a:solidFill>
                  <a:srgbClr val="BF0000"/>
                </a:solidFill>
                <a:cs typeface="Times New Roman"/>
              </a:rPr>
              <a:t>দেখো, শোনো এবং বলো।</a:t>
            </a:r>
            <a:endParaRPr sz="4000" lang="en-GB">
              <a:solidFill>
                <a:srgbClr val="B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"/>
          <p:cNvSpPr txBox="1"/>
          <p:nvPr/>
        </p:nvSpPr>
        <p:spPr>
          <a:xfrm>
            <a:off x="566097" y="1514504"/>
            <a:ext cx="7493241" cy="688340"/>
          </a:xfrm>
          <a:prstGeom prst="rect"/>
        </p:spPr>
        <p:txBody>
          <a:bodyPr rtlCol="0" wrap="square">
            <a:spAutoFit/>
          </a:bodyPr>
          <a:p>
            <a:r>
              <a:rPr sz="4000" lang="en-GB">
                <a:solidFill>
                  <a:srgbClr val="000000"/>
                </a:solidFill>
              </a:rPr>
              <a:t>Good morning, Tully.</a:t>
            </a:r>
            <a:endParaRPr sz="4000" lang="en-GB">
              <a:solidFill>
                <a:srgbClr val="000000"/>
              </a:solidFill>
            </a:endParaRPr>
          </a:p>
        </p:txBody>
      </p:sp>
      <p:sp>
        <p:nvSpPr>
          <p:cNvPr id="1048606" name=""/>
          <p:cNvSpPr txBox="1"/>
          <p:nvPr/>
        </p:nvSpPr>
        <p:spPr>
          <a:xfrm>
            <a:off x="2286000" y="3428999"/>
            <a:ext cx="4572000" cy="688340"/>
          </a:xfrm>
          <a:prstGeom prst="rect"/>
        </p:spPr>
        <p:txBody>
          <a:bodyPr rtlCol="0" wrap="square">
            <a:spAutoFit/>
          </a:bodyPr>
          <a:p>
            <a:r>
              <a:rPr sz="4000" lang="en-GB">
                <a:solidFill>
                  <a:srgbClr val="000000"/>
                </a:solidFill>
              </a:rPr>
              <a:t>শুভ সকাল, তুলি।</a:t>
            </a:r>
            <a:endParaRPr sz="40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"/>
          <p:cNvSpPr txBox="1"/>
          <p:nvPr/>
        </p:nvSpPr>
        <p:spPr>
          <a:xfrm>
            <a:off x="445099" y="2235596"/>
            <a:ext cx="7622881" cy="1412239"/>
          </a:xfrm>
          <a:prstGeom prst="rect"/>
        </p:spPr>
        <p:txBody>
          <a:bodyPr rtlCol="0" wrap="square">
            <a:spAutoFit/>
          </a:bodyPr>
          <a:p>
            <a:r>
              <a:rPr sz="4400" lang="en-GB">
                <a:solidFill>
                  <a:srgbClr val="000000"/>
                </a:solidFill>
              </a:rPr>
              <a:t>
Good morning, teacher.</a:t>
            </a:r>
            <a:endParaRPr sz="4400" lang="en-GB">
              <a:solidFill>
                <a:srgbClr val="000000"/>
              </a:solidFill>
            </a:endParaRPr>
          </a:p>
        </p:txBody>
      </p:sp>
      <p:sp>
        <p:nvSpPr>
          <p:cNvPr id="1048608" name=""/>
          <p:cNvSpPr txBox="1"/>
          <p:nvPr/>
        </p:nvSpPr>
        <p:spPr>
          <a:xfrm>
            <a:off x="695739" y="4651322"/>
            <a:ext cx="6162261" cy="688339"/>
          </a:xfrm>
          <a:prstGeom prst="rect"/>
        </p:spPr>
        <p:txBody>
          <a:bodyPr rtlCol="0" wrap="square">
            <a:spAutoFit/>
          </a:bodyPr>
          <a:p>
            <a:r>
              <a:rPr sz="4000" lang="en-GB">
                <a:solidFill>
                  <a:srgbClr val="BF0000"/>
                </a:solidFill>
              </a:rPr>
              <a:t>শুভ সকাল, শিক্ষিকা।</a:t>
            </a:r>
            <a:endParaRPr sz="4000" lang="en-GB">
              <a:solidFill>
                <a:srgbClr val="B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"/>
          <p:cNvSpPr txBox="1"/>
          <p:nvPr/>
        </p:nvSpPr>
        <p:spPr>
          <a:xfrm>
            <a:off x="1482225" y="1012734"/>
            <a:ext cx="6516612" cy="1412239"/>
          </a:xfrm>
          <a:prstGeom prst="rect"/>
        </p:spPr>
        <p:txBody>
          <a:bodyPr rtlCol="0" wrap="square">
            <a:spAutoFit/>
          </a:bodyPr>
          <a:p>
            <a:r>
              <a:rPr sz="4400" lang="en-GB">
                <a:solidFill>
                  <a:srgbClr val="92D04F"/>
                </a:solidFill>
              </a:rPr>
              <a:t>
Good morning, Rafi.</a:t>
            </a:r>
            <a:endParaRPr sz="4400" lang="en-GB">
              <a:solidFill>
                <a:srgbClr val="92D04F"/>
              </a:solidFill>
            </a:endParaRPr>
          </a:p>
        </p:txBody>
      </p:sp>
      <p:sp>
        <p:nvSpPr>
          <p:cNvPr id="1048610" name=""/>
          <p:cNvSpPr txBox="1"/>
          <p:nvPr/>
        </p:nvSpPr>
        <p:spPr>
          <a:xfrm>
            <a:off x="609310" y="3251200"/>
            <a:ext cx="6248689" cy="688339"/>
          </a:xfrm>
          <a:prstGeom prst="rect"/>
        </p:spPr>
        <p:txBody>
          <a:bodyPr rtlCol="0" wrap="square">
            <a:spAutoFit/>
          </a:bodyPr>
          <a:p>
            <a:r>
              <a:rPr sz="4000" lang="en-GB">
                <a:solidFill>
                  <a:srgbClr val="02A5E3"/>
                </a:solidFill>
              </a:rPr>
              <a:t>শুভ সকাল, রাফি।</a:t>
            </a:r>
            <a:endParaRPr sz="4000" lang="en-GB">
              <a:solidFill>
                <a:srgbClr val="02A5E3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"/>
          <p:cNvSpPr txBox="1"/>
          <p:nvPr/>
        </p:nvSpPr>
        <p:spPr>
          <a:xfrm>
            <a:off x="614355" y="1280658"/>
            <a:ext cx="7285815" cy="1412240"/>
          </a:xfrm>
          <a:prstGeom prst="rect"/>
        </p:spPr>
        <p:txBody>
          <a:bodyPr rtlCol="0" wrap="square">
            <a:spAutoFit/>
          </a:bodyPr>
          <a:p>
            <a:r>
              <a:rPr sz="4400" lang="en-GB">
                <a:solidFill>
                  <a:srgbClr val="000000"/>
                </a:solidFill>
              </a:rPr>
              <a:t>
Good morning, teacher.</a:t>
            </a:r>
            <a:endParaRPr sz="4400" lang="en-GB">
              <a:solidFill>
                <a:srgbClr val="000000"/>
              </a:solidFill>
            </a:endParaRPr>
          </a:p>
        </p:txBody>
      </p:sp>
      <p:sp>
        <p:nvSpPr>
          <p:cNvPr id="1048612" name=""/>
          <p:cNvSpPr txBox="1"/>
          <p:nvPr/>
        </p:nvSpPr>
        <p:spPr>
          <a:xfrm>
            <a:off x="614354" y="3691979"/>
            <a:ext cx="5954835" cy="624839"/>
          </a:xfrm>
          <a:prstGeom prst="rect"/>
        </p:spPr>
        <p:txBody>
          <a:bodyPr rtlCol="0" wrap="square">
            <a:spAutoFit/>
          </a:bodyPr>
          <a:p>
            <a:r>
              <a:rPr sz="3600" lang="en-GB">
                <a:solidFill>
                  <a:srgbClr val="BF0000"/>
                </a:solidFill>
              </a:rPr>
              <a:t>শুভ সকাল, শিক্ষিকা।</a:t>
            </a:r>
            <a:endParaRPr sz="3600" lang="en-GB">
              <a:solidFill>
                <a:srgbClr val="B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"/>
          <p:cNvSpPr txBox="1"/>
          <p:nvPr/>
        </p:nvSpPr>
        <p:spPr>
          <a:xfrm>
            <a:off x="760084" y="1839978"/>
            <a:ext cx="7312691" cy="1412240"/>
          </a:xfrm>
          <a:prstGeom prst="rect"/>
        </p:spPr>
        <p:txBody>
          <a:bodyPr rtlCol="0" wrap="square">
            <a:spAutoFit/>
          </a:bodyPr>
          <a:p>
            <a:r>
              <a:rPr sz="4400" lang="en-GB">
                <a:solidFill>
                  <a:srgbClr val="000000"/>
                </a:solidFill>
              </a:rPr>
              <a:t>
Good morning, Mala.</a:t>
            </a:r>
            <a:endParaRPr sz="4400" lang="en-GB">
              <a:solidFill>
                <a:srgbClr val="000000"/>
              </a:solidFill>
            </a:endParaRPr>
          </a:p>
        </p:txBody>
      </p:sp>
      <p:sp>
        <p:nvSpPr>
          <p:cNvPr id="1048587" name=""/>
          <p:cNvSpPr txBox="1"/>
          <p:nvPr/>
        </p:nvSpPr>
        <p:spPr>
          <a:xfrm>
            <a:off x="566097" y="3806060"/>
            <a:ext cx="7041613" cy="1158239"/>
          </a:xfrm>
          <a:prstGeom prst="rect"/>
        </p:spPr>
        <p:txBody>
          <a:bodyPr rtlCol="0" wrap="square">
            <a:spAutoFit/>
          </a:bodyPr>
          <a:p>
            <a:r>
              <a:rPr sz="3600" lang="en-GB">
                <a:solidFill>
                  <a:srgbClr val="02A5E3"/>
                </a:solidFill>
              </a:rPr>
              <a:t>
শুভ সকাল, মালা।</a:t>
            </a:r>
            <a:endParaRPr sz="3600" lang="en-GB">
              <a:solidFill>
                <a:srgbClr val="02A5E3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"/>
          <p:cNvSpPr txBox="1"/>
          <p:nvPr/>
        </p:nvSpPr>
        <p:spPr>
          <a:xfrm>
            <a:off x="1923005" y="923151"/>
            <a:ext cx="4572000" cy="1412240"/>
          </a:xfrm>
          <a:prstGeom prst="rect"/>
        </p:spPr>
        <p:txBody>
          <a:bodyPr rtlCol="0" wrap="square">
            <a:spAutoFit/>
          </a:bodyPr>
          <a:p>
            <a:r>
              <a:rPr sz="4400" lang="en-GB">
                <a:solidFill>
                  <a:srgbClr val="000000"/>
                </a:solidFill>
              </a:rPr>
              <a:t>
Say in pairs.</a:t>
            </a:r>
            <a:endParaRPr sz="4400" lang="en-GB">
              <a:solidFill>
                <a:srgbClr val="000000"/>
              </a:solidFill>
            </a:endParaRPr>
          </a:p>
        </p:txBody>
      </p:sp>
      <p:sp>
        <p:nvSpPr>
          <p:cNvPr id="1048614" name=""/>
          <p:cNvSpPr txBox="1"/>
          <p:nvPr/>
        </p:nvSpPr>
        <p:spPr>
          <a:xfrm>
            <a:off x="1222945" y="3251200"/>
            <a:ext cx="6300544" cy="624839"/>
          </a:xfrm>
          <a:prstGeom prst="rect"/>
        </p:spPr>
        <p:txBody>
          <a:bodyPr rtlCol="0" wrap="square">
            <a:spAutoFit/>
          </a:bodyPr>
          <a:p>
            <a:r>
              <a:rPr sz="3600" lang="en-GB">
                <a:solidFill>
                  <a:srgbClr val="BF0000"/>
                </a:solidFill>
              </a:rPr>
              <a:t>জোড়ায় জোড়ায় বলো।</a:t>
            </a:r>
            <a:endParaRPr sz="3600" lang="en-GB">
              <a:solidFill>
                <a:srgbClr val="B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"/>
          <p:cNvSpPr txBox="1"/>
          <p:nvPr/>
        </p:nvSpPr>
        <p:spPr>
          <a:xfrm>
            <a:off x="645765" y="1700965"/>
            <a:ext cx="7387643" cy="1412240"/>
          </a:xfrm>
          <a:prstGeom prst="rect"/>
        </p:spPr>
        <p:txBody>
          <a:bodyPr rtlCol="0" wrap="square">
            <a:spAutoFit/>
          </a:bodyPr>
          <a:p>
            <a:r>
              <a:rPr sz="4400" lang="en-GB">
                <a:solidFill>
                  <a:srgbClr val="000000"/>
                </a:solidFill>
              </a:rPr>
              <a:t>
Good morning, Kaiser.</a:t>
            </a:r>
            <a:endParaRPr sz="4400" lang="en-GB">
              <a:solidFill>
                <a:srgbClr val="000000"/>
              </a:solidFill>
            </a:endParaRPr>
          </a:p>
        </p:txBody>
      </p:sp>
      <p:sp>
        <p:nvSpPr>
          <p:cNvPr id="1048616" name=""/>
          <p:cNvSpPr txBox="1"/>
          <p:nvPr/>
        </p:nvSpPr>
        <p:spPr>
          <a:xfrm>
            <a:off x="776806" y="4102331"/>
            <a:ext cx="7087033" cy="751839"/>
          </a:xfrm>
          <a:prstGeom prst="rect"/>
        </p:spPr>
        <p:txBody>
          <a:bodyPr rtlCol="0" wrap="square">
            <a:spAutoFit/>
          </a:bodyPr>
          <a:p>
            <a:r>
              <a:rPr sz="4400" lang="en-GB">
                <a:solidFill>
                  <a:srgbClr val="02A5E3"/>
                </a:solidFill>
              </a:rPr>
              <a:t>শুভ সকাল, কায়সার</a:t>
            </a:r>
            <a:endParaRPr sz="4400" lang="en-GB">
              <a:solidFill>
                <a:srgbClr val="02A5E3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"/>
          <p:cNvSpPr txBox="1"/>
          <p:nvPr/>
        </p:nvSpPr>
        <p:spPr>
          <a:xfrm>
            <a:off x="747594" y="1732005"/>
            <a:ext cx="7726594" cy="1412240"/>
          </a:xfrm>
          <a:prstGeom prst="rect"/>
        </p:spPr>
        <p:txBody>
          <a:bodyPr rtlCol="0" wrap="square">
            <a:spAutoFit/>
          </a:bodyPr>
          <a:p>
            <a:r>
              <a:rPr sz="4400" lang="en-GB">
                <a:solidFill>
                  <a:srgbClr val="000000"/>
                </a:solidFill>
              </a:rPr>
              <a:t>
Good morning, Monica.</a:t>
            </a:r>
            <a:endParaRPr sz="4400" lang="en-GB">
              <a:solidFill>
                <a:srgbClr val="000000"/>
              </a:solidFill>
            </a:endParaRPr>
          </a:p>
        </p:txBody>
      </p:sp>
      <p:sp>
        <p:nvSpPr>
          <p:cNvPr id="1048589" name=""/>
          <p:cNvSpPr txBox="1"/>
          <p:nvPr/>
        </p:nvSpPr>
        <p:spPr>
          <a:xfrm>
            <a:off x="747594" y="3785559"/>
            <a:ext cx="5885693" cy="624839"/>
          </a:xfrm>
          <a:prstGeom prst="rect"/>
        </p:spPr>
        <p:txBody>
          <a:bodyPr rtlCol="0" wrap="square">
            <a:spAutoFit/>
          </a:bodyPr>
          <a:p>
            <a:r>
              <a:rPr sz="3600" lang="en-GB">
                <a:solidFill>
                  <a:srgbClr val="000000"/>
                </a:solidFill>
              </a:rPr>
              <a:t>শুভ সকাল, মনিকা।</a:t>
            </a:r>
            <a:endParaRPr sz="3600"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"/>
          <p:cNvSpPr txBox="1"/>
          <p:nvPr/>
        </p:nvSpPr>
        <p:spPr>
          <a:xfrm>
            <a:off x="963661" y="1695509"/>
            <a:ext cx="6226868" cy="1285239"/>
          </a:xfrm>
          <a:prstGeom prst="rect"/>
        </p:spPr>
        <p:txBody>
          <a:bodyPr rtlCol="0" wrap="square">
            <a:spAutoFit/>
          </a:bodyPr>
          <a:p>
            <a:r>
              <a:rPr sz="4000" lang="en-GB">
                <a:solidFill>
                  <a:srgbClr val="000000"/>
                </a:solidFill>
              </a:rPr>
              <a:t>
Good morning, Arina.</a:t>
            </a:r>
            <a:endParaRPr sz="4000" lang="en-GB">
              <a:solidFill>
                <a:srgbClr val="000000"/>
              </a:solidFill>
            </a:endParaRPr>
          </a:p>
        </p:txBody>
      </p:sp>
      <p:sp>
        <p:nvSpPr>
          <p:cNvPr id="1048585" name=""/>
          <p:cNvSpPr txBox="1"/>
          <p:nvPr/>
        </p:nvSpPr>
        <p:spPr>
          <a:xfrm>
            <a:off x="816736" y="3428999"/>
            <a:ext cx="6803636" cy="2072640"/>
          </a:xfrm>
          <a:prstGeom prst="rect"/>
        </p:spPr>
        <p:txBody>
          <a:bodyPr rtlCol="0" wrap="square">
            <a:spAutoFit/>
          </a:bodyPr>
          <a:p>
            <a:r>
              <a:rPr sz="4400" lang="en-GB">
                <a:solidFill>
                  <a:srgbClr val="BF0000"/>
                </a:solidFill>
              </a:rPr>
              <a:t>
শুভ সকাল, আরিনা</a:t>
            </a:r>
            <a:endParaRPr sz="4400" lang="en-GB">
              <a:solidFill>
                <a:srgbClr val="B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altLang="en-US" lang="en-US"/>
              <a:t>T</a:t>
            </a:r>
            <a:r>
              <a:rPr altLang="en-US" lang="en-US"/>
              <a:t>h</a:t>
            </a:r>
            <a:r>
              <a:rPr altLang="en-US" lang="en-US"/>
              <a:t>e</a:t>
            </a:r>
            <a:r>
              <a:rPr altLang="en-US" lang="en-US"/>
              <a:t> </a:t>
            </a:r>
            <a:r>
              <a:rPr altLang="en-US" lang="en-US"/>
              <a:t>E</a:t>
            </a:r>
            <a:r>
              <a:rPr altLang="en-US" lang="en-US"/>
              <a:t>n</a:t>
            </a:r>
            <a:r>
              <a:rPr altLang="en-US" lang="en-US"/>
              <a:t>d</a:t>
            </a:r>
            <a:endParaRPr altLang="zh-CN" lang="en-US"/>
          </a:p>
        </p:txBody>
      </p:sp>
      <p:sp>
        <p:nvSpPr>
          <p:cNvPr id="1048687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100000" lnSpcReduction="10000"/>
          </a:bodyPr>
          <a:p>
            <a:r>
              <a:rPr altLang="en-US" sz="9600" lang="en-US">
                <a:solidFill>
                  <a:srgbClr val="BF0000"/>
                </a:solidFill>
              </a:rPr>
              <a:t>Thanks</a:t>
            </a:r>
            <a:r>
              <a:rPr altLang="en-US" sz="9600" lang="en-US">
                <a:solidFill>
                  <a:srgbClr val="BF0000"/>
                </a:solidFill>
              </a:rPr>
              <a:t> </a:t>
            </a:r>
            <a:r>
              <a:rPr altLang="en-US" sz="9600" lang="en-US">
                <a:solidFill>
                  <a:srgbClr val="BF0000"/>
                </a:solidFill>
              </a:rPr>
              <a:t>a</a:t>
            </a:r>
            <a:r>
              <a:rPr altLang="en-US" sz="9600" lang="en-US">
                <a:solidFill>
                  <a:srgbClr val="BF0000"/>
                </a:solidFill>
              </a:rPr>
              <a:t> </a:t>
            </a:r>
            <a:r>
              <a:rPr altLang="en-US" sz="9600" lang="en-US">
                <a:solidFill>
                  <a:srgbClr val="BF0000"/>
                </a:solidFill>
              </a:rPr>
              <a:t>l</a:t>
            </a:r>
            <a:r>
              <a:rPr altLang="en-US" sz="9600" lang="en-US">
                <a:solidFill>
                  <a:srgbClr val="BF0000"/>
                </a:solidFill>
              </a:rPr>
              <a:t>o</a:t>
            </a:r>
            <a:r>
              <a:rPr altLang="en-US" sz="9600" lang="en-US">
                <a:solidFill>
                  <a:srgbClr val="BF0000"/>
                </a:solidFill>
              </a:rPr>
              <a:t>t</a:t>
            </a:r>
            <a:r>
              <a:rPr altLang="en-US" sz="9600" lang="en-US">
                <a:solidFill>
                  <a:srgbClr val="BF0000"/>
                </a:solidFill>
              </a:rPr>
              <a:t> </a:t>
            </a:r>
            <a:endParaRPr altLang="zh-CN" sz="9600" lang="en-US">
              <a:solidFill>
                <a:srgbClr val="B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21121119SG</dc:creator>
  <dcterms:created xsi:type="dcterms:W3CDTF">2015-05-09T09:30:45Z</dcterms:created>
  <dcterms:modified xsi:type="dcterms:W3CDTF">2026-09-29T09:22:26Z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a4765b15d6aa460ab8d9d91d5b4245e9_21</vt:lpwstr>
  </property>
</Properties>
</file>