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22" r:id="rId2"/>
    <p:sldId id="444" r:id="rId3"/>
    <p:sldId id="406" r:id="rId4"/>
    <p:sldId id="477" r:id="rId5"/>
    <p:sldId id="478" r:id="rId6"/>
    <p:sldId id="479" r:id="rId7"/>
    <p:sldId id="475" r:id="rId8"/>
    <p:sldId id="474" r:id="rId9"/>
    <p:sldId id="481" r:id="rId10"/>
    <p:sldId id="48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8000"/>
    <a:srgbClr val="00CC99"/>
    <a:srgbClr val="33CC33"/>
    <a:srgbClr val="0066FF"/>
    <a:srgbClr val="FFFF66"/>
    <a:srgbClr val="996600"/>
    <a:srgbClr val="CC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41" autoAdjust="0"/>
    <p:restoredTop sz="80583" autoAdjust="0"/>
  </p:normalViewPr>
  <p:slideViewPr>
    <p:cSldViewPr snapToGrid="0">
      <p:cViewPr varScale="1">
        <p:scale>
          <a:sx n="84" d="100"/>
          <a:sy n="84" d="100"/>
        </p:scale>
        <p:origin x="9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4F4BC2-EE53-496E-BC23-78B2D360DD9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00CF68-8557-449B-9106-1E966B5BD5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7816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2C1EE8-5806-46F1-9392-CA0862073DD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0108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00CF68-8557-449B-9106-1E966B5BD53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1250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30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096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347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17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2743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798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11285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8674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687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0035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C6C6E5-274D-47B7-894C-55A462AC65C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DE7CD05B-A385-4D8F-A343-C72193ED27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52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98000">
              <a:schemeClr val="bg1"/>
            </a:gs>
            <a:gs pos="100000">
              <a:srgbClr val="21D6E0"/>
            </a:gs>
            <a:gs pos="100000">
              <a:srgbClr val="0087E6"/>
            </a:gs>
            <a:gs pos="100000">
              <a:srgbClr val="005CBF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/>
          <p:cNvSpPr/>
          <p:nvPr userDrawn="1"/>
        </p:nvSpPr>
        <p:spPr>
          <a:xfrm>
            <a:off x="0" y="0"/>
            <a:ext cx="12192000" cy="6858000"/>
          </a:xfrm>
          <a:prstGeom prst="frame">
            <a:avLst>
              <a:gd name="adj1" fmla="val 1608"/>
            </a:avLst>
          </a:prstGeom>
          <a:solidFill>
            <a:srgbClr val="008000"/>
          </a:solidFill>
          <a:ln>
            <a:solidFill>
              <a:schemeClr val="tx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106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7541" y="130632"/>
            <a:ext cx="116858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আজকের </a:t>
            </a:r>
            <a:r>
              <a:rPr lang="en-US" sz="7200" b="1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অনলাইন</a:t>
            </a:r>
            <a:r>
              <a:rPr lang="en-US" sz="72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ক্লাসে সকলকে</a:t>
            </a:r>
            <a:r>
              <a:rPr lang="en-US" sz="72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স্বাগত</a:t>
            </a:r>
            <a:r>
              <a:rPr lang="en-US" sz="72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72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7200" b="1" dirty="0">
              <a:solidFill>
                <a:schemeClr val="accent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0014" y="1219827"/>
            <a:ext cx="6571570" cy="4930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9431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076598" y="-78734"/>
            <a:ext cx="24574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5400" b="1" dirty="0">
                <a:ln w="22225">
                  <a:solidFill>
                    <a:schemeClr val="tx1"/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dhumatiOMJ" panose="00000400000000000000" pitchFamily="2" charset="0"/>
                <a:cs typeface="ModhumatiOMJ" panose="00000400000000000000" pitchFamily="2" charset="0"/>
              </a:rPr>
              <a:t>পরিচিতি</a:t>
            </a:r>
            <a:endParaRPr lang="en-US" sz="5400" b="1" dirty="0">
              <a:ln w="22225">
                <a:solidFill>
                  <a:schemeClr val="tx1"/>
                </a:solidFill>
                <a:prstDash val="solid"/>
              </a:ln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dhumatiOMJ" panose="00000400000000000000" pitchFamily="2" charset="0"/>
              <a:cs typeface="ModhumatiOMJ" panose="00000400000000000000" pitchFamily="2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7613" y="3730132"/>
            <a:ext cx="5716361" cy="246803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মাহফুজা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বেগম</a:t>
            </a:r>
            <a:endParaRPr lang="bn-IN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munaOMJ" panose="00000400000000000000" pitchFamily="2" charset="0"/>
              <a:cs typeface="JumunaOMJ" panose="00000400000000000000" pitchFamily="2" charset="0"/>
            </a:endParaRPr>
          </a:p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সহকারী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শিক্ষক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(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আই,সি,টি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)</a:t>
            </a:r>
            <a:endParaRPr lang="bn-IN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munaOMJ" panose="00000400000000000000" pitchFamily="2" charset="0"/>
              <a:cs typeface="JumunaOMJ" panose="00000400000000000000" pitchFamily="2" charset="0"/>
            </a:endParaRPr>
          </a:p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বাঘিয়া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গাউছুল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আজম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মহিলা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দাখিল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মাদ্রাসা,বরিশাল</a:t>
            </a:r>
            <a:endParaRPr lang="en-US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munaOMJ" panose="00000400000000000000" pitchFamily="2" charset="0"/>
              <a:cs typeface="JumunaOMJ" panose="00000400000000000000" pitchFamily="2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610771" y="3570350"/>
            <a:ext cx="6448580" cy="2359666"/>
          </a:xfrm>
          <a:prstGeom prst="roundRect">
            <a:avLst>
              <a:gd name="adj" fmla="val 50000"/>
            </a:avLst>
          </a:prstGeom>
          <a:noFill/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শ্রেণি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	৭ম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বিষয়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	: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তথ্য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ও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যোগাযোগ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প্রযুক্তি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</a:t>
            </a:r>
          </a:p>
          <a:p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অধ্যায়ঃ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১ম </a:t>
            </a:r>
          </a:p>
          <a:p>
            <a:r>
              <a:rPr lang="en-US" sz="44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পাঠঃ</a:t>
            </a:r>
            <a:r>
              <a:rPr lang="en-US" sz="4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JumunaOMJ" panose="00000400000000000000" pitchFamily="2" charset="0"/>
                <a:cs typeface="JumunaOMJ" panose="00000400000000000000" pitchFamily="2" charset="0"/>
              </a:rPr>
              <a:t> ৩,৪,৫</a:t>
            </a:r>
            <a:endParaRPr lang="bn-IN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JumunaOMJ" panose="00000400000000000000" pitchFamily="2" charset="0"/>
              <a:cs typeface="JumunaOMJ" panose="00000400000000000000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743" y="617208"/>
            <a:ext cx="1290580" cy="39753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613" y="488268"/>
            <a:ext cx="2429663" cy="28157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512" y="295085"/>
            <a:ext cx="2418002" cy="2631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3866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1DFFB21-28A7-C93A-B404-3C3C439C61AE}"/>
              </a:ext>
            </a:extLst>
          </p:cNvPr>
          <p:cNvSpPr/>
          <p:nvPr/>
        </p:nvSpPr>
        <p:spPr>
          <a:xfrm>
            <a:off x="1555172" y="729388"/>
            <a:ext cx="8593394" cy="483255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শিখনফল</a:t>
            </a:r>
            <a:endParaRPr lang="en-U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কর্মক্ষেত্রে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তথ্য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ও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যোগাযোগ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প্রযুক্তির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ব্যবহারের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ক্ষেত্র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চিহিৃত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করতে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পারবে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</a:p>
          <a:p>
            <a:pPr algn="ctr"/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marL="571500" indent="-571500" algn="ctr">
              <a:buFont typeface="Wingdings" panose="05000000000000000000" pitchFamily="2" charset="2"/>
              <a:buChar char="Ø"/>
            </a:pP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কর্মক্ষেত্রে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তথ্য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ও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যোগাযোগ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প্রযুক্তির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ব্যবহারের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গুরুত্ব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বিশ্লেষণ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করতে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পারবে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</a:p>
          <a:p>
            <a:pPr algn="ctr"/>
            <a:endParaRPr lang="en-US" sz="3600" b="1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8020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E436E2A-8E12-0B61-4CFD-6405700E7D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23" y="2258824"/>
            <a:ext cx="2857500" cy="21050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8FDE22A-ED9F-41F2-4128-898865D411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646" y="2258823"/>
            <a:ext cx="2505075" cy="21050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D7F9EB2-A03E-AE8A-191F-EF8615B7995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8544" y="2247409"/>
            <a:ext cx="2820014" cy="2105025"/>
          </a:xfrm>
          <a:prstGeom prst="rect">
            <a:avLst/>
          </a:prstGeom>
        </p:spPr>
      </p:pic>
      <p:sp>
        <p:nvSpPr>
          <p:cNvPr id="5" name="Rectangle: Rounded Corners 1">
            <a:extLst>
              <a:ext uri="{FF2B5EF4-FFF2-40B4-BE49-F238E27FC236}">
                <a16:creationId xmlns:a16="http://schemas.microsoft.com/office/drawing/2014/main" id="{3B1D26E9-61B6-0D8A-03DC-D9B63F242B12}"/>
              </a:ext>
            </a:extLst>
          </p:cNvPr>
          <p:cNvSpPr/>
          <p:nvPr/>
        </p:nvSpPr>
        <p:spPr>
          <a:xfrm>
            <a:off x="2566358" y="497568"/>
            <a:ext cx="6233652" cy="589935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ছবিগুলো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লক্ষ্য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করি</a:t>
            </a:r>
            <a:endParaRPr lang="en-US" sz="4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5908238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980414" y="166194"/>
            <a:ext cx="516358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আজকের</a:t>
            </a:r>
            <a:r>
              <a:rPr 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পাঠ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37932" y="1181857"/>
            <a:ext cx="11150056" cy="54168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কর্মক্ষেত্রে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তথ্য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ও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যোগাযোগ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প্রযুক্তি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algn="ctr"/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বিষয়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: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তথ্য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ও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যোগাযোগ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প্রযুক্তি</a:t>
            </a:r>
            <a:endParaRPr lang="en-US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শ্রেণি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: ৭ম</a:t>
            </a:r>
          </a:p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অধ্যায়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: ১ম</a:t>
            </a:r>
          </a:p>
          <a:p>
            <a:pPr algn="ctr"/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          </a:t>
            </a:r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পাঠ</a:t>
            </a:r>
            <a:r>
              <a:rPr lang="en-US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: ৩,৪ ও ৫</a:t>
            </a:r>
            <a:endParaRPr lang="en-US" sz="4000" b="1" dirty="0">
              <a:ln w="22225">
                <a:solidFill>
                  <a:schemeClr val="bg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algn="ctr"/>
            <a:endParaRPr lang="en-US" sz="4000" b="1" dirty="0">
              <a:ln w="22225">
                <a:solidFill>
                  <a:schemeClr val="bg1"/>
                </a:solidFill>
                <a:prstDash val="solid"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  <a:p>
            <a:pPr algn="ctr"/>
            <a:endParaRPr lang="en-US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000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C42BBF7-9087-B275-64AF-D3FA92F47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418" y="2840632"/>
            <a:ext cx="3965337" cy="238743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D84AEE1-C461-07D4-A2E1-A3F7F7D839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3869" y="2840631"/>
            <a:ext cx="4010352" cy="2387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BABC673-05B5-83AB-5E20-BFBEAC56D0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242" y="2840632"/>
            <a:ext cx="2800182" cy="2460664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35F76A2-685C-D83B-2794-65BD608223A9}"/>
              </a:ext>
            </a:extLst>
          </p:cNvPr>
          <p:cNvSpPr/>
          <p:nvPr/>
        </p:nvSpPr>
        <p:spPr>
          <a:xfrm>
            <a:off x="2790178" y="353144"/>
            <a:ext cx="6328064" cy="1174172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কর্মক্ষেত্রে</a:t>
            </a:r>
            <a:r>
              <a:rPr lang="en-US" sz="4000" b="1" dirty="0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আইসিটি</a:t>
            </a:r>
            <a:endParaRPr lang="en-US" sz="40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6258046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1342699" y="603760"/>
            <a:ext cx="9601196" cy="712729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চলো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আমরা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ছবি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দেখে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গল্পটি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সম্পর্কে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ধারণা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নিই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E429EA6-B106-FB78-FD1E-8997FA868F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31" y="2593522"/>
            <a:ext cx="3706557" cy="2445008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BF6DF51-E201-F9C8-E724-04705E9739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9259" y="2490885"/>
            <a:ext cx="3460534" cy="265028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3564" y="2514405"/>
            <a:ext cx="4094099" cy="2729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3313456"/>
      </p:ext>
    </p:extLst>
  </p:cSld>
  <p:clrMapOvr>
    <a:masterClrMapping/>
  </p:clrMapOvr>
  <p:transition spd="slow">
    <p:cover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ADD355B-44C2-76E7-5884-537DE5B7742D}"/>
              </a:ext>
            </a:extLst>
          </p:cNvPr>
          <p:cNvSpPr/>
          <p:nvPr/>
        </p:nvSpPr>
        <p:spPr>
          <a:xfrm>
            <a:off x="2938459" y="354263"/>
            <a:ext cx="5801032" cy="80624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একক</a:t>
            </a:r>
            <a:r>
              <a:rPr lang="en-US" sz="6000" b="1" dirty="0"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latin typeface="BenSenHandwriting" panose="02000500020000020004" pitchFamily="2" charset="0"/>
                <a:cs typeface="BenSenHandwriting" panose="02000500020000020004" pitchFamily="2" charset="0"/>
              </a:rPr>
              <a:t>কাজ</a:t>
            </a:r>
            <a:endParaRPr lang="en-US" sz="6000" b="1" dirty="0">
              <a:solidFill>
                <a:schemeClr val="tx1"/>
              </a:solidFill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7" name="Rectangle: Rounded Corners 2">
            <a:extLst>
              <a:ext uri="{FF2B5EF4-FFF2-40B4-BE49-F238E27FC236}">
                <a16:creationId xmlns:a16="http://schemas.microsoft.com/office/drawing/2014/main" id="{FEFFE02D-52A3-EEA2-0B64-4A1F3A71DFA3}"/>
              </a:ext>
            </a:extLst>
          </p:cNvPr>
          <p:cNvSpPr/>
          <p:nvPr/>
        </p:nvSpPr>
        <p:spPr>
          <a:xfrm>
            <a:off x="1250302" y="2952346"/>
            <a:ext cx="10375641" cy="256621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MJ" pitchFamily="2" charset="0"/>
              </a:rPr>
              <a:t>১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তোমার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পরিবারে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অথবা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সমাজে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কর্মক্ষেত্রে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প্রযুক্তি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ব্যবহার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করে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এমন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৫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জন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ব্যক্তির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নাম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ও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কর্ম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পদ্ধতি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লিখ</a:t>
            </a:r>
            <a:r>
              <a:rPr lang="en-US" sz="4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257769548"/>
      </p:ext>
    </p:extLst>
  </p:cSld>
  <p:clrMapOvr>
    <a:masterClrMapping/>
  </p:clrMapOvr>
  <p:transition spd="slow">
    <p:cover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evel 1"/>
          <p:cNvSpPr/>
          <p:nvPr/>
        </p:nvSpPr>
        <p:spPr>
          <a:xfrm>
            <a:off x="4383133" y="796412"/>
            <a:ext cx="4141436" cy="1198435"/>
          </a:xfrm>
          <a:prstGeom prst="bevel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বাড়ির</a:t>
            </a:r>
            <a:r>
              <a:rPr lang="en-US" sz="6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6000" b="1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কাজ</a:t>
            </a:r>
            <a:endParaRPr lang="en-US" sz="6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nSenHandwriting" panose="02000500020000020004" pitchFamily="2" charset="0"/>
              <a:cs typeface="BenSenHandwriting" panose="02000500020000020004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59837" y="3127342"/>
            <a:ext cx="1101012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43350" lvl="8" indent="-285750">
              <a:buFont typeface="Wingdings" panose="05000000000000000000" pitchFamily="2" charset="2"/>
              <a:buChar char="q"/>
            </a:pP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বাড়ির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বড়রা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দৈনন্দিন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কর্মক্ষেত্রে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কোন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কোন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কাজে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আইসিটি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ব্যবহার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তার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১টি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তালিকা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তৈরি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কর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।  (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কমপক্ষে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১০ </a:t>
            </a:r>
            <a:r>
              <a:rPr lang="en-US" sz="32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টি</a:t>
            </a:r>
            <a:r>
              <a:rPr lang="en-US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nSenHandwriting" panose="02000500020000020004" pitchFamily="2" charset="0"/>
                <a:cs typeface="BenSenHandwriting" panose="02000500020000020004" pitchFamily="2" charset="0"/>
              </a:rPr>
              <a:t> )</a:t>
            </a:r>
          </a:p>
        </p:txBody>
      </p:sp>
    </p:spTree>
    <p:extLst>
      <p:ext uri="{BB962C8B-B14F-4D97-AF65-F5344CB8AC3E}">
        <p14:creationId xmlns:p14="http://schemas.microsoft.com/office/powerpoint/2010/main" val="252601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DF0D855-8F8F-4973-BA86-3905ECB061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45" y="98474"/>
            <a:ext cx="11929403" cy="661711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07583" y="1829678"/>
            <a:ext cx="11423726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99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Bold ITC" panose="020B0907030504020204" pitchFamily="34" charset="0"/>
              </a:rPr>
              <a:t>THANKS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402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repeatCount="indefinite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5417 0.05463 L -1.022 0.02708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815" y="-1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7379</TotalTime>
  <Words>148</Words>
  <Application>Microsoft Office PowerPoint</Application>
  <PresentationFormat>Widescreen</PresentationFormat>
  <Paragraphs>31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Arial</vt:lpstr>
      <vt:lpstr>ArialMJ</vt:lpstr>
      <vt:lpstr>BenSenHandwriting</vt:lpstr>
      <vt:lpstr>Calibri</vt:lpstr>
      <vt:lpstr>Eras Bold ITC</vt:lpstr>
      <vt:lpstr>JumunaOMJ</vt:lpstr>
      <vt:lpstr>ModhumatiOMJ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TSS</dc:creator>
  <cp:lastModifiedBy>Hp</cp:lastModifiedBy>
  <cp:revision>891</cp:revision>
  <dcterms:created xsi:type="dcterms:W3CDTF">2014-09-29T08:00:15Z</dcterms:created>
  <dcterms:modified xsi:type="dcterms:W3CDTF">2026-09-29T13:55:06Z</dcterms:modified>
</cp:coreProperties>
</file>