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314" r:id="rId5"/>
    <p:sldId id="287" r:id="rId6"/>
    <p:sldId id="260" r:id="rId7"/>
    <p:sldId id="320" r:id="rId8"/>
    <p:sldId id="315" r:id="rId9"/>
    <p:sldId id="321" r:id="rId10"/>
    <p:sldId id="322" r:id="rId11"/>
    <p:sldId id="298" r:id="rId12"/>
    <p:sldId id="323" r:id="rId13"/>
    <p:sldId id="309" r:id="rId14"/>
    <p:sldId id="272" r:id="rId1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272" y="52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D6F0D2-F4FC-48BC-B64D-40224075477B}"/>
              </a:ext>
            </a:extLst>
          </p:cNvPr>
          <p:cNvSpPr txBox="1">
            <a:spLocks/>
          </p:cNvSpPr>
          <p:nvPr userDrawn="1"/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EE06849-5269-4666-9B59-E56B9D48BC9E}"/>
              </a:ext>
            </a:extLst>
          </p:cNvPr>
          <p:cNvSpPr txBox="1">
            <a:spLocks/>
          </p:cNvSpPr>
          <p:nvPr userDrawn="1"/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ED1C4-8D6E-4770-B92E-150905B0A0F5}"/>
              </a:ext>
            </a:extLst>
          </p:cNvPr>
          <p:cNvSpPr/>
          <p:nvPr userDrawn="1"/>
        </p:nvSpPr>
        <p:spPr>
          <a:xfrm>
            <a:off x="0" y="-168086"/>
            <a:ext cx="12233948" cy="702608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77292-9FC9-4EB8-B6A3-13AE3A0B5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>
            <a:off x="66141" y="-194470"/>
            <a:ext cx="1754299" cy="188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72309-B37C-4D04-8E8A-2CC2B0E4E8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3"/>
          <a:stretch/>
        </p:blipFill>
        <p:spPr>
          <a:xfrm>
            <a:off x="117609" y="6324600"/>
            <a:ext cx="11998730" cy="529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3D745-59C5-4581-9443-550C8C7DE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 flipV="1">
            <a:off x="10448402" y="-204702"/>
            <a:ext cx="1754299" cy="18865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14496-1A7B-4534-8EBC-46137A256740}"/>
              </a:ext>
            </a:extLst>
          </p:cNvPr>
          <p:cNvSpPr txBox="1"/>
          <p:nvPr userDrawn="1"/>
        </p:nvSpPr>
        <p:spPr>
          <a:xfrm>
            <a:off x="9229961" y="6553200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Mobile- 01721242319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77AF-DC64-41DE-8821-81DD581689C1}"/>
              </a:ext>
            </a:extLst>
          </p:cNvPr>
          <p:cNvSpPr txBox="1"/>
          <p:nvPr userDrawn="1"/>
        </p:nvSpPr>
        <p:spPr>
          <a:xfrm>
            <a:off x="251398" y="6553200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Mohammad </a:t>
            </a:r>
            <a:r>
              <a:rPr lang="en-US" dirty="0" err="1">
                <a:solidFill>
                  <a:srgbClr val="7030A0"/>
                </a:solidFill>
                <a:latin typeface="Harlow Solid Italic" panose="04030604020F02020D02" pitchFamily="82" charset="0"/>
              </a:rPr>
              <a:t>Moniruzzaman</a:t>
            </a:r>
            <a:endParaRPr lang="en-US" dirty="0">
              <a:solidFill>
                <a:srgbClr val="7030A0"/>
              </a:solidFill>
              <a:latin typeface="Harlow Solid Italic" panose="04030604020F02020D02" pitchFamily="8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B84D7F3-5055-4ECB-A09F-7A2FF851F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-196197"/>
            <a:ext cx="12190413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8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CD849F-F864-4BA7-9F65-2A9D8DD4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" y="-112543"/>
            <a:ext cx="12163863" cy="6787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886E7-CF1F-4D8F-9AA0-DCDC59B1429B}"/>
              </a:ext>
            </a:extLst>
          </p:cNvPr>
          <p:cNvSpPr txBox="1"/>
          <p:nvPr/>
        </p:nvSpPr>
        <p:spPr>
          <a:xfrm>
            <a:off x="4266645" y="2209800"/>
            <a:ext cx="22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36ABC-7B11-4D94-B9C0-0C015B015BF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6A521-4FAC-4263-B097-F1822E454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46" y="182740"/>
            <a:ext cx="10437812" cy="728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4158E-0D0B-49DE-B07D-1E3D2F85343B}"/>
              </a:ext>
            </a:extLst>
          </p:cNvPr>
          <p:cNvSpPr txBox="1"/>
          <p:nvPr/>
        </p:nvSpPr>
        <p:spPr>
          <a:xfrm>
            <a:off x="386041" y="1424970"/>
            <a:ext cx="11134179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96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CF8D6-D19E-4580-B8DB-25904A5FE5B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1D6446-9B07-4493-AB03-571E65C52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23" y="221462"/>
            <a:ext cx="3243353" cy="670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1ECEFE-8A09-477F-85CB-F8215CC58C27}"/>
              </a:ext>
            </a:extLst>
          </p:cNvPr>
          <p:cNvSpPr txBox="1"/>
          <p:nvPr/>
        </p:nvSpPr>
        <p:spPr>
          <a:xfrm>
            <a:off x="236137" y="3717225"/>
            <a:ext cx="63988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মনিরুজ্জামান</a:t>
            </a:r>
            <a:endParaRPr lang="en-US" sz="36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রাজারচর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মোল্যাকান্দি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শিবচর,মাদারীপুর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মোবাইল:01721242319</a:t>
            </a: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Email: mztutul2006@gmail.com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C88AB-41B9-4F5C-AB70-9470D737A185}"/>
              </a:ext>
            </a:extLst>
          </p:cNvPr>
          <p:cNvGrpSpPr/>
          <p:nvPr/>
        </p:nvGrpSpPr>
        <p:grpSpPr>
          <a:xfrm>
            <a:off x="5968288" y="1828800"/>
            <a:ext cx="527021" cy="4605282"/>
            <a:chOff x="6788179" y="1941341"/>
            <a:chExt cx="1065299" cy="2982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252E1A-F133-42B6-868F-3A9E6CFD3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>
              <a:off x="6079889" y="3150106"/>
              <a:ext cx="2982353" cy="564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B76ED5-C8BB-4158-835E-E1D814D28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 flipV="1">
              <a:off x="5648315" y="3081205"/>
              <a:ext cx="2982353" cy="702626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563996"/>
            <a:ext cx="2657442" cy="29017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D4BB20-D4B9-4AB0-A4D8-74BF76F9414C}"/>
              </a:ext>
            </a:extLst>
          </p:cNvPr>
          <p:cNvSpPr/>
          <p:nvPr/>
        </p:nvSpPr>
        <p:spPr>
          <a:xfrm>
            <a:off x="6742903" y="3886200"/>
            <a:ext cx="4913759" cy="2308324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প্রাথমিক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: ৮ (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40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112B8A-94FF-4B69-925F-875F62FFC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4242" y="663476"/>
            <a:ext cx="2333956" cy="30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8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122612" y="38039"/>
            <a:ext cx="4557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33710" y="1809484"/>
            <a:ext cx="3601329" cy="1730326"/>
          </a:xfrm>
          <a:prstGeom prst="rect">
            <a:avLst/>
          </a:prstGeom>
          <a:solidFill>
            <a:srgbClr val="33CC33"/>
          </a:solidFill>
        </p:spPr>
        <p:txBody>
          <a:bodyPr wrap="square" rtlCol="0">
            <a:spAutoFit/>
          </a:bodyPr>
          <a:lstStyle/>
          <a:p>
            <a:endParaRPr lang="en-US" dirty="0" err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flipH="1">
            <a:off x="3443299" y="0"/>
            <a:ext cx="4516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এগুলো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27" name="TextBox 26"/>
          <p:cNvSpPr txBox="1"/>
          <p:nvPr/>
        </p:nvSpPr>
        <p:spPr>
          <a:xfrm flipH="1">
            <a:off x="989012" y="4431850"/>
            <a:ext cx="48250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চতুর্ভুজ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38159" y="1668807"/>
            <a:ext cx="2264899" cy="201167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err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6300661" y="4447330"/>
            <a:ext cx="5888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চতুর্ভুজ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৪টি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বাহু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3593691" y="3516981"/>
            <a:ext cx="0" cy="90261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9518755" y="3680486"/>
            <a:ext cx="0" cy="7513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flipH="1">
            <a:off x="1013520" y="4495800"/>
            <a:ext cx="4825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3" name="TextBox 32"/>
          <p:cNvSpPr txBox="1"/>
          <p:nvPr/>
        </p:nvSpPr>
        <p:spPr>
          <a:xfrm flipH="1">
            <a:off x="7732346" y="4495800"/>
            <a:ext cx="3191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59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 animBg="1"/>
      <p:bldP spid="26" grpId="0"/>
      <p:bldP spid="27" grpId="0"/>
      <p:bldP spid="27" grpId="1"/>
      <p:bldP spid="28" grpId="0" animBg="1"/>
      <p:bldP spid="29" grpId="0"/>
      <p:bldP spid="29" grpId="1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8646" y="1057076"/>
            <a:ext cx="481205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	</a:t>
            </a:r>
            <a:endParaRPr lang="bn-BD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1612" y="2057400"/>
            <a:ext cx="7886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আয়ত</a:t>
            </a:r>
            <a:r>
              <a:rPr lang="en-US" sz="7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72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বর্গের</a:t>
            </a:r>
            <a:r>
              <a:rPr lang="en-US" sz="7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72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	</a:t>
            </a:r>
            <a:endParaRPr lang="bn-BD" sz="7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70012" y="3412733"/>
            <a:ext cx="3276600" cy="1905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7CAB4D-37BA-4AAC-95A2-9CA108BB82FC}"/>
              </a:ext>
            </a:extLst>
          </p:cNvPr>
          <p:cNvSpPr txBox="1"/>
          <p:nvPr/>
        </p:nvSpPr>
        <p:spPr>
          <a:xfrm>
            <a:off x="8934914" y="3429000"/>
            <a:ext cx="2264899" cy="201167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err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1820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812" y="2912453"/>
            <a:ext cx="1196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৭.৩.1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আয়তক্ষেত্র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বর্গক্ষেত্রের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60800" y="857071"/>
            <a:ext cx="2995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28E16E-35EE-48C8-B242-57992243D94A}"/>
              </a:ext>
            </a:extLst>
          </p:cNvPr>
          <p:cNvSpPr txBox="1"/>
          <p:nvPr/>
        </p:nvSpPr>
        <p:spPr>
          <a:xfrm>
            <a:off x="1141412" y="3813672"/>
            <a:ext cx="1028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৭.৩.৪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আয়তক্ষেত্র,বর্গাকার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ত্রিভুজাকার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চতুর্ভুজাকার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4915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03812" y="1676400"/>
            <a:ext cx="2057400" cy="1905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856570" y="1828800"/>
            <a:ext cx="0" cy="157191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 rot="16200000">
            <a:off x="3767935" y="2445841"/>
            <a:ext cx="13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03812" y="850467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180012" y="1524000"/>
            <a:ext cx="1828800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80170" y="2993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‌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32927" y="4191000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১ ব.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38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7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4812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‌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2" name="Rectangle 1"/>
          <p:cNvSpPr/>
          <p:nvPr/>
        </p:nvSpPr>
        <p:spPr>
          <a:xfrm>
            <a:off x="2360612" y="2209800"/>
            <a:ext cx="3276600" cy="1905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079823"/>
              </p:ext>
            </p:extLst>
          </p:nvPr>
        </p:nvGraphicFramePr>
        <p:xfrm>
          <a:off x="2372277" y="2209800"/>
          <a:ext cx="3264935" cy="1905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987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1443189126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>
            <a:off x="2055812" y="2286000"/>
            <a:ext cx="0" cy="187975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6200000">
            <a:off x="695111" y="2869912"/>
            <a:ext cx="13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75012" y="1371600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360612" y="2057400"/>
            <a:ext cx="305810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32011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3212" y="4370456"/>
            <a:ext cx="5602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৫ = ১৫ ব.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32721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963940"/>
              </p:ext>
            </p:extLst>
          </p:nvPr>
        </p:nvGraphicFramePr>
        <p:xfrm>
          <a:off x="8516480" y="1753704"/>
          <a:ext cx="2611948" cy="25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987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</a:tbl>
          </a:graphicData>
        </a:graphic>
      </p:graphicFrame>
      <p:cxnSp>
        <p:nvCxnSpPr>
          <p:cNvPr id="20" name="Straight Arrow Connector 19"/>
          <p:cNvCxnSpPr/>
          <p:nvPr/>
        </p:nvCxnSpPr>
        <p:spPr>
          <a:xfrm>
            <a:off x="11352212" y="1830456"/>
            <a:ext cx="0" cy="2335302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11134511" y="2656102"/>
            <a:ext cx="13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56712" y="945370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8532812" y="1447800"/>
            <a:ext cx="2514600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8532812" y="1752600"/>
            <a:ext cx="2590800" cy="251459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424400" y="212085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2040" y="4562060"/>
            <a:ext cx="5522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৪ = ১৬ ব.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42427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05661" y="2287540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7694612" y="2743200"/>
            <a:ext cx="1752600" cy="205289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4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2" grpId="0" animBg="1"/>
      <p:bldP spid="11" grpId="0"/>
      <p:bldP spid="12" grpId="0"/>
      <p:bldP spid="15" grpId="0"/>
      <p:bldP spid="15" grpId="1"/>
      <p:bldP spid="16" grpId="0"/>
      <p:bldP spid="17" grpId="0"/>
      <p:bldP spid="17" grpId="1"/>
      <p:bldP spid="21" grpId="0"/>
      <p:bldP spid="22" grpId="0"/>
      <p:bldP spid="24" grpId="0" animBg="1"/>
      <p:bldP spid="27" grpId="0"/>
      <p:bldP spid="27" grpId="1"/>
      <p:bldP spid="28" grpId="0"/>
      <p:bldP spid="29" grpId="0"/>
      <p:bldP spid="30" grpId="0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2427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ক্ষেত্রটির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" name="Rectangle 2"/>
          <p:cNvSpPr/>
          <p:nvPr/>
        </p:nvSpPr>
        <p:spPr>
          <a:xfrm>
            <a:off x="1751012" y="2209800"/>
            <a:ext cx="3276600" cy="1905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266286"/>
              </p:ext>
            </p:extLst>
          </p:nvPr>
        </p:nvGraphicFramePr>
        <p:xfrm>
          <a:off x="1736172" y="2196548"/>
          <a:ext cx="3264935" cy="1905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987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1443189126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1446212" y="2286000"/>
            <a:ext cx="0" cy="187975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85511" y="2869912"/>
            <a:ext cx="13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5412" y="1371600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751012" y="2057400"/>
            <a:ext cx="305810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40388" y="4700390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৫ = ১৫ ব.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09352" y="1248489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09352" y="2517993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প্রস্থ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79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7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2427" y="149328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ক্ষেত্রটির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" name="Rectangle 2"/>
          <p:cNvSpPr/>
          <p:nvPr/>
        </p:nvSpPr>
        <p:spPr>
          <a:xfrm>
            <a:off x="1751012" y="2209800"/>
            <a:ext cx="2590800" cy="249059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258732"/>
              </p:ext>
            </p:extLst>
          </p:nvPr>
        </p:nvGraphicFramePr>
        <p:xfrm>
          <a:off x="1751012" y="2209798"/>
          <a:ext cx="2611948" cy="24905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987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652987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</a:tblGrid>
              <a:tr h="6226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6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6226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6226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1446212" y="2286000"/>
            <a:ext cx="0" cy="220980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6200000">
            <a:off x="85511" y="2869912"/>
            <a:ext cx="13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5412" y="1371600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751012" y="2057400"/>
            <a:ext cx="252470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40388" y="4700390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৪ = ১৬ ব.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09352" y="1248489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09352" y="2517993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প্রস্থ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5186B7-8AD2-4B44-AA7D-297E08C56786}"/>
              </a:ext>
            </a:extLst>
          </p:cNvPr>
          <p:cNvSpPr txBox="1"/>
          <p:nvPr/>
        </p:nvSpPr>
        <p:spPr>
          <a:xfrm>
            <a:off x="8075612" y="3390900"/>
            <a:ext cx="385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1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7" grpId="0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1727" y="1019118"/>
            <a:ext cx="5828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1012" y="3111479"/>
            <a:ext cx="3276600" cy="19050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302298"/>
              </p:ext>
            </p:extLst>
          </p:nvPr>
        </p:nvGraphicFramePr>
        <p:xfrm>
          <a:off x="1736172" y="3098227"/>
          <a:ext cx="3264936" cy="1918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156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1443189126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1598612" y="3187679"/>
            <a:ext cx="0" cy="187975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567535" y="3771591"/>
            <a:ext cx="13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4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5412" y="2310825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6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817108" y="2971800"/>
            <a:ext cx="305810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27998" y="3804392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৬  ব.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75786" y="2187714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65829" y="29718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আয়তক্ষেত্রের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প্রস্থ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3275012" y="152400"/>
            <a:ext cx="3505200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5833"/>
              </a:lnSpc>
            </a:pPr>
            <a:r>
              <a:rPr lang="en-US" sz="6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bn-IN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998" y="-228600"/>
            <a:ext cx="2524063" cy="2133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542212" y="4603123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= ২৪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  ব.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98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2" grpId="0"/>
      <p:bldP spid="13" grpId="0"/>
      <p:bldP spid="14" grpId="0"/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1727" y="1019118"/>
            <a:ext cx="5828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চিত্রটির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6" name="Rectangle 5"/>
          <p:cNvSpPr/>
          <p:nvPr/>
        </p:nvSpPr>
        <p:spPr>
          <a:xfrm>
            <a:off x="1751012" y="3111478"/>
            <a:ext cx="2743200" cy="2374921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160994"/>
              </p:ext>
            </p:extLst>
          </p:nvPr>
        </p:nvGraphicFramePr>
        <p:xfrm>
          <a:off x="1736172" y="3098227"/>
          <a:ext cx="2720780" cy="23978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4156">
                  <a:extLst>
                    <a:ext uri="{9D8B030D-6E8A-4147-A177-3AD203B41FA5}">
                      <a16:colId xmlns:a16="http://schemas.microsoft.com/office/drawing/2014/main" val="4273165015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848813750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2528570323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473987601"/>
                    </a:ext>
                  </a:extLst>
                </a:gridCol>
                <a:gridCol w="544156">
                  <a:extLst>
                    <a:ext uri="{9D8B030D-6E8A-4147-A177-3AD203B41FA5}">
                      <a16:colId xmlns:a16="http://schemas.microsoft.com/office/drawing/2014/main" val="1443189126"/>
                    </a:ext>
                  </a:extLst>
                </a:gridCol>
              </a:tblGrid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86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12500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946821"/>
                  </a:ext>
                </a:extLst>
              </a:tr>
              <a:tr h="4795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1598612" y="3187679"/>
            <a:ext cx="0" cy="2061775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567535" y="3771591"/>
            <a:ext cx="1324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5412" y="2310825"/>
            <a:ext cx="1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817108" y="2971800"/>
            <a:ext cx="2677104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27998" y="3804392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৫  ব.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75786" y="2187714"/>
            <a:ext cx="582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7612" y="2875249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বর্গক্ষেত্রের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= 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2212" y="4603123"/>
            <a:ext cx="384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= ২৫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  ব.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সেমি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3703830" y="152400"/>
            <a:ext cx="2923982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5833"/>
              </a:lnSpc>
            </a:pPr>
            <a:r>
              <a:rPr lang="bn-IN" sz="6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6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40" b="17135"/>
          <a:stretch/>
        </p:blipFill>
        <p:spPr>
          <a:xfrm>
            <a:off x="7386043" y="76200"/>
            <a:ext cx="2486371" cy="140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6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10" grpId="0"/>
      <p:bldP spid="12" grpId="0"/>
      <p:bldP spid="13" grpId="0"/>
      <p:bldP spid="14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AF2B7DF-2545-4A23-AA60-CD44E8E964E3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F9EEC3-83CB-4A0F-AD1C-C7CD0845A5A1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1223" y="838200"/>
            <a:ext cx="8940346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আয়তক্ষেত্রের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সুত্র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6" name="Rectangle 5"/>
          <p:cNvSpPr/>
          <p:nvPr/>
        </p:nvSpPr>
        <p:spPr>
          <a:xfrm>
            <a:off x="1616672" y="1371600"/>
            <a:ext cx="2895600" cy="562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উচ্চতা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40966" y="1390729"/>
            <a:ext cx="3505200" cy="533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উচ্চতা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)  ২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59123" y="2108043"/>
            <a:ext cx="3923724" cy="48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প্রস্থ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11331" y="2147244"/>
            <a:ext cx="4236081" cy="48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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উচ্চতা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/>
              </a:rPr>
              <a:t>) + ২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0412" y="2895600"/>
            <a:ext cx="11201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আয়তক্ষেক্ষের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প্রস্থ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7612" y="3733800"/>
            <a:ext cx="2800559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২৪ ব.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37012" y="3733800"/>
            <a:ext cx="2895600" cy="574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৪৮ ব.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04012" y="3733799"/>
            <a:ext cx="2611704" cy="574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১২ ব.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15716" y="3733800"/>
            <a:ext cx="2722296" cy="574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২৬ ব.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4212" y="4343400"/>
            <a:ext cx="10363200" cy="823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বর্গক্ষেত্রের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দৈর্ঘ‌্য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ক্ষেত্রফল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70012" y="5278521"/>
            <a:ext cx="2409137" cy="507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 ব.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43632" y="5278521"/>
            <a:ext cx="2514600" cy="502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 ব.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73599" y="5278521"/>
            <a:ext cx="2514600" cy="502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৮ ব.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249032" y="5278521"/>
            <a:ext cx="2362200" cy="5888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৯ ব.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সেমি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18072" y="44448"/>
            <a:ext cx="638761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উত্তরটি বাচাই করঃ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012" y="1828800"/>
            <a:ext cx="914400" cy="81260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69" y="3581400"/>
            <a:ext cx="977277" cy="8684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432" y="5024333"/>
            <a:ext cx="1137891" cy="101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5042368" y="-1125429"/>
            <a:ext cx="2795673" cy="5847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CB553-94FB-407E-9610-DB4A41052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2286000"/>
            <a:ext cx="5124472" cy="2616835"/>
          </a:xfrm>
          <a:prstGeom prst="rect">
            <a:avLst/>
          </a:prstGeom>
        </p:spPr>
      </p:pic>
      <p:pic>
        <p:nvPicPr>
          <p:cNvPr id="5" name="Picture 4" descr="F:\New folder (2)\Animated gif\img8.gif">
            <a:extLst>
              <a:ext uri="{FF2B5EF4-FFF2-40B4-BE49-F238E27FC236}">
                <a16:creationId xmlns:a16="http://schemas.microsoft.com/office/drawing/2014/main" id="{2031BD29-DBC7-4F08-82F9-E112BB8A75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8" y="970502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>
            <a:extLst>
              <a:ext uri="{FF2B5EF4-FFF2-40B4-BE49-F238E27FC236}">
                <a16:creationId xmlns:a16="http://schemas.microsoft.com/office/drawing/2014/main" id="{F1228068-1FBA-4930-BCD8-AE8397D43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75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>
            <a:extLst>
              <a:ext uri="{FF2B5EF4-FFF2-40B4-BE49-F238E27FC236}">
                <a16:creationId xmlns:a16="http://schemas.microsoft.com/office/drawing/2014/main" id="{71223450-9C09-4527-8E94-475554854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999" y="990380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>
            <a:extLst>
              <a:ext uri="{FF2B5EF4-FFF2-40B4-BE49-F238E27FC236}">
                <a16:creationId xmlns:a16="http://schemas.microsoft.com/office/drawing/2014/main" id="{58FDFCD8-C08B-405D-8180-FBA722249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12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812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1874</TotalTime>
  <Words>450</Words>
  <Application>Microsoft Office PowerPoint</Application>
  <PresentationFormat>Custom</PresentationFormat>
  <Paragraphs>85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Harlow Solid Italic</vt:lpstr>
      <vt:lpstr>NikoshBAN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MUSHFIKAH</dc:creator>
  <cp:lastModifiedBy>Huzayfa LC</cp:lastModifiedBy>
  <cp:revision>135</cp:revision>
  <dcterms:created xsi:type="dcterms:W3CDTF">2006-08-16T00:00:00Z</dcterms:created>
  <dcterms:modified xsi:type="dcterms:W3CDTF">2026-09-30T00:34:27Z</dcterms:modified>
</cp:coreProperties>
</file>