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7" r:id="rId3"/>
    <p:sldId id="273" r:id="rId4"/>
    <p:sldId id="272" r:id="rId5"/>
    <p:sldId id="275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53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86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47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70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7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604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3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61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486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191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16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F36FD-61E7-483F-B792-D5147BC3D7E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21196-9561-45D1-AC83-02C0401BC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9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NUL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54" y="1177783"/>
            <a:ext cx="2525141" cy="29021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0607" y="4343400"/>
            <a:ext cx="8782783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0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WELCOME</a:t>
            </a:r>
            <a:endParaRPr lang="en-US" sz="13000" b="1" dirty="0">
              <a:ln w="6600">
                <a:solidFill>
                  <a:srgbClr val="FFFF00"/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>
                <a:outerShdw dist="38100" dir="2700000" algn="tl" rotWithShape="0">
                  <a:srgbClr val="ED7D3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027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2967335"/>
            <a:ext cx="7010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Today’s lesson</a:t>
            </a: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Pronunciation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44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07948"/>
            <a:ext cx="3200400" cy="3793046"/>
          </a:xfrm>
          <a:prstGeom prst="rect">
            <a:avLst/>
          </a:prstGeom>
        </p:spPr>
      </p:pic>
      <p:sp>
        <p:nvSpPr>
          <p:cNvPr id="4099" name="TextBox 2"/>
          <p:cNvSpPr>
            <a:spLocks noChangeArrowheads="1"/>
          </p:cNvSpPr>
          <p:nvPr/>
        </p:nvSpPr>
        <p:spPr bwMode="auto">
          <a:xfrm>
            <a:off x="0" y="3799496"/>
            <a:ext cx="905256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Mohammad </a:t>
            </a:r>
            <a:r>
              <a:rPr lang="en-US" sz="36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Sohel Rana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Lecturer in English</a:t>
            </a:r>
            <a:r>
              <a:rPr lang="en-US" sz="3200" b="1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 err="1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Abeda</a:t>
            </a:r>
            <a:r>
              <a:rPr lang="en-US" sz="2800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</a:t>
            </a: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Khanam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Girls' High School And College</a:t>
            </a:r>
            <a:endParaRPr lang="en-US" altLang="en-US" sz="2800" dirty="0">
              <a:solidFill>
                <a:srgbClr val="E41D02"/>
              </a:solidFill>
              <a:latin typeface="Arial Black" panose="020B0A04020102020204" pitchFamily="34" charset="0"/>
              <a:ea typeface="SimSun" panose="02010600030101010101" pitchFamily="2" charset="-122"/>
              <a:sym typeface="Aharoni" pitchFamily="2" charset="-79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Karatia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, </a:t>
            </a: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Tangail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.</a:t>
            </a:r>
            <a:endParaRPr lang="en-US" altLang="en-US" sz="2800" dirty="0">
              <a:solidFill>
                <a:srgbClr val="E41D02"/>
              </a:solidFill>
              <a:latin typeface="Arial Black" panose="020B0A04020102020204" pitchFamily="34" charset="0"/>
              <a:ea typeface="SimSun" panose="02010600030101010101" pitchFamily="2" charset="-122"/>
              <a:sym typeface="Aharoni" pitchFamily="2" charset="-79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Mobile:01725061827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0"/>
            <a:ext cx="2115636" cy="1813560"/>
          </a:xfrm>
          <a:prstGeom prst="rect">
            <a:avLst/>
          </a:prstGeom>
        </p:spPr>
      </p:pic>
      <p:sp>
        <p:nvSpPr>
          <p:cNvPr id="4098" name="TextBox 1"/>
          <p:cNvSpPr>
            <a:spLocks noChangeArrowheads="1"/>
          </p:cNvSpPr>
          <p:nvPr/>
        </p:nvSpPr>
        <p:spPr bwMode="auto">
          <a:xfrm>
            <a:off x="0" y="185984"/>
            <a:ext cx="76923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rgbClr val="00B050"/>
                </a:solidFill>
                <a:latin typeface="Algerian" panose="04020705040A02060702" pitchFamily="82" charset="0"/>
                <a:ea typeface="SimSun" panose="02010600030101010101" pitchFamily="2" charset="-122"/>
                <a:sym typeface="Algerian" panose="04020705040A02060702" pitchFamily="82" charset="0"/>
              </a:rPr>
              <a:t>Teacher’s Identity</a:t>
            </a:r>
          </a:p>
        </p:txBody>
      </p:sp>
    </p:spTree>
    <p:extLst>
      <p:ext uri="{BB962C8B-B14F-4D97-AF65-F5344CB8AC3E}">
        <p14:creationId xmlns:p14="http://schemas.microsoft.com/office/powerpoint/2010/main" val="426885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457200"/>
            <a:ext cx="8382000" cy="470898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5000" b="1" dirty="0" smtClean="0">
                <a:ln w="11430"/>
                <a:gradFill>
                  <a:gsLst>
                    <a:gs pos="0">
                      <a:srgbClr val="DA1F28">
                        <a:tint val="70000"/>
                        <a:satMod val="245000"/>
                      </a:srgbClr>
                    </a:gs>
                    <a:gs pos="75000">
                      <a:srgbClr val="DA1F28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A1F28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en-US" sz="15000" b="1" dirty="0" err="1" smtClean="0">
                <a:ln w="11430"/>
                <a:gradFill>
                  <a:gsLst>
                    <a:gs pos="0">
                      <a:srgbClr val="DA1F28">
                        <a:tint val="70000"/>
                        <a:satMod val="245000"/>
                      </a:srgbClr>
                    </a:gs>
                    <a:gs pos="75000">
                      <a:srgbClr val="DA1F28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A1F28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এই</a:t>
            </a:r>
            <a:r>
              <a:rPr lang="en-US" sz="15000" b="1" dirty="0" smtClean="0">
                <a:ln w="11430"/>
                <a:gradFill>
                  <a:gsLst>
                    <a:gs pos="0">
                      <a:srgbClr val="DA1F28">
                        <a:tint val="70000"/>
                        <a:satMod val="245000"/>
                      </a:srgbClr>
                    </a:gs>
                    <a:gs pos="75000">
                      <a:srgbClr val="DA1F28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A1F28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15000" b="1" dirty="0">
              <a:ln w="11430"/>
              <a:gradFill>
                <a:gsLst>
                  <a:gs pos="0">
                    <a:srgbClr val="DA1F28">
                      <a:tint val="70000"/>
                      <a:satMod val="245000"/>
                    </a:srgbClr>
                  </a:gs>
                  <a:gs pos="75000">
                    <a:srgbClr val="DA1F28">
                      <a:tint val="90000"/>
                      <a:shade val="60000"/>
                      <a:satMod val="240000"/>
                    </a:srgbClr>
                  </a:gs>
                  <a:gs pos="100000">
                    <a:srgbClr val="DA1F28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597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6172200"/>
          </a:xfrm>
        </p:spPr>
        <p:txBody>
          <a:bodyPr/>
          <a:lstStyle/>
          <a:p>
            <a:pPr marL="109728" indent="0">
              <a:buNone/>
            </a:pPr>
            <a:r>
              <a:rPr lang="en-US" sz="8800" dirty="0" smtClean="0"/>
              <a:t>Able </a:t>
            </a:r>
          </a:p>
          <a:p>
            <a:pPr marL="109728" indent="0">
              <a:buNone/>
            </a:pPr>
            <a:r>
              <a:rPr lang="en-US" sz="8800" dirty="0" smtClean="0"/>
              <a:t>Capable</a:t>
            </a:r>
          </a:p>
          <a:p>
            <a:pPr marL="109728" indent="0">
              <a:buNone/>
            </a:pPr>
            <a:r>
              <a:rPr lang="en-US" sz="8800" dirty="0" smtClean="0"/>
              <a:t>Table</a:t>
            </a:r>
          </a:p>
          <a:p>
            <a:pPr marL="109728" indent="0">
              <a:buNone/>
            </a:pPr>
            <a:r>
              <a:rPr lang="en-US" sz="8800" dirty="0" smtClean="0"/>
              <a:t>Nation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1600200"/>
            <a:ext cx="5934654" cy="31700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0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en-US" sz="100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ফি</a:t>
            </a:r>
            <a:r>
              <a:rPr lang="en-US" sz="10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10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1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473891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8800" dirty="0" smtClean="0"/>
              <a:t>Picture</a:t>
            </a:r>
          </a:p>
          <a:p>
            <a:pPr marL="109728" indent="0" algn="ctr">
              <a:buNone/>
            </a:pPr>
            <a:r>
              <a:rPr lang="en-US" sz="8800" dirty="0" smtClean="0"/>
              <a:t>Photo</a:t>
            </a:r>
          </a:p>
          <a:p>
            <a:pPr marL="109728" indent="0" algn="ctr">
              <a:buNone/>
            </a:pPr>
            <a:r>
              <a:rPr lang="en-US" sz="8800" dirty="0" smtClean="0"/>
              <a:t>Pen</a:t>
            </a:r>
          </a:p>
          <a:p>
            <a:pPr marL="109728" indent="0" algn="ctr">
              <a:buNone/>
            </a:pPr>
            <a:r>
              <a:rPr lang="en-US" sz="8800" dirty="0" smtClean="0"/>
              <a:t>Poet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16739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702491"/>
          </a:xfrm>
        </p:spPr>
        <p:txBody>
          <a:bodyPr/>
          <a:lstStyle/>
          <a:p>
            <a:pPr marL="109728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33946" y="2133600"/>
            <a:ext cx="6386945" cy="31700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 </a:t>
            </a:r>
          </a:p>
          <a:p>
            <a:pPr algn="ctr"/>
            <a:r>
              <a:rPr lang="en-US" sz="10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ঠি</a:t>
            </a:r>
            <a:r>
              <a:rPr lang="en-US" sz="10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en-US" sz="10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464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473891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7200" dirty="0" smtClean="0"/>
              <a:t>Teacher</a:t>
            </a:r>
          </a:p>
          <a:p>
            <a:pPr marL="109728" indent="0" algn="ctr">
              <a:buNone/>
            </a:pPr>
            <a:r>
              <a:rPr lang="en-US" sz="7200" dirty="0" smtClean="0"/>
              <a:t>Teach</a:t>
            </a:r>
          </a:p>
          <a:p>
            <a:pPr marL="109728" indent="0" algn="ctr">
              <a:buNone/>
            </a:pPr>
            <a:r>
              <a:rPr lang="en-US" sz="7200" dirty="0" smtClean="0"/>
              <a:t>Talk</a:t>
            </a:r>
          </a:p>
          <a:p>
            <a:pPr marL="109728" indent="0" algn="ctr">
              <a:buNone/>
            </a:pPr>
            <a:r>
              <a:rPr lang="en-US" sz="7200" dirty="0" smtClean="0"/>
              <a:t>Taka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0135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56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01091" y="2209800"/>
            <a:ext cx="5943600" cy="3170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</a:t>
            </a:r>
          </a:p>
          <a:p>
            <a:pPr algn="ctr"/>
            <a:r>
              <a:rPr lang="en-US" sz="10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খেই</a:t>
            </a:r>
            <a:r>
              <a:rPr lang="en-US" sz="10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10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01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7200" dirty="0" smtClean="0"/>
              <a:t>Kitty</a:t>
            </a:r>
          </a:p>
          <a:p>
            <a:pPr marL="109728" indent="0" algn="ctr">
              <a:buNone/>
            </a:pPr>
            <a:r>
              <a:rPr lang="en-US" sz="7200" dirty="0" smtClean="0"/>
              <a:t>Kite</a:t>
            </a:r>
          </a:p>
          <a:p>
            <a:pPr marL="109728" indent="0" algn="ctr">
              <a:buNone/>
            </a:pPr>
            <a:r>
              <a:rPr lang="en-US" sz="7200" dirty="0" smtClean="0"/>
              <a:t>Keep</a:t>
            </a:r>
          </a:p>
          <a:p>
            <a:pPr marL="109728" indent="0" algn="ctr">
              <a:buNone/>
            </a:pPr>
            <a:r>
              <a:rPr lang="en-US" sz="7200" dirty="0" smtClean="0"/>
              <a:t>keen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8620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60764" y="2438400"/>
            <a:ext cx="5638799" cy="31700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10000" b="1" dirty="0" smtClean="0">
                <a:ln/>
                <a:solidFill>
                  <a:schemeClr val="accent3"/>
                </a:solidFill>
              </a:rPr>
              <a:t>Q</a:t>
            </a:r>
          </a:p>
          <a:p>
            <a:pPr algn="ctr"/>
            <a:r>
              <a:rPr lang="en-US" sz="10000" b="1" dirty="0" err="1" smtClean="0">
                <a:ln/>
                <a:solidFill>
                  <a:schemeClr val="accent3"/>
                </a:solidFill>
              </a:rPr>
              <a:t>খিউ</a:t>
            </a:r>
            <a:r>
              <a:rPr lang="en-US" sz="10000" b="1" dirty="0" smtClean="0">
                <a:ln/>
                <a:solidFill>
                  <a:schemeClr val="accent3"/>
                </a:solidFill>
              </a:rPr>
              <a:t> </a:t>
            </a:r>
            <a:endParaRPr lang="en-US" sz="10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373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8800" dirty="0" smtClean="0"/>
              <a:t>Question</a:t>
            </a:r>
          </a:p>
          <a:p>
            <a:pPr marL="109728" indent="0" algn="ctr">
              <a:buNone/>
            </a:pPr>
            <a:r>
              <a:rPr lang="en-US" sz="8800" dirty="0" smtClean="0"/>
              <a:t>Quit</a:t>
            </a:r>
          </a:p>
          <a:p>
            <a:pPr marL="109728" indent="0" algn="ctr">
              <a:buNone/>
            </a:pPr>
            <a:r>
              <a:rPr lang="en-US" sz="8800" dirty="0" smtClean="0"/>
              <a:t>Quick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21311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577869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1524000"/>
            <a:ext cx="7086600" cy="34163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        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        </a:t>
            </a:r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             K          Q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513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686800" cy="23622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HSC English Online Tutor 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3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8" y="1645920"/>
            <a:ext cx="8697191" cy="28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08405"/>
      </p:ext>
    </p:extLst>
  </p:cSld>
  <p:clrMapOvr>
    <a:masterClrMapping/>
  </p:clrMapOvr>
  <p:transition spd="slow"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99</TotalTime>
  <Words>64</Words>
  <Application>Microsoft Office PowerPoint</Application>
  <PresentationFormat>On-screen Show (4:3)</PresentationFormat>
  <Paragraphs>41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Concourse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HSC English Online Tutor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Sohee</dc:creator>
  <cp:lastModifiedBy>Sohee</cp:lastModifiedBy>
  <cp:revision>12</cp:revision>
  <dcterms:created xsi:type="dcterms:W3CDTF">2022-03-04T14:28:22Z</dcterms:created>
  <dcterms:modified xsi:type="dcterms:W3CDTF">2026-09-28T00:07:28Z</dcterms:modified>
</cp:coreProperties>
</file>