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52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F3CDA5-4205-66CD-744D-91311FEDAA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" y="90487"/>
            <a:ext cx="15925800" cy="8963025"/>
          </a:xfrm>
          <a:prstGeom prst="rect">
            <a:avLst/>
          </a:prstGeom>
          <a:ln w="228600" cap="sq" cmpd="thickThin">
            <a:solidFill>
              <a:srgbClr val="00B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98133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68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79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79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79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79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79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79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79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5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79"/>
          <a:stretch>
            <a:fillRect/>
          </a:stretch>
        </p:blipFill>
        <p:spPr>
          <a:xfrm>
            <a:off x="0" y="38100"/>
            <a:ext cx="16256000" cy="9334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79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5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79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79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5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7B3CD6-DD0A-3DFE-9B49-C38A418149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800" y="914400"/>
            <a:ext cx="13106400" cy="7315200"/>
          </a:xfrm>
          <a:prstGeom prst="rect">
            <a:avLst/>
          </a:prstGeom>
          <a:ln w="228600" cap="sq" cmpd="thickThin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072687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DE11BC9-A79B-4AE2-A2ED-86417806C9A6}">
  <we:reference id="WA200005566" version="3.0.1.2" store="Omex" storeType="OMEX"/>
  <we:alternateReferences>
    <we:reference id="WA200005566" version="3.0.1.2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0</Words>
  <Application>Microsoft Office PowerPoint</Application>
  <PresentationFormat>Custom</PresentationFormat>
  <Paragraphs>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t39413</cp:lastModifiedBy>
  <cp:revision>5</cp:revision>
  <dcterms:created xsi:type="dcterms:W3CDTF">2006-08-16T00:00:00Z</dcterms:created>
  <dcterms:modified xsi:type="dcterms:W3CDTF">2026-09-28T19:02:49Z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6004932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S11.0.1</vt:lpwstr>
  </property>
</Properties>
</file>