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2" autoAdjust="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A6A41-A612-4A4B-B111-53D6346189D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5C431-0D0D-44CD-9C0E-6ACECE40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5C431-0D0D-44CD-9C0E-6ACECE40C8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1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13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9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6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2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0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2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8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9F4E0-9B2A-4C7E-9242-4F224ADEF8FD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9925B-FC11-45E5-AA94-ECC8D4E88B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5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esktop\f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981200" cy="2305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533400"/>
            <a:ext cx="3048000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স্বাগতম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Doel-1612i3\Desktop\f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1981200" cy="23050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2895600"/>
            <a:ext cx="6629400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পার্থ প্রতিম দেবনাথ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প্রভাষক ( হিসাববিজ্ঞান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কেরাণীগঞ্জ গার্লস স্কুল এন্ড কলেজ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কেরাণীগঞ্জ, ঢাকা।</a:t>
            </a:r>
          </a:p>
        </p:txBody>
      </p:sp>
    </p:spTree>
    <p:extLst>
      <p:ext uri="{BB962C8B-B14F-4D97-AF65-F5344CB8AC3E}">
        <p14:creationId xmlns:p14="http://schemas.microsoft.com/office/powerpoint/2010/main" val="281622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81000"/>
            <a:ext cx="533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098729"/>
            <a:ext cx="7315200" cy="3276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১। সম্পত্তি কাকে বলে?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 স্থায়ী সম্পত্তি ও ভাসমান সম্পত্তির দুইটি করে উদাহরন দাও।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৩। সমাপনী মজুদ পন্য কাকে বলে?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2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457200"/>
            <a:ext cx="3810000" cy="1371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2362200"/>
            <a:ext cx="7543800" cy="320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স্থায়ী সম্পত্তি ও ভাসমান সম্পত্তি  সম্পর্কে উদাহরণসহ বর্ণনা দাও।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5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762000"/>
            <a:ext cx="54864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Doel-1612i3\Desktop\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457" y="1676400"/>
            <a:ext cx="2345605" cy="338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41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6 0.006 -0.115 0.021 -0.115 0.033 C -0.115 0.044 -0.067 0.052 -0.003 0.052 C 0.061 0.052 0.115 0.044 0.115 0.033 C 0.115 0.021 0.059 0.018 -0.005 0.026 C -0.068 0.035 -0.115 0.05 -0.115 0.061 C -0.115 0.072 -0.066 0.081 -0.003 0.081 C 0.061 0.081 0.115 0.072 0.115 0.061 C 0.115 0.05 0.059 0.047 -0.004 0.055 C -0.068 0.063 -0.115 0.078 -0.115 0.089 C -0.115 0.101 -0.066 0.11 -0.002 0.11 C 0.061 0.11 0.115 0.101 0.115 0.089 C 0.115 0.079 0.059 0.076 -0.004 0.083 C -0.067 0.091 -0.115 0.107 -0.115 0.118 C -0.115 0.129 -0.065 0.138 -0.002 0.138 C 0.063 0.138 0.115 0.129 0.115 0.118 C 0.115 0.107 0.06 0.104 -0.003 0.112 C -0.066 0.12 -0.115 0.135 -0.115 0.146 C -0.115 0.158 -0.065 0.166 -0.001 0.166 C 0.063 0.166 0.115 0.157 0.115 0.146 C 0.115 0.135 0.06 0.132 -0.003 0.14 C -0.066 0.148 -0.115 0.164 -0.115 0.174 C -0.115 0.185 -0.064 0.194 -0.001 0.194 C 0.063 0.194 0.115 0.185 0.115 0.174 C 0.115 0.164 0.061 0.161 -0.003 0.168 C -0.066 0.176 -0.115 0.192 -0.115 0.203 C -0.115 0.213 -0.064 0.223 0 0.223 C 0.064 0.223 0.115 0.214 0.115 0.203 C 0.115 0.192 0.061 0.189 -0.002 0.197 C -0.065 0.205 -0.116 0.22 -0.115 0.231 C -0.114 0.242 -0.064 0.25 0 0.25 C 0.064 0.25 0.115 0.241 0.115 0.23 C 0.115 0.22 0.063 0.217 0 0.226 E" pathEditMode="relative" ptsTypes="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762000"/>
            <a:ext cx="6858000" cy="34163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শ্রেণিঃ একাদশ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বিষয়ঃ হিসাববিজ্ঞান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১৫ তম অধ্যায় </a:t>
            </a: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তারিখঃ ৭/২/২০১৩</a:t>
            </a:r>
          </a:p>
        </p:txBody>
      </p:sp>
    </p:spTree>
    <p:extLst>
      <p:ext uri="{BB962C8B-B14F-4D97-AF65-F5344CB8AC3E}">
        <p14:creationId xmlns:p14="http://schemas.microsoft.com/office/powerpoint/2010/main" val="103117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el-1612i3\Desktop\ORION_Group_constructed_the_highest_building_in_the_country_City_Cent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" y="468554"/>
            <a:ext cx="2578184" cy="387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542332" y="4419600"/>
            <a:ext cx="2743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একটা দালান</a:t>
            </a:r>
          </a:p>
        </p:txBody>
      </p:sp>
      <p:sp>
        <p:nvSpPr>
          <p:cNvPr id="5" name="Rectangle 4"/>
          <p:cNvSpPr/>
          <p:nvPr/>
        </p:nvSpPr>
        <p:spPr>
          <a:xfrm>
            <a:off x="996908" y="5850255"/>
            <a:ext cx="2288624" cy="495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সম্পত্তি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Doel-1612i3\Desktop\furni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720" y="381000"/>
            <a:ext cx="4389120" cy="405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5257800" y="5943600"/>
            <a:ext cx="2819400" cy="4533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সম্পত্তি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257384" y="4724400"/>
            <a:ext cx="4389120" cy="1125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4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-1612i3\Desktop\pure_mustard_o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828800"/>
            <a:ext cx="3856672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25316" y="3352800"/>
            <a:ext cx="1996440" cy="121920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2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রাঁধুনী</a:t>
            </a: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সরিষার তৈল ১০গ্রাম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560" y="4572000"/>
            <a:ext cx="1996440" cy="457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>
              <a:solidFill>
                <a:schemeClr val="tx1"/>
              </a:solidFill>
            </a:endParaRPr>
          </a:p>
          <a:p>
            <a:pPr algn="ctr"/>
            <a:r>
              <a:rPr lang="bn-BD" dirty="0" smtClean="0">
                <a:solidFill>
                  <a:schemeClr val="tx1"/>
                </a:solidFill>
              </a:rPr>
              <a:t>স্কয়ার লিমিটেড</a:t>
            </a:r>
          </a:p>
          <a:p>
            <a:pPr algn="ctr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8" y="-57151"/>
            <a:ext cx="3886202" cy="485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val 6"/>
          <p:cNvSpPr/>
          <p:nvPr/>
        </p:nvSpPr>
        <p:spPr>
          <a:xfrm>
            <a:off x="6210298" y="1828800"/>
            <a:ext cx="1905000" cy="12573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সাধারণ</a:t>
            </a:r>
          </a:p>
          <a:p>
            <a:pPr algn="ctr"/>
            <a:r>
              <a:rPr lang="bn-BD" dirty="0" smtClean="0"/>
              <a:t>সরিষার তৈল ১০ গ্রাম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10298" y="3086100"/>
            <a:ext cx="1905000" cy="83294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0000"/>
                </a:solidFill>
              </a:rPr>
              <a:t>হায় হায় কোং লিমিটেড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 Same Side Corner Rectangle 8"/>
          <p:cNvSpPr/>
          <p:nvPr/>
        </p:nvSpPr>
        <p:spPr>
          <a:xfrm>
            <a:off x="880780" y="5212596"/>
            <a:ext cx="1676400" cy="457200"/>
          </a:xfrm>
          <a:prstGeom prst="round2Same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১০০ টাকা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38899" y="4114800"/>
            <a:ext cx="1447797" cy="38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chemeClr val="tx1"/>
                </a:solidFill>
              </a:rPr>
              <a:t>৮০ টাকা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Doel-1612i3\Desktop\fing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5212596"/>
            <a:ext cx="30003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092852" y="4800600"/>
            <a:ext cx="27813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আমার এটা চাই , কারণ আমি শুনেছি  এই কোম্পানির পন্য ভাল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3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460356"/>
            <a:ext cx="5741670" cy="110799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সম্পত্তির শ্রেণিবিভাগ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3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438400" y="228600"/>
            <a:ext cx="3886200" cy="1981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১।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সম্পত্তি কী বলতে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3200400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সম্পত্তির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সম্পর্কে ব্যাখ্যা করতে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495800"/>
            <a:ext cx="8001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৩।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স্পর্শনীয়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সম্পত্তি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অস্পর্শনীয়  সম্পত্তির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0.01111 C 0.01458 0.07407 0.02152 0.11921 0.02847 0.11921 C 0.03541 0.11921 0.04149 0.07407 0.04357 0.01111 C 0.04652 0.07407 0.05243 0.11921 0.05955 0.11921 C 0.06649 0.11921 0.07257 0.07407 0.07448 0.01111 C 0.07743 0.07407 0.0835 0.11921 0.09045 0.11921 C 0.09757 0.11921 0.10451 0.07407 0.10642 0.01111 C 0.1085 0.07407 0.11458 0.11921 0.12257 0.11921 C 0.12847 0.11921 0.13541 0.07407 0.1375 0.01111 C 0.13958 0.07407 0.14652 0.11921 0.15347 0.11921 C 0.16041 0.11921 0.16649 0.07407 0.16857 0.01111 C 0.17152 0.07407 0.17743 0.11921 0.18455 0.11921 C 0.19149 0.11921 0.19757 0.07407 0.20052 0.01111 C 0.20243 0.07407 0.2085 0.11921 0.21545 0.11921 C 0.22257 0.11921 0.22951 0.07407 0.23142 0.01111 C 0.2335 0.07407 0.23958 0.11921 0.24757 0.11921 C 0.25451 0.11921 0.26041 0.07407 0.2625 0.01111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oel-1612i3\Desktop\j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859" y="2531708"/>
            <a:ext cx="266207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133846" y="2543660"/>
            <a:ext cx="1458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শিল্প কারখানা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2" name="Picture 4" descr="C:\Users\Doel-1612i3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690" y="2346333"/>
            <a:ext cx="3569909" cy="2656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oel-1612i3\Desktop\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207" y="4160474"/>
            <a:ext cx="2780897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180249" y="5913073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জুতা রাখার সেলফ্‌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4" name="Picture 6" descr="C:\Users\Doel-1612i3\Desktop\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10" y="3855623"/>
            <a:ext cx="3206574" cy="2380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550190" y="6451749"/>
            <a:ext cx="3833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দোকানে ব্যাগ রাখার সেল্‌ফ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62200" y="1755969"/>
            <a:ext cx="4230032" cy="37780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স্পর্শনীয় সম্পত্তি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863039" y="509090"/>
            <a:ext cx="3146407" cy="2634734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সম্পত্তি</a:t>
            </a:r>
            <a:endParaRPr lang="en-US" sz="7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06553" y="3539174"/>
            <a:ext cx="4302893" cy="288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অস্পর্শনীয় সম্পত্তি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399" y="3143824"/>
            <a:ext cx="3701497" cy="2769249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সম্পত্তি</a:t>
            </a:r>
            <a:endParaRPr lang="en-US" sz="8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93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5607E-6 L 0.28785 -0.3165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92" y="-15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39306E-6 L 0.29219 -0.3223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1" y="-1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44509E-6 L 0.30034 -0.2917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17" y="-145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5.78035E-7 L -0.53716 -0.02474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58" y="-124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48555E-6 L -0.475 0.0044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5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7341E-6 L -0.47743 0.0168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72" y="8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8.67052E-7 L -0.575 8.67052E-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6821E-7 L -0.48333 0.0622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67" y="30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2" grpId="1"/>
      <p:bldP spid="13" grpId="0"/>
      <p:bldP spid="13" grpId="1"/>
      <p:bldP spid="14" grpId="0" animBg="1"/>
      <p:bldP spid="14" grpId="2" animBg="1"/>
      <p:bldP spid="3" grpId="0" animBg="1"/>
      <p:bldP spid="5" grpId="0" animBg="1"/>
      <p:bldP spid="5" grpId="1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60637" y="4460076"/>
            <a:ext cx="2590800" cy="20574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প্রকৃত সম্পত্তি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-1612i3\Desktop\buil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63" y="469435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-1612i3\Desktop\machi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10" y="5169768"/>
            <a:ext cx="2800465" cy="209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-1612i3\Desktop\nogod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4476256"/>
            <a:ext cx="27622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2037" y="5097045"/>
            <a:ext cx="2795749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স্থায়ী সম্পত্তি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30" name="Picture 6" descr="C:\Users\Doel-1612i3\Desktop\ga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39" y="4550343"/>
            <a:ext cx="269327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el-1612i3\Desktop\tre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621" y="4460076"/>
            <a:ext cx="2495614" cy="320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85800" y="4000490"/>
            <a:ext cx="2828925" cy="35710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ক্ষয়শীল সম্পত্তি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Doel-1612i3\Desktop\bi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52" y="4694353"/>
            <a:ext cx="3012315" cy="281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Doel-1612i3\Desktop\stock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661" y="4242971"/>
            <a:ext cx="3587143" cy="371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90452" y="5025394"/>
            <a:ext cx="2743200" cy="1328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সমাপনি মজুদ পন্য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7097" y="5733556"/>
            <a:ext cx="2862263" cy="964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প্রাপ্য বিল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140" y="838200"/>
            <a:ext cx="3275793" cy="6074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ভাসমান সম্পত্তি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Notched Right Arrow 7"/>
          <p:cNvSpPr/>
          <p:nvPr/>
        </p:nvSpPr>
        <p:spPr>
          <a:xfrm rot="14918376">
            <a:off x="130510" y="3205695"/>
            <a:ext cx="1937149" cy="457200"/>
          </a:xfrm>
          <a:prstGeom prst="notchedRightArrow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Notched Right Arrow 8"/>
          <p:cNvSpPr/>
          <p:nvPr/>
        </p:nvSpPr>
        <p:spPr>
          <a:xfrm rot="17767678">
            <a:off x="2179582" y="3097088"/>
            <a:ext cx="1873090" cy="45719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3438750" y="4495800"/>
            <a:ext cx="273345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10405E-6 L -0.13437 -0.540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19" y="-270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31214E-6 L -0.09306 -0.6388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53" y="-31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1 -0.01109 L -0.07986 -0.5465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83" y="-26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3 -0.0111 L -0.0309 -0.63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31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5 0.00324 L 0.24132 -0.6039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-303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99 -0.15838 L 0.18768 -0.583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-21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2 -3.3526E-6 L 0.22396 -0.5428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-27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87283E-6 L 0.67396 -0.65573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698" y="-32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02 -0.08393 L 0.65868 -0.7942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33" y="-35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7283E-6 L 0.65573 -0.2339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778" y="-11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20231E-7 L 0.5974 -0.0961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861" y="-48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5.78035E-7 L 0.57777 -0.0635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89" y="-31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  <p:bldP spid="5" grpId="1" animBg="1"/>
      <p:bldP spid="12" grpId="0" animBg="1"/>
      <p:bldP spid="12" grpId="1" animBg="1"/>
      <p:bldP spid="14" grpId="0" animBg="1"/>
      <p:bldP spid="14" grpId="1" animBg="1"/>
      <p:bldP spid="6" grpId="0" animBg="1"/>
      <p:bldP spid="6" grpId="1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533400"/>
            <a:ext cx="579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32488" y="1752600"/>
            <a:ext cx="6934200" cy="2971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000" smtClean="0">
                <a:solidFill>
                  <a:schemeClr val="tx2"/>
                </a:solidFill>
              </a:rPr>
              <a:t>। </a:t>
            </a:r>
            <a:r>
              <a:rPr lang="bn-BD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অব্যবহৃত </a:t>
            </a:r>
            <a:r>
              <a:rPr lang="bn-BD" sz="40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মনিহারি </a:t>
            </a:r>
            <a:r>
              <a:rPr lang="bn-BD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কোন শ্রেণীর</a:t>
            </a:r>
            <a:br>
              <a:rPr lang="bn-BD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   সম্পত্তির অন্তর্ভুক্ত বিশ্লেষণ কর।</a:t>
            </a:r>
            <a:endParaRPr lang="en-US" sz="40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167</Words>
  <Application>Microsoft Office PowerPoint</Application>
  <PresentationFormat>On-screen Show (4:3)</PresentationFormat>
  <Paragraphs>54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Doel-1612i3</cp:lastModifiedBy>
  <cp:revision>124</cp:revision>
  <dcterms:created xsi:type="dcterms:W3CDTF">2013-02-06T05:45:43Z</dcterms:created>
  <dcterms:modified xsi:type="dcterms:W3CDTF">2013-02-11T06:57:12Z</dcterms:modified>
</cp:coreProperties>
</file>