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20" r:id="rId3"/>
    <p:sldMasterId id="2147483732" r:id="rId4"/>
    <p:sldMasterId id="214748374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3B1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internet pictur\Flowers\pinkr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5277" y="990600"/>
            <a:ext cx="5140072" cy="51736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609600"/>
            <a:ext cx="2362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366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828836"/>
            <a:ext cx="69342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মরিয়ম আক্তার</a:t>
            </a:r>
            <a:r>
              <a:rPr lang="bn-BD" sz="3600" dirty="0">
                <a:latin typeface="NikoshBAN" pitchFamily="2" charset="0"/>
              </a:rPr>
              <a:t/>
            </a:r>
            <a:br>
              <a:rPr lang="bn-BD" sz="3600" dirty="0">
                <a:latin typeface="NikoshBAN" pitchFamily="2" charset="0"/>
              </a:rPr>
            </a:br>
            <a:r>
              <a:rPr lang="bn-BD" sz="3600" dirty="0">
                <a:latin typeface="NikoshBAN" pitchFamily="2" charset="0"/>
                <a:cs typeface="NikoshBAN" pitchFamily="2" charset="0"/>
              </a:rPr>
              <a:t>সহকারী শিক্ষক ( কম্পিউটার )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কাঠালিয়া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ইলট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বালিকা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ধ্যমিক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pPr algn="ctr"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কাঠালিয়া, ঝালকাঠী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০১৭১০০২০৪৬২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মেইলঃ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mariamakter23@yahoo.com</a:t>
            </a:r>
          </a:p>
        </p:txBody>
      </p:sp>
      <p:sp>
        <p:nvSpPr>
          <p:cNvPr id="3" name="Pentagon 2"/>
          <p:cNvSpPr/>
          <p:nvPr/>
        </p:nvSpPr>
        <p:spPr>
          <a:xfrm>
            <a:off x="990600" y="762000"/>
            <a:ext cx="2590800" cy="914400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4" descr="C:\Documents and Settings\ADMIN\Desktop\SAM_29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8600"/>
            <a:ext cx="2057400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89710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6200775" cy="567055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3150011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046" y="2269995"/>
            <a:ext cx="8206154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5200" y="550985"/>
            <a:ext cx="190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400" dirty="0" smtClean="0"/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752599"/>
            <a:ext cx="3810000" cy="51739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50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67008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8" descr="C:\Documents and Settings\ADMIN\Desktop\internet pictur\Monir\dsc02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37369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C:\Documents and Settings\ADMIN\Desktop\internet pictur\mari\sugar_ca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37338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C:\Documents and Settings\ADMIN\Desktop\internet pictur\mari\tea-garden-in-darjeel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43400"/>
            <a:ext cx="38100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C:\Documents and Settings\ADMIN\Desktop\internet pictur\mari\tobacco-leav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71600"/>
            <a:ext cx="3810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89523" y="2967335"/>
            <a:ext cx="61107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6862" y="1447800"/>
            <a:ext cx="304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অ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র্থ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করী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ফসল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15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977" y="816288"/>
            <a:ext cx="8839200" cy="5027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42646" y="307947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পাট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305813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ধান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40516" y="299434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তামাক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73015" y="58351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চা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5802868"/>
            <a:ext cx="762000" cy="382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আখ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869116" y="58351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ভূট্টা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10200" y="581612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গম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325315" y="52754"/>
            <a:ext cx="1295400" cy="533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3015" y="6204466"/>
            <a:ext cx="763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ছবিগুলো দেখ এবং ভাব? উপরের কোনগুলো অর্থকরী ফসল?</a:t>
            </a:r>
          </a:p>
        </p:txBody>
      </p:sp>
      <p:sp>
        <p:nvSpPr>
          <p:cNvPr id="2" name="Oval 1"/>
          <p:cNvSpPr/>
          <p:nvPr/>
        </p:nvSpPr>
        <p:spPr>
          <a:xfrm>
            <a:off x="7315200" y="152400"/>
            <a:ext cx="1676401" cy="4337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কর্মপত্র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-১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2148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09042"/>
            <a:ext cx="78486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অর্থকরী ফসল বলতে কী বুঝায়?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57549"/>
            <a:ext cx="4191000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 descr="C:\Documents and Settings\ADMIN\Desktop\internet pictur\Monir\dsc02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76600"/>
            <a:ext cx="388620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7239000" y="316523"/>
            <a:ext cx="19050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কর্মপত্র-২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381000"/>
            <a:ext cx="2362200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64584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9050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পাটকে </a:t>
            </a:r>
            <a:r>
              <a:rPr lang="bn-BD" sz="3600" dirty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‘সোনালি আশঁ’ বলা হয় কেন?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36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চা </a:t>
            </a:r>
            <a:r>
              <a:rPr lang="bn-BD" sz="3600" dirty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চাষ উপযোগী জমির </a:t>
            </a:r>
            <a:r>
              <a:rPr lang="bn-BD" sz="36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</a:t>
            </a:r>
            <a:r>
              <a:rPr lang="en-US" sz="3600" dirty="0" err="1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্য</a:t>
            </a:r>
            <a:r>
              <a:rPr lang="en-US" sz="3600" dirty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sz="3600" dirty="0">
                <a:solidFill>
                  <a:schemeClr val="tx2">
                    <a:satMod val="130000"/>
                  </a:schemeClr>
                </a:solidFill>
                <a:latin typeface="NikoshBAN" pitchFamily="2" charset="0"/>
                <a:cs typeface="NikoshBAN" pitchFamily="2" charset="0"/>
              </a:rPr>
              <a:t>কর।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95400" y="533400"/>
            <a:ext cx="2743200" cy="8382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858000" y="533400"/>
            <a:ext cx="18288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কর্মপত্র-৩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8" descr="C:\Documents and Settings\ADMIN\Desktop\internet pictur\Monir\image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764" y="3200400"/>
            <a:ext cx="3158836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Documents and Settings\ADMIN\Desktop\internet pictur\Monir\JuteIndust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00400"/>
            <a:ext cx="2819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Documents and Settings\ADMIN\Desktop\internet pictur\mari\teagarden-at-munna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200400"/>
            <a:ext cx="2590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02908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74" t="19000" r="36250" b="16000"/>
          <a:stretch>
            <a:fillRect/>
          </a:stretch>
        </p:blipFill>
        <p:spPr>
          <a:xfrm>
            <a:off x="2590800" y="183158"/>
            <a:ext cx="4554537" cy="58674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62000" y="533400"/>
            <a:ext cx="1752600" cy="4572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6142294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উপরের মানচিত্র দেখে অর্থকরী ফসল উৎপাদনের অবস্থান চিহ্নিত কর।</a:t>
            </a:r>
          </a:p>
        </p:txBody>
      </p:sp>
    </p:spTree>
    <p:extLst>
      <p:ext uri="{BB962C8B-B14F-4D97-AF65-F5344CB8AC3E}">
        <p14:creationId xmlns:p14="http://schemas.microsoft.com/office/powerpoint/2010/main" xmlns="" val="17079874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124200"/>
            <a:ext cx="815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উৎপাদিত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অধিক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রপ্তানিযোগ্য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অর্থকরী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বর্ণনা দাও।</a:t>
            </a:r>
            <a:endParaRPr lang="en-US" sz="4800" dirty="0">
              <a:latin typeface="Constantia"/>
            </a:endParaRPr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990600" y="1585546"/>
            <a:ext cx="1371600" cy="1371600"/>
          </a:xfrm>
          <a:prstGeom prst="actionButtonHome">
            <a:avLst/>
          </a:prstGeom>
          <a:solidFill>
            <a:srgbClr val="E13B1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733800" y="1776046"/>
            <a:ext cx="2514600" cy="8382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799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447800"/>
            <a:ext cx="7116051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3900" b="1" dirty="0" err="1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70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92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Spring</vt:lpstr>
      <vt:lpstr>Angles</vt:lpstr>
      <vt:lpstr>Flow</vt:lpstr>
      <vt:lpstr>Couture</vt:lpstr>
      <vt:lpstr>Civic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all user</cp:lastModifiedBy>
  <cp:revision>37</cp:revision>
  <dcterms:created xsi:type="dcterms:W3CDTF">2006-08-16T00:00:00Z</dcterms:created>
  <dcterms:modified xsi:type="dcterms:W3CDTF">2013-04-16T00:44:42Z</dcterms:modified>
</cp:coreProperties>
</file>