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2" r:id="rId2"/>
    <p:sldId id="261" r:id="rId3"/>
    <p:sldId id="273" r:id="rId4"/>
    <p:sldId id="274" r:id="rId5"/>
    <p:sldId id="275" r:id="rId6"/>
    <p:sldId id="277" r:id="rId7"/>
    <p:sldId id="278" r:id="rId8"/>
    <p:sldId id="279" r:id="rId9"/>
    <p:sldId id="280" r:id="rId10"/>
    <p:sldId id="281" r:id="rId11"/>
    <p:sldId id="282" r:id="rId12"/>
    <p:sldId id="287" r:id="rId13"/>
    <p:sldId id="288" r:id="rId14"/>
    <p:sldId id="285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662" autoAdjust="0"/>
    <p:restoredTop sz="86441" autoAdjust="0"/>
  </p:normalViewPr>
  <p:slideViewPr>
    <p:cSldViewPr>
      <p:cViewPr varScale="1">
        <p:scale>
          <a:sx n="64" d="100"/>
          <a:sy n="64" d="100"/>
        </p:scale>
        <p:origin x="-3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30C65-70A9-43A4-81A8-3B190E4DA21A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81132-75AD-4402-950A-43852C9DE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81132-75AD-4402-950A-43852C9DE4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609600"/>
            <a:ext cx="518160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o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1" y="2431256"/>
            <a:ext cx="5105400" cy="3817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819400"/>
            <a:ext cx="7848600" cy="2438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মোঃজহির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উদ্দীন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শিক্ষক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কুতুবের হাট সরকারি প্রাথমিক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বেগমগঞ্জ, নোয়াখালী ।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1219200"/>
            <a:ext cx="3657600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304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শ্রেণিঃ ৩য়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বিষয়ঃ বাংলা 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৪০ মিনিট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বাড়ীর আশে পাশে----------- কাকের বাসায়। </a:t>
            </a:r>
            <a:r>
              <a:rPr lang="bn-BD" sz="4000" dirty="0" smtClean="0"/>
              <a:t>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458200" cy="5135562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l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bn-BD" sz="4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শিশুরা স্পষ্ট ও শুদ্ধ উচ্চারণে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পাঠ্যাংশটি পড়তে পারবে 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২।কাক ও কোকিলের বৈশিষ্ট্য জেনে তা বলতে পারবে ।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পাখ-পাখালি, পড়শী, পালক শব্দের অর্থ বলতে পারবে।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৪।কাক ও কোকিল দিয়ে বাক্য তৈরি করতে পারবে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229600" cy="39624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bn-BD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ছড়াঃ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আমাদের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দেশটা স্বপ্নপুরি </a:t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সাথী মোদের পাখি</a:t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লাল পাখি,নীল পাখি,সবার সাথে ভাব করি</a:t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সবার সাথে ভাব করি।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পাঠের শিরোনামঃ পাখ-পাখালির কথা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ahir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371600"/>
            <a:ext cx="4800600" cy="4452731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5" name="TextBox 4"/>
          <p:cNvSpPr txBox="1"/>
          <p:nvPr/>
        </p:nvSpPr>
        <p:spPr>
          <a:xfrm>
            <a:off x="1524000" y="609600"/>
            <a:ext cx="51816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ইহা কিসের ছবি?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1752601" y="5943600"/>
            <a:ext cx="4571999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lvl="0" algn="ctr"/>
            <a:r>
              <a:rPr lang="bn-BD" sz="4000" dirty="0" smtClean="0">
                <a:solidFill>
                  <a:prstClr val="black"/>
                </a:solidFill>
              </a:rPr>
              <a:t>কোকিল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hir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9988" y="1265886"/>
            <a:ext cx="6733855" cy="42205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381000"/>
            <a:ext cx="38862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ইহা কিসের ছবি 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5791200"/>
            <a:ext cx="2438400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কাক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95400"/>
            <a:ext cx="8610600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শিক্ষকের পাঠঃ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352800"/>
            <a:ext cx="78486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শিশুদের  পাঠঃ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8686800" cy="12192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শব্দার্থ জানা ও ব্যবহার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86000"/>
            <a:ext cx="8915400" cy="3352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পাখপাখালি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-                              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– ছোট বড় নানা জাতের পাখি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bn-BD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প্রতিবেশী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–                         পড়শি। 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                         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jahir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2867891"/>
            <a:ext cx="762000" cy="484909"/>
          </a:xfrm>
          <a:prstGeom prst="rect">
            <a:avLst/>
          </a:prstGeom>
        </p:spPr>
      </p:pic>
      <p:pic>
        <p:nvPicPr>
          <p:cNvPr id="5" name="Picture 4" descr="jahir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2867891"/>
            <a:ext cx="762000" cy="477592"/>
          </a:xfrm>
          <a:prstGeom prst="rect">
            <a:avLst/>
          </a:prstGeom>
        </p:spPr>
      </p:pic>
      <p:pic>
        <p:nvPicPr>
          <p:cNvPr id="11" name="Picture 10" descr="380982_323887650967335_294739220548845_1007022_1232605182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4038601"/>
            <a:ext cx="820810" cy="609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3" grpI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8382000" cy="1447800"/>
          </a:xfrm>
          <a:solidFill>
            <a:srgbClr val="92D050"/>
          </a:solidFill>
        </p:spPr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প্রশ্নোত্তরে আলোচনাঃ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14600"/>
            <a:ext cx="8382000" cy="4038600"/>
          </a:xfrm>
          <a:solidFill>
            <a:schemeClr val="accent6"/>
          </a:solidFill>
        </p:spPr>
        <p:txBody>
          <a:bodyPr>
            <a:noAutofit/>
          </a:bodyPr>
          <a:lstStyle/>
          <a:p>
            <a:pPr lvl="0" algn="ctr">
              <a:buNone/>
              <a:defRPr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১।প্রশ্নঃ কাক কিভাবে ডাকে ? </a:t>
            </a:r>
          </a:p>
          <a:p>
            <a:pPr lvl="0" algn="ctr">
              <a:buNone/>
              <a:defRPr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২।প্রশ্নঃ কোকিল কিভাবে ডাকে ?          </a:t>
            </a:r>
          </a:p>
          <a:p>
            <a:pPr lvl="0" algn="ctr">
              <a:buNone/>
              <a:defRPr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৩।কাকের ঠোঁট কেমন ?         </a:t>
            </a:r>
          </a:p>
          <a:p>
            <a:pPr lvl="0" algn="ctr">
              <a:buNone/>
              <a:defRPr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৪।কোকিল কখন ডিম পাড়ে ?</a:t>
            </a:r>
          </a:p>
          <a:p>
            <a:pPr>
              <a:buNone/>
            </a:pPr>
            <a:endParaRPr lang="en-US" sz="4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5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5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বাক্য তৈরি করঃ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চালাক-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মুগ্ধ-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উপকার-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শক্ত-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2514600"/>
            <a:ext cx="8610600" cy="1447800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কাক ও কোকিল দিয়ে ৫টি করে বাক্য লিখে আনবে । 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696200" cy="731838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ro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371601"/>
            <a:ext cx="769620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108</Words>
  <Application>Microsoft Office PowerPoint</Application>
  <PresentationFormat>On-screen Show (4:3)</PresentationFormat>
  <Paragraphs>36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মোঃজহির উদ্দীন  সহকারি শিক্ষক  কুতুবের হাট সরকারি প্রাথমিক বিদ্যালয় বেগমগঞ্জ, নোয়াখালী । </vt:lpstr>
      <vt:lpstr>শ্রেণিঃ ৩য়  বিষয়ঃ বাংলা   সময়ঃ ৪০ মিনিট  </vt:lpstr>
      <vt:lpstr>পাঠ্যাংশঃ বাড়ীর আশে পাশে----------- কাকের বাসায়।  </vt:lpstr>
      <vt:lpstr>                           শিখনফলঃ  ১। শিশুরা স্পষ্ট ও শুদ্ধ উচ্চারণে পাঠ্যাংশটি পড়তে পারবে ।  ২।কাক ও কোকিলের বৈশিষ্ট্য জেনে তা বলতে পারবে । ৩।পাখ-পাখালি, পড়শী, পালক শব্দের অর্থ বলতে পারবে।  ৪।কাক ও কোকিল দিয়ে বাক্য তৈরি করতে পারবে।   </vt:lpstr>
      <vt:lpstr>ছড়াঃ আমাদের দেশটা স্বপ্নপুরি  সাথী মোদের পাখি লাল পাখি,নীল পাখি,সবার সাথে ভাব করি সবার সাথে ভাব করি। </vt:lpstr>
      <vt:lpstr>পাঠের শিরোনামঃ পাখ-পাখালির কথা </vt:lpstr>
      <vt:lpstr>Slide 8</vt:lpstr>
      <vt:lpstr>Slide 9</vt:lpstr>
      <vt:lpstr>Slide 10</vt:lpstr>
      <vt:lpstr>শব্দার্থ জানা ও ব্যবহার </vt:lpstr>
      <vt:lpstr>প্রশ্নোত্তরে আলোচনাঃ</vt:lpstr>
      <vt:lpstr>বাক্য তৈরি করঃ </vt:lpstr>
      <vt:lpstr>বাড়ির কাজ </vt:lpstr>
      <vt:lpstr>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noakhali</dc:creator>
  <cp:lastModifiedBy>PTI</cp:lastModifiedBy>
  <cp:revision>143</cp:revision>
  <dcterms:created xsi:type="dcterms:W3CDTF">2006-08-16T00:00:00Z</dcterms:created>
  <dcterms:modified xsi:type="dcterms:W3CDTF">2013-04-17T07:36:02Z</dcterms:modified>
</cp:coreProperties>
</file>