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18"/>
  </p:notesMasterIdLst>
  <p:sldIdLst>
    <p:sldId id="261" r:id="rId2"/>
    <p:sldId id="262" r:id="rId3"/>
    <p:sldId id="263" r:id="rId4"/>
    <p:sldId id="264" r:id="rId5"/>
    <p:sldId id="260" r:id="rId6"/>
    <p:sldId id="258" r:id="rId7"/>
    <p:sldId id="272" r:id="rId8"/>
    <p:sldId id="275" r:id="rId9"/>
    <p:sldId id="276" r:id="rId10"/>
    <p:sldId id="266" r:id="rId11"/>
    <p:sldId id="277" r:id="rId12"/>
    <p:sldId id="278" r:id="rId13"/>
    <p:sldId id="265" r:id="rId14"/>
    <p:sldId id="271" r:id="rId15"/>
    <p:sldId id="268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F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75955-05C8-4CCC-842C-56602C9AA14C}" type="datetimeFigureOut">
              <a:rPr lang="en-US" smtClean="0"/>
              <a:pPr/>
              <a:t>17-Apr-13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F97508-8ACF-4FDC-9A5E-484B1A7F92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1737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F97508-8ACF-4FDC-9A5E-484B1A7F928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5900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7273-E28D-4C6F-8B60-61B310ECC17B}" type="datetimeFigureOut">
              <a:rPr lang="en-US" smtClean="0"/>
              <a:pPr/>
              <a:t>17-Apr-13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CEC76-08B8-436C-B91F-8BCD1AEC66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982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7273-E28D-4C6F-8B60-61B310ECC17B}" type="datetimeFigureOut">
              <a:rPr lang="en-US" smtClean="0"/>
              <a:pPr/>
              <a:t>17-Apr-13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CEC76-08B8-436C-B91F-8BCD1AEC66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0403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7273-E28D-4C6F-8B60-61B310ECC17B}" type="datetimeFigureOut">
              <a:rPr lang="en-US" smtClean="0"/>
              <a:pPr/>
              <a:t>17-Apr-13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CEC76-08B8-436C-B91F-8BCD1AEC66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6611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7273-E28D-4C6F-8B60-61B310ECC17B}" type="datetimeFigureOut">
              <a:rPr lang="en-US" smtClean="0"/>
              <a:pPr/>
              <a:t>17-Apr-13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CEC76-08B8-436C-B91F-8BCD1AEC66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574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7273-E28D-4C6F-8B60-61B310ECC17B}" type="datetimeFigureOut">
              <a:rPr lang="en-US" smtClean="0"/>
              <a:pPr/>
              <a:t>17-Apr-13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CEC76-08B8-436C-B91F-8BCD1AEC66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87551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7273-E28D-4C6F-8B60-61B310ECC17B}" type="datetimeFigureOut">
              <a:rPr lang="en-US" smtClean="0"/>
              <a:pPr/>
              <a:t>17-Apr-13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CEC76-08B8-436C-B91F-8BCD1AEC66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5810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7273-E28D-4C6F-8B60-61B310ECC17B}" type="datetimeFigureOut">
              <a:rPr lang="en-US" smtClean="0"/>
              <a:pPr/>
              <a:t>17-Apr-13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CEC76-08B8-436C-B91F-8BCD1AEC66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4244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7273-E28D-4C6F-8B60-61B310ECC17B}" type="datetimeFigureOut">
              <a:rPr lang="en-US" smtClean="0"/>
              <a:pPr/>
              <a:t>17-Apr-13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CEC76-08B8-436C-B91F-8BCD1AEC66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5756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7273-E28D-4C6F-8B60-61B310ECC17B}" type="datetimeFigureOut">
              <a:rPr lang="en-US" smtClean="0"/>
              <a:pPr/>
              <a:t>17-Apr-13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CEC76-08B8-436C-B91F-8BCD1AEC66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3996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7273-E28D-4C6F-8B60-61B310ECC17B}" type="datetimeFigureOut">
              <a:rPr lang="en-US" smtClean="0"/>
              <a:pPr/>
              <a:t>17-Apr-13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CEC76-08B8-436C-B91F-8BCD1AEC66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0790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7273-E28D-4C6F-8B60-61B310ECC17B}" type="datetimeFigureOut">
              <a:rPr lang="en-US" smtClean="0"/>
              <a:pPr/>
              <a:t>17-Apr-13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CEC76-08B8-436C-B91F-8BCD1AEC66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3213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97273-E28D-4C6F-8B60-61B310ECC17B}" type="datetimeFigureOut">
              <a:rPr lang="en-US" smtClean="0"/>
              <a:pPr/>
              <a:t>17-Apr-13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CEC76-08B8-436C-B91F-8BCD1AEC66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6831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4748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95800" y="23944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8531" y="-609600"/>
            <a:ext cx="9144000" cy="450892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8700" b="1" cap="none" spc="0" dirty="0" err="1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28700" b="1" cap="none" spc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4590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838133"/>
            <a:ext cx="9144000" cy="8309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48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5340" y="2057400"/>
            <a:ext cx="66294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মোঃ</a:t>
            </a:r>
            <a:r>
              <a:rPr lang="en-US" sz="6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বদরুজ্জামান</a:t>
            </a:r>
            <a:endParaRPr lang="en-US" sz="6000" dirty="0" smtClean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0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সন্ধানী</a:t>
            </a: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এন্ড</a:t>
            </a: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কলেজ</a:t>
            </a:r>
            <a:endParaRPr lang="en-US" sz="4000" dirty="0" smtClean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গাংনী</a:t>
            </a: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মেহেরপুর</a:t>
            </a:r>
            <a:endParaRPr lang="en-US" sz="4000" dirty="0" smtClean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মোবাইলঃ</a:t>
            </a: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০১৭১৩ ৯১০৮৫৭</a:t>
            </a:r>
          </a:p>
          <a:p>
            <a:r>
              <a:rPr lang="en-US" sz="2400" dirty="0" smtClean="0">
                <a:solidFill>
                  <a:srgbClr val="0070C0"/>
                </a:solidFill>
                <a:cs typeface="NikoshBAN" pitchFamily="2" charset="0"/>
              </a:rPr>
              <a:t>E-mail: zaaman.bd@gmail.com</a:t>
            </a:r>
            <a:endParaRPr lang="en-US" sz="2400" dirty="0">
              <a:solidFill>
                <a:srgbClr val="0070C0"/>
              </a:solidFill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276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4600" y="6858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33600" y="914400"/>
            <a:ext cx="4876801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6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09600" y="2286000"/>
            <a:ext cx="7696201" cy="274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tabLst>
                <a:tab pos="2801938" algn="l"/>
              </a:tabLst>
            </a:pPr>
            <a:r>
              <a:rPr lang="bn-BD" sz="6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60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ঃ </a:t>
            </a:r>
            <a:r>
              <a:rPr lang="en-US" sz="60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সপ্তম</a:t>
            </a:r>
            <a:endParaRPr lang="en-US" sz="6000" dirty="0" smtClean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  <a:tabLst>
                <a:tab pos="2801938" algn="l"/>
              </a:tabLst>
            </a:pPr>
            <a:r>
              <a:rPr lang="en-US" sz="60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6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6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</a:t>
            </a:r>
            <a:endParaRPr lang="en-US" sz="6000" dirty="0" smtClean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  <a:tabLst>
                <a:tab pos="2801938" algn="l"/>
              </a:tabLst>
            </a:pPr>
            <a:r>
              <a:rPr lang="en-US" sz="60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6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endParaRPr lang="en-US" sz="6000" dirty="0" smtClean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  <a:tabLst>
                <a:tab pos="2801938" algn="l"/>
              </a:tabLst>
            </a:pPr>
            <a:endParaRPr lang="en-US" sz="12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  <a:tabLst>
                <a:tab pos="2801938" algn="l"/>
              </a:tabLst>
            </a:pPr>
            <a:endParaRPr lang="en-US" sz="11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0965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66999" y="448270"/>
            <a:ext cx="3733801" cy="11079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noFill/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ln w="17780" cmpd="sng">
                  <a:noFill/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600" b="1" dirty="0">
              <a:ln w="17780" cmpd="sng">
                <a:noFill/>
                <a:prstDash val="solid"/>
                <a:miter lim="800000"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1639669"/>
            <a:ext cx="80010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65138" algn="l"/>
              </a:tabLst>
            </a:pP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১.	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ফল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2630269"/>
            <a:ext cx="80010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5138" indent="-465138">
              <a:buAutoNum type="arabicPeriod" startAt="2"/>
              <a:tabLst>
                <a:tab pos="465138" algn="l"/>
              </a:tabLst>
            </a:pP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ফলের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শ্রেণিবিভাগ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3657600"/>
            <a:ext cx="8458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65138" algn="l"/>
              </a:tabLst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.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স্বল্প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দীর্ঘ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মেয়াদী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ফল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আলাদা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9386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8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" y="216226"/>
            <a:ext cx="2171305" cy="18583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74434" y="228711"/>
            <a:ext cx="2464366" cy="184589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74934" y="351934"/>
            <a:ext cx="2288066" cy="17226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4315488"/>
            <a:ext cx="2095105" cy="20255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33280" y="4359732"/>
            <a:ext cx="2381720" cy="19804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55722" y="4349215"/>
            <a:ext cx="2122334" cy="20014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457200" y="2057400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</a:t>
            </a:r>
            <a:endParaRPr lang="en-US" sz="3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26185" y="2081982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লিচু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71267" y="2136058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তরমুজ</a:t>
            </a:r>
            <a:endParaRPr lang="en-US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6489" y="6258371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তাল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58917" y="6231472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আমড়া</a:t>
            </a:r>
            <a:endParaRPr lang="en-US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62024" y="6307809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পেয়ারা</a:t>
            </a:r>
            <a:endParaRPr lang="en-US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034844" y="3352800"/>
            <a:ext cx="234268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367693" y="2968079"/>
            <a:ext cx="1686623" cy="769441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sz="4400" dirty="0">
              <a:solidFill>
                <a:schemeClr val="bg1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5054317" y="3338051"/>
            <a:ext cx="2564650" cy="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1066799" y="2707523"/>
            <a:ext cx="0" cy="6096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4240500" y="2561304"/>
            <a:ext cx="4915" cy="417731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7609134" y="2755421"/>
            <a:ext cx="0" cy="6096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1066799" y="3365021"/>
            <a:ext cx="0" cy="673579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7614049" y="3365021"/>
            <a:ext cx="0" cy="673579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7" idx="2"/>
          </p:cNvCxnSpPr>
          <p:nvPr/>
        </p:nvCxnSpPr>
        <p:spPr>
          <a:xfrm>
            <a:off x="4211005" y="3737520"/>
            <a:ext cx="8795" cy="475603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414252" y="2698956"/>
            <a:ext cx="15342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</a:t>
            </a:r>
            <a:endParaRPr lang="en-US" sz="8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723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7" grpId="0" animBg="1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457200" y="76200"/>
            <a:ext cx="7772400" cy="14478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</a:bodyPr>
          <a:lstStyle/>
          <a:p>
            <a:pPr algn="ctr"/>
            <a:r>
              <a:rPr lang="en-US" sz="8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8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endParaRPr lang="en-US" sz="8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24000" y="1828800"/>
            <a:ext cx="563880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7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</a:t>
            </a:r>
            <a:endParaRPr lang="en-US" sz="287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758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6529848" y="2954593"/>
            <a:ext cx="2362200" cy="7030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123" y="1034279"/>
            <a:ext cx="4533277" cy="34308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6553200" y="1811593"/>
            <a:ext cx="2362200" cy="7030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4883727" y="2362200"/>
            <a:ext cx="1288473" cy="683341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Bracket 18"/>
          <p:cNvSpPr/>
          <p:nvPr/>
        </p:nvSpPr>
        <p:spPr>
          <a:xfrm>
            <a:off x="6218958" y="2113936"/>
            <a:ext cx="275360" cy="1374058"/>
          </a:xfrm>
          <a:prstGeom prst="leftBracket">
            <a:avLst/>
          </a:prstGeom>
          <a:noFill/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359606" y="4495800"/>
            <a:ext cx="3069394" cy="7030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6476999" y="3045541"/>
            <a:ext cx="2362200" cy="7030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মৌসুম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ভিত্তিক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6491746" y="1880417"/>
            <a:ext cx="2362200" cy="7030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মেয়াদ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ভিত্তিক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1655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1" grpId="0" animBg="1"/>
      <p:bldP spid="13" grpId="0" animBg="1"/>
      <p:bldP spid="19" grpId="0" animBg="1"/>
      <p:bldP spid="26" grpId="0"/>
      <p:bldP spid="27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457200" y="304800"/>
            <a:ext cx="8305800" cy="5658467"/>
            <a:chOff x="457200" y="304800"/>
            <a:chExt cx="8305800" cy="5658467"/>
          </a:xfrm>
        </p:grpSpPr>
        <p:sp>
          <p:nvSpPr>
            <p:cNvPr id="6" name="Rectangle 5"/>
            <p:cNvSpPr/>
            <p:nvPr/>
          </p:nvSpPr>
          <p:spPr>
            <a:xfrm>
              <a:off x="2807110" y="304800"/>
              <a:ext cx="3733800" cy="133994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876800" y="2971800"/>
              <a:ext cx="3886200" cy="2991467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2981633"/>
              <a:ext cx="4114800" cy="298163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2859344" y="2270322"/>
              <a:ext cx="3619500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4674010" y="1674241"/>
              <a:ext cx="0" cy="60960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6464096" y="2267864"/>
              <a:ext cx="0" cy="610829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2893142" y="2269093"/>
              <a:ext cx="0" cy="610829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itle 1"/>
          <p:cNvSpPr txBox="1">
            <a:spLocks/>
          </p:cNvSpPr>
          <p:nvPr/>
        </p:nvSpPr>
        <p:spPr>
          <a:xfrm>
            <a:off x="2965962" y="457200"/>
            <a:ext cx="3416096" cy="11875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মেয়াদ</a:t>
            </a:r>
            <a:r>
              <a:rPr lang="en-US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ভিত্তিক</a:t>
            </a:r>
            <a:endParaRPr lang="en-US" sz="4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4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</a:t>
            </a:r>
            <a:endParaRPr lang="en-US" sz="4800" dirty="0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0103" y="3109452"/>
            <a:ext cx="1752602" cy="20405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473919" y="3184217"/>
            <a:ext cx="2057400" cy="18875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9899" y="3109451"/>
            <a:ext cx="1790701" cy="20472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4793307" y="3308967"/>
            <a:ext cx="2066335" cy="16156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7" name="Title 1"/>
          <p:cNvSpPr txBox="1">
            <a:spLocks/>
          </p:cNvSpPr>
          <p:nvPr/>
        </p:nvSpPr>
        <p:spPr>
          <a:xfrm>
            <a:off x="850795" y="5029200"/>
            <a:ext cx="3416096" cy="11875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স্বল্প</a:t>
            </a: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মেয়াদি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5194504" y="5014452"/>
            <a:ext cx="3416096" cy="11875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দীর্ঘ</a:t>
            </a:r>
            <a:r>
              <a:rPr lang="en-US" sz="4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মেয়াদি</a:t>
            </a:r>
            <a:endParaRPr lang="en-US" sz="48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306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7" grpId="0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2438400" y="304800"/>
            <a:ext cx="4076700" cy="7620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মৌসুম</a:t>
            </a:r>
            <a:r>
              <a:rPr lang="en-US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ভিত্তিক</a:t>
            </a:r>
            <a:r>
              <a:rPr lang="en-US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</a:t>
            </a:r>
            <a:endParaRPr lang="en-US" sz="4800" dirty="0"/>
          </a:p>
        </p:txBody>
      </p:sp>
      <p:sp>
        <p:nvSpPr>
          <p:cNvPr id="20" name="Rectangle 19"/>
          <p:cNvSpPr/>
          <p:nvPr/>
        </p:nvSpPr>
        <p:spPr>
          <a:xfrm>
            <a:off x="152400" y="1396181"/>
            <a:ext cx="2819400" cy="500461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170904" y="1396181"/>
            <a:ext cx="2819400" cy="5004619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172200" y="1396181"/>
            <a:ext cx="2819400" cy="50046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2900" y="2057400"/>
            <a:ext cx="2438400" cy="1905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2900" y="4289322"/>
            <a:ext cx="2438400" cy="1885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383" t="29464" r="28298" b="23974"/>
          <a:stretch/>
        </p:blipFill>
        <p:spPr>
          <a:xfrm>
            <a:off x="3362469" y="2121310"/>
            <a:ext cx="2436270" cy="18410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62469" y="4222646"/>
            <a:ext cx="2436269" cy="1971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48873" y="2163327"/>
            <a:ext cx="2495550" cy="17570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21" t="8041" r="10783"/>
          <a:stretch/>
        </p:blipFill>
        <p:spPr>
          <a:xfrm>
            <a:off x="6300326" y="4222647"/>
            <a:ext cx="2544097" cy="1973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1" name="Title 1"/>
          <p:cNvSpPr txBox="1">
            <a:spLocks/>
          </p:cNvSpPr>
          <p:nvPr/>
        </p:nvSpPr>
        <p:spPr>
          <a:xfrm>
            <a:off x="-164688" y="1127952"/>
            <a:ext cx="3416096" cy="11875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গ্রীষ্মকালীন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</a:t>
            </a:r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2848896" y="1140540"/>
            <a:ext cx="3416096" cy="11875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শীতকালীন</a:t>
            </a: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5844356" y="1174656"/>
            <a:ext cx="3416096" cy="11875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বারমাসি</a:t>
            </a:r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</a:t>
            </a:r>
            <a:endParaRPr lang="en-US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081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1" grpId="0"/>
      <p:bldP spid="32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90600" y="2797314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bn-IN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প্রত্যেকে </a:t>
            </a:r>
            <a:r>
              <a:rPr lang="en-US" sz="4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মৌসুম</a:t>
            </a:r>
            <a:r>
              <a:rPr 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ভিত্তিক</a:t>
            </a:r>
            <a:r>
              <a:rPr 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৫টি </a:t>
            </a:r>
            <a:r>
              <a:rPr lang="en-US" sz="4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ফলের</a:t>
            </a:r>
            <a:r>
              <a:rPr 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2888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503238"/>
            <a:ext cx="5410200" cy="1020762"/>
          </a:xfrm>
        </p:spPr>
        <p:txBody>
          <a:bodyPr>
            <a:normAutofit/>
          </a:bodyPr>
          <a:lstStyle/>
          <a:p>
            <a:pPr algn="l"/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গুলিতে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 . . .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.?</a:t>
            </a:r>
            <a:endParaRPr lang="en-US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62631" y="1949245"/>
            <a:ext cx="2657169" cy="24589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999" y="1949244"/>
            <a:ext cx="2647391" cy="24589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6314205" y="1949241"/>
            <a:ext cx="2524993" cy="24589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itle 6"/>
          <p:cNvSpPr txBox="1">
            <a:spLocks/>
          </p:cNvSpPr>
          <p:nvPr/>
        </p:nvSpPr>
        <p:spPr>
          <a:xfrm>
            <a:off x="381000" y="4648200"/>
            <a:ext cx="27051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39725" indent="-339725" algn="l">
              <a:buFont typeface="Arial" pitchFamily="34" charset="0"/>
              <a:buChar char="•"/>
            </a:pPr>
            <a:r>
              <a:rPr lang="en-US" sz="36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ভিটামিন</a:t>
            </a:r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এ,</a:t>
            </a:r>
          </a:p>
          <a:p>
            <a:pPr marL="339725" indent="-339725" algn="l">
              <a:buFont typeface="Arial" pitchFamily="34" charset="0"/>
              <a:buChar char="•"/>
            </a:pPr>
            <a:r>
              <a:rPr lang="en-US" sz="36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ভিটামিন</a:t>
            </a:r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বি-২,</a:t>
            </a:r>
          </a:p>
        </p:txBody>
      </p:sp>
      <p:sp>
        <p:nvSpPr>
          <p:cNvPr id="13" name="Title 6"/>
          <p:cNvSpPr txBox="1">
            <a:spLocks/>
          </p:cNvSpPr>
          <p:nvPr/>
        </p:nvSpPr>
        <p:spPr>
          <a:xfrm>
            <a:off x="3392128" y="4648200"/>
            <a:ext cx="27051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39725" indent="-339725" algn="l">
              <a:buFont typeface="Arial" pitchFamily="34" charset="0"/>
              <a:buChar char="•"/>
            </a:pPr>
            <a:r>
              <a:rPr lang="en-US" sz="4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ভিটামিন</a:t>
            </a:r>
            <a:r>
              <a:rPr 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</a:t>
            </a:r>
            <a:endParaRPr lang="en-US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itle 6"/>
          <p:cNvSpPr txBox="1">
            <a:spLocks/>
          </p:cNvSpPr>
          <p:nvPr/>
        </p:nvSpPr>
        <p:spPr>
          <a:xfrm>
            <a:off x="6284708" y="4680155"/>
            <a:ext cx="27051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39725" indent="-339725" algn="l">
              <a:buFont typeface="Arial" pitchFamily="34" charset="0"/>
              <a:buChar char="•"/>
            </a:pPr>
            <a:r>
              <a:rPr lang="en-US" sz="4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ভিটামিন</a:t>
            </a:r>
            <a:r>
              <a:rPr lang="en-US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এ</a:t>
            </a:r>
            <a:endParaRPr lang="en-US" sz="4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572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-65287" y="1155443"/>
            <a:ext cx="3372872" cy="2785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6601" y="891052"/>
            <a:ext cx="2895600" cy="33728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406"/>
          <a:stretch/>
        </p:blipFill>
        <p:spPr>
          <a:xfrm>
            <a:off x="6400801" y="861555"/>
            <a:ext cx="2543175" cy="34056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itle 6"/>
          <p:cNvSpPr txBox="1">
            <a:spLocks/>
          </p:cNvSpPr>
          <p:nvPr/>
        </p:nvSpPr>
        <p:spPr>
          <a:xfrm>
            <a:off x="228600" y="4428199"/>
            <a:ext cx="2872138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39725" indent="-339725" algn="l">
              <a:buFont typeface="Arial" pitchFamily="34" charset="0"/>
              <a:buChar char="•"/>
            </a:pPr>
            <a:r>
              <a:rPr lang="en-US" sz="4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ভিটামিন</a:t>
            </a:r>
            <a:r>
              <a:rPr lang="en-US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বি-১ </a:t>
            </a:r>
            <a:endParaRPr lang="en-US" sz="4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itle 6"/>
          <p:cNvSpPr txBox="1">
            <a:spLocks/>
          </p:cNvSpPr>
          <p:nvPr/>
        </p:nvSpPr>
        <p:spPr>
          <a:xfrm>
            <a:off x="3276600" y="4419600"/>
            <a:ext cx="2872138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39725" indent="-339725" algn="l">
              <a:buFont typeface="Arial" pitchFamily="34" charset="0"/>
              <a:buChar char="•"/>
            </a:pP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ভিটামিন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itle 6"/>
          <p:cNvSpPr txBox="1">
            <a:spLocks/>
          </p:cNvSpPr>
          <p:nvPr/>
        </p:nvSpPr>
        <p:spPr>
          <a:xfrm>
            <a:off x="6312518" y="4428199"/>
            <a:ext cx="2872138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39725" indent="-339725" algn="l">
              <a:buFont typeface="Arial" pitchFamily="34" charset="0"/>
              <a:buChar char="•"/>
            </a:pPr>
            <a:r>
              <a:rPr lang="en-US" sz="4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ভিটামিন</a:t>
            </a:r>
            <a:r>
              <a:rPr 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এ</a:t>
            </a:r>
            <a:endParaRPr lang="en-US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243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838200"/>
            <a:ext cx="4724400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2694056"/>
            <a:ext cx="861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US" sz="3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প্রত্যেক</a:t>
            </a:r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১০টি </a:t>
            </a:r>
            <a:r>
              <a:rPr lang="en-US" sz="3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স্বল্প</a:t>
            </a:r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দীর্ঘ</a:t>
            </a:r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মেয়াদী</a:t>
            </a:r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tabLst>
                <a:tab pos="574675" algn="l"/>
              </a:tabLst>
            </a:pPr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</a:t>
            </a:r>
            <a:r>
              <a:rPr lang="en-US" sz="3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ফলের</a:t>
            </a:r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লিখবে</a:t>
            </a:r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73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00670"/>
            <a:ext cx="9144000" cy="92333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5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990600" y="1981200"/>
            <a:ext cx="6724650" cy="533400"/>
          </a:xfrm>
          <a:prstGeom prst="rect">
            <a:avLst/>
          </a:prstGeom>
        </p:spPr>
        <p:txBody>
          <a:bodyPr/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</a:t>
            </a:r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কী? </a:t>
            </a:r>
            <a:endParaRPr lang="en-US" sz="32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990600" y="2743200"/>
            <a:ext cx="6724650" cy="533400"/>
          </a:xfrm>
          <a:prstGeom prst="rect">
            <a:avLst/>
          </a:prstGeom>
        </p:spPr>
        <p:txBody>
          <a:bodyPr/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 মৌসুমে কোন ফল বেশি পাওয়া যায়?</a:t>
            </a:r>
            <a:endParaRPr lang="en-US" sz="32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90600" y="4267200"/>
            <a:ext cx="7620000" cy="609600"/>
          </a:xfrm>
          <a:prstGeom prst="rect">
            <a:avLst/>
          </a:prstGeom>
        </p:spPr>
        <p:txBody>
          <a:bodyPr/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মেয়াদ</a:t>
            </a:r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ভিত্তিক</a:t>
            </a:r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মৌসুম</a:t>
            </a:r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ভিত্তিক</a:t>
            </a:r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ফলের</a:t>
            </a:r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দুটি </a:t>
            </a:r>
            <a:r>
              <a:rPr lang="en-US" sz="3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bn-IN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বল।</a:t>
            </a:r>
            <a:endParaRPr lang="en-US" sz="32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990600" y="3543300"/>
            <a:ext cx="7477125" cy="571500"/>
          </a:xfrm>
          <a:prstGeom prst="rect">
            <a:avLst/>
          </a:prstGeom>
        </p:spPr>
        <p:txBody>
          <a:bodyPr/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শীতকালীন</a:t>
            </a:r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গ্রীষ্মকালীন</a:t>
            </a:r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৫টি </a:t>
            </a:r>
            <a:r>
              <a:rPr lang="en-US" sz="3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ফলের</a:t>
            </a:r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xmlns="" val="4127466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53070"/>
            <a:ext cx="9144000" cy="92333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5400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54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54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2900" y="2704236"/>
            <a:ext cx="845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334963">
              <a:buFont typeface="Arial" pitchFamily="34" charset="0"/>
              <a:buChar char="•"/>
              <a:tabLst>
                <a:tab pos="465138" algn="l"/>
              </a:tabLst>
            </a:pPr>
            <a:r>
              <a:rPr lang="bn-IN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তোমার পরিচিত 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ভিটামিন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এ, 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</a:t>
            </a:r>
            <a:r>
              <a:rPr lang="bn-IN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 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</a:t>
            </a:r>
            <a:r>
              <a:rPr lang="bn-IN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সমৃদ্ধ ০৫টি করে  ফলের নাম লিখ।</a:t>
            </a:r>
            <a:endParaRPr lang="en-US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0611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Marker/>
                    </a14:imgEffect>
                    <a14:imgEffect>
                      <a14:sharpenSoften amoun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458"/>
            <a:ext cx="9296400" cy="6912864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28600" y="1199510"/>
            <a:ext cx="8505855" cy="45089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7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87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5355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598</TotalTime>
  <Words>183</Words>
  <Application>Microsoft Office PowerPoint</Application>
  <PresentationFormat>On-screen Show (4:3)</PresentationFormat>
  <Paragraphs>57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নিচের ফল গুলিতে . . . . .?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zaman</dc:creator>
  <cp:lastModifiedBy>Administrator</cp:lastModifiedBy>
  <cp:revision>193</cp:revision>
  <dcterms:created xsi:type="dcterms:W3CDTF">2012-11-11T06:40:01Z</dcterms:created>
  <dcterms:modified xsi:type="dcterms:W3CDTF">2013-04-17T13:47:20Z</dcterms:modified>
</cp:coreProperties>
</file>