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6" r:id="rId4"/>
    <p:sldId id="269" r:id="rId5"/>
    <p:sldId id="270" r:id="rId6"/>
    <p:sldId id="271" r:id="rId7"/>
    <p:sldId id="272" r:id="rId8"/>
    <p:sldId id="277" r:id="rId9"/>
    <p:sldId id="274" r:id="rId10"/>
    <p:sldId id="279" r:id="rId11"/>
    <p:sldId id="281" r:id="rId12"/>
    <p:sldId id="263" r:id="rId13"/>
    <p:sldId id="264" r:id="rId14"/>
    <p:sldId id="26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133600"/>
            <a:ext cx="6324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মোঃ জাকির হোসেন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প্রভাষক , অগ্রণী স্কুল ও কলেজ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আজিমপুর, ঢাকা -১২০৫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2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125" y="609600"/>
            <a:ext cx="5328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তুকের কুরণে নির্যাতন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 descr="C:\Users\Doel-1612i3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248400" cy="462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4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40126" y="2286000"/>
            <a:ext cx="3103474" cy="28699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5943600" y="3314700"/>
            <a:ext cx="762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800000">
            <a:off x="2057400" y="3238500"/>
            <a:ext cx="762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5400000">
            <a:off x="3981450" y="5276850"/>
            <a:ext cx="762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3983126" y="1655674"/>
            <a:ext cx="762000" cy="498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33014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দাম্পত্য কলোহ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10154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অঙ্গহানি ও প্রাণহানি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867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নিগ্রহ ও নির্যাতন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225" y="3301425"/>
            <a:ext cx="2306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বিবাহ বিচ্ছেদ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84994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তুকের ফলাফল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4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144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6858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গ্রুপ -১   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সাধারণত যেসব জিনিষ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তুক হিসেবে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দেয়া হয় তার একটি তালিকা তৈরি কর।</a:t>
            </a:r>
          </a:p>
          <a:p>
            <a:endParaRPr lang="bn-BD" sz="1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-২  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যৌতুক প্রথা কীভাবে সামাজিক অস্থিরতা 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সৃষ্টি  করে তার ৫ টি কারণ লিখ।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82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98931"/>
            <a:ext cx="6705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তুক সামাজিক সমস্যা হিসেবে 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বিবেচিত হবার কারণ কী ?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তুকের কারণ কী ?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তুকের ফলাফল কেমন ?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তুক গ্রহণ কী সমর্থনযোগ্য ? কেন ?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941255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তুক বাংলাদেশের নারী নির্যাতনের অন্যতম কারণ-  তোমার মতের স্বপক্ষে যুক্তি দাও।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1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941255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2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-1612i3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98" y="762000"/>
            <a:ext cx="9064604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9050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 শ্রেণি</a:t>
            </a:r>
          </a:p>
          <a:p>
            <a:pPr algn="ctr"/>
            <a:r>
              <a:rPr lang="bn-BD" sz="5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অধ্যয়: দশ</a:t>
            </a:r>
          </a:p>
        </p:txBody>
      </p:sp>
    </p:spTree>
    <p:extLst>
      <p:ext uri="{BB962C8B-B14F-4D97-AF65-F5344CB8AC3E}">
        <p14:creationId xmlns:p14="http://schemas.microsoft.com/office/powerpoint/2010/main" xmlns="" val="41570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133600" y="1752600"/>
            <a:ext cx="4724400" cy="3429001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29718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সমস্যা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52826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দারিদ্র্য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728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জনসংখ্যা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2768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কুসংস্কার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435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নিরক্ষরতা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1219200"/>
            <a:ext cx="118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তুক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953780"/>
            <a:ext cx="853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সামাজিক সমস্যা দেশের অর্থনৈতিক ও সামাজিক উন্নয়ন বাধাগ্রস্থ করে।</a:t>
            </a:r>
            <a:endParaRPr lang="en-US" sz="3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Doel-1612i3\Desktop\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38275"/>
            <a:ext cx="2259419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el-1612i3\Desktop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oel-1612i3\Desktop\1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642" b="9278"/>
          <a:stretch/>
        </p:blipFill>
        <p:spPr bwMode="auto">
          <a:xfrm>
            <a:off x="352425" y="3930443"/>
            <a:ext cx="2466975" cy="147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oel-1612i3\Desktop\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6136" y="152400"/>
            <a:ext cx="1655464" cy="115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oel-1612i3\Desktop\1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261034"/>
            <a:ext cx="1943100" cy="155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841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5454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124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বাংলাদেশে যৌতুক প্রথা</a:t>
            </a:r>
            <a:endParaRPr lang="en-US" sz="7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26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624548"/>
            <a:ext cx="6934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সামজিক সমস্যা চিন্হিত করতে পারব।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তুকের সংজ্ঞা বলতে পারবে।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তুকের কারণ সনাক্ত করতে পারবে।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তুকের ফলাফল ব্যাখ্যা করতে পারবে।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5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oel-1612i3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23336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Doel-1612i3\Deskto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23812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769203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ছবিগুলোতে কী দেখছ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Doel-1612i3\Desktop\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" y="1828800"/>
            <a:ext cx="5029199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19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আগের ছবির সাথে এ ছবির পার্থক্য কী ?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5791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 বা কনে পক্ষ বিপরীত পক্ষের নিকট দাবীকৃত অর্থ বা সম্পত্তিই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যৌতুক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Doel-1612i3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8710" y="1524000"/>
            <a:ext cx="5898890" cy="398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978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2938"/>
            <a:ext cx="4329881" cy="33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-1612i3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538" y="1196738"/>
            <a:ext cx="4216644" cy="345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1884" y="4953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 বর পক্ষ সর্বদা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যৌতুক দাবী করে।  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যৌতুক ছাড়া বিয়েই হয় না।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45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878" y="152400"/>
            <a:ext cx="4679522" cy="1143000"/>
          </a:xfrm>
        </p:spPr>
        <p:txBody>
          <a:bodyPr/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মাইন্ডম্যাপ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(বোর্ডের কাজ)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1846834"/>
            <a:ext cx="2286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048000" y="1802589"/>
            <a:ext cx="502078" cy="331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8000" y="2590800"/>
            <a:ext cx="502078" cy="331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079322" y="3631389"/>
            <a:ext cx="502078" cy="331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048000" y="4698189"/>
            <a:ext cx="502078" cy="331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79322" y="5612589"/>
            <a:ext cx="502078" cy="331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1701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দারিদ্র্য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46322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উচ্চাভিলাষ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31242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কনের পিতার সম্পদ ব্যবহার করে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প্রতিষ্ঠা লাভের মানসিকতা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4596825"/>
            <a:ext cx="2390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স্ত্রীর আয় না থাকা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323582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মেয়ের সামাজিক মর্যাদা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বৃদ্ধির প্রত্যাশা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88733" y="3416468"/>
            <a:ext cx="3886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যৌ</a:t>
            </a:r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তুকের কারণ</a:t>
            </a:r>
            <a:endParaRPr lang="en-US" sz="6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8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250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মাইন্ডম্যাপ (বোর্ডের কাজ)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PMO</cp:lastModifiedBy>
  <cp:revision>32</cp:revision>
  <dcterms:created xsi:type="dcterms:W3CDTF">2006-08-16T00:00:00Z</dcterms:created>
  <dcterms:modified xsi:type="dcterms:W3CDTF">2013-04-02T12:17:04Z</dcterms:modified>
</cp:coreProperties>
</file>