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80" r:id="rId3"/>
    <p:sldMasterId id="2147483792" r:id="rId4"/>
    <p:sldMasterId id="2147483804" r:id="rId5"/>
    <p:sldMasterId id="2147483828" r:id="rId6"/>
    <p:sldMasterId id="2147483840" r:id="rId7"/>
  </p:sldMasterIdLst>
  <p:notesMasterIdLst>
    <p:notesMasterId r:id="rId25"/>
  </p:notesMasterIdLst>
  <p:sldIdLst>
    <p:sldId id="256" r:id="rId8"/>
    <p:sldId id="257" r:id="rId9"/>
    <p:sldId id="258" r:id="rId10"/>
    <p:sldId id="260" r:id="rId11"/>
    <p:sldId id="278" r:id="rId12"/>
    <p:sldId id="259" r:id="rId13"/>
    <p:sldId id="263" r:id="rId14"/>
    <p:sldId id="280" r:id="rId15"/>
    <p:sldId id="284" r:id="rId16"/>
    <p:sldId id="264" r:id="rId17"/>
    <p:sldId id="273" r:id="rId18"/>
    <p:sldId id="282" r:id="rId19"/>
    <p:sldId id="266" r:id="rId20"/>
    <p:sldId id="274" r:id="rId21"/>
    <p:sldId id="285" r:id="rId22"/>
    <p:sldId id="267" r:id="rId23"/>
    <p:sldId id="2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8" autoAdjust="0"/>
    <p:restoredTop sz="94667" autoAdjust="0"/>
  </p:normalViewPr>
  <p:slideViewPr>
    <p:cSldViewPr>
      <p:cViewPr>
        <p:scale>
          <a:sx n="68" d="100"/>
          <a:sy n="68" d="100"/>
        </p:scale>
        <p:origin x="-124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2AC7E-DE00-4D36-8224-64FCCCFC9DC3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F14DB-946F-447F-B60B-D3D3AA0E03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F14DB-946F-447F-B60B-D3D3AA0E03F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cover dir="r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cover dir="r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med">
    <p:cover dir="r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>
    <p:cover dir="r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med">
    <p:cover dir="r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med">
    <p:cover dir="r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med">
    <p:cover dir="ru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med">
    <p:cover dir="ru"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9.jpeg"/><Relationship Id="rId5" Type="http://schemas.openxmlformats.org/officeDocument/2006/relationships/image" Target="../media/image12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agebd.com/2005/jun/23/img6.html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40.xml"/><Relationship Id="rId1" Type="http://schemas.openxmlformats.org/officeDocument/2006/relationships/video" Target="file:///I:\Catching%20Fish%20in%20Bangladesh%20Village%20(lots%20of%20fishes).wmv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G:\audio\New%20Folder%20(2)\A%20B\Country%20Songs\AV\Y_0017A.MP3" TargetMode="External"/><Relationship Id="rId1" Type="http://schemas.openxmlformats.org/officeDocument/2006/relationships/audio" Target="file:///G:\audio\New%20Folder%20(2)\A%20B\Country%20Songs\AV\Kail%20amrar%20kusum.mp3" TargetMode="Externa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owers-Glitters-4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534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0" name="Rectangle 9"/>
          <p:cNvSpPr/>
          <p:nvPr/>
        </p:nvSpPr>
        <p:spPr>
          <a:xfrm>
            <a:off x="457200" y="2819400"/>
            <a:ext cx="731520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6600" b="1" cap="none" spc="0" dirty="0">
              <a:ln/>
              <a:solidFill>
                <a:schemeClr val="accent3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381000"/>
            <a:ext cx="6934200" cy="4191000"/>
          </a:xfrm>
          <a:solidFill>
            <a:schemeClr val="accent3">
              <a:lumMod val="20000"/>
              <a:lumOff val="80000"/>
            </a:schemeClr>
          </a:solidFill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দিপালী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বাইন</a:t>
            </a:r>
          </a:p>
          <a:p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শিক্ষিক </a:t>
            </a:r>
            <a:endParaRPr lang="bn-BD" sz="6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অক্সফোর্ড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মিশন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হাইস্কুল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বরিশাল ।</a:t>
            </a:r>
          </a:p>
        </p:txBody>
      </p:sp>
    </p:spTree>
  </p:cSld>
  <p:clrMapOvr>
    <a:masterClrMapping/>
  </p:clrMapOvr>
  <p:transition>
    <p:cover dir="ru"/>
    <p:sndAc>
      <p:stSnd>
        <p:snd r:embed="rId2" name="laser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685800"/>
            <a:ext cx="7543800" cy="61722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	শ্রেণিঃ নবম</a:t>
            </a:r>
          </a:p>
          <a:p>
            <a:pPr algn="just"/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	বিষয়ঃ </a:t>
            </a:r>
            <a:r>
              <a:rPr lang="bn-BD" sz="5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ব্যবসায় পরিচিতি</a:t>
            </a:r>
            <a:endParaRPr lang="bn-BD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	বিষয়বস্তুঃ আত্মকর্মসংস্থান</a:t>
            </a:r>
          </a:p>
          <a:p>
            <a:pPr algn="just"/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	সময়ঃ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5</a:t>
            </a:r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০ মিঃ</a:t>
            </a:r>
          </a:p>
          <a:p>
            <a:pPr algn="just"/>
            <a:r>
              <a:rPr lang="bn-BD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	তারিখঃ</a:t>
            </a:r>
            <a:endParaRPr lang="bn-BD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algn="just"/>
            <a:endParaRPr lang="bn-BD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just"/>
            <a:endParaRPr lang="bn-BD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just"/>
            <a:endParaRPr lang="bn-BD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endParaRPr lang="en-US" sz="4400" dirty="0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09-04-23__cu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4" y="0"/>
            <a:ext cx="3922486" cy="350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hdtgh_Hajiganj-weavers-v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505200"/>
            <a:ext cx="3962400" cy="350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0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0"/>
            <a:ext cx="4038600" cy="3306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B2 - India Bangladesh - 1 -18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3339767"/>
            <a:ext cx="4114800" cy="35944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 rot="10800000" flipV="1">
            <a:off x="990600" y="1371599"/>
            <a:ext cx="6400800" cy="1447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8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আত্মকর্মসংস্থান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1676400"/>
            <a:ext cx="9144000" cy="4343400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1।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আত্মকর্মসংস্থা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ন </a:t>
            </a:r>
            <a:r>
              <a:rPr lang="en-US" sz="4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তা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বলেত পারবে। </a:t>
            </a:r>
          </a:p>
          <a:p>
            <a:pPr>
              <a:buNone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২।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আত্মকর্মসংস্থানের ক্ষেত্রসমূহ চিহ্নিত করতে</a:t>
            </a:r>
            <a:endParaRPr lang="en-US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৩।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বাংলাদেশের অর্থনৈতিক উন্নয়নে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আত্মকর্ম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-</a:t>
            </a:r>
          </a:p>
          <a:p>
            <a:pPr>
              <a:buNone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সংস্থানের গুরুত্ব বিশ্লেষণ করতে পারবে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l">
              <a:buBlip>
                <a:blip r:embed="rId2"/>
              </a:buBlip>
            </a:pPr>
            <a:endParaRPr lang="bn-BD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l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2200" y="76200"/>
            <a:ext cx="4343400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b_narsari-kore.jpg"/>
          <p:cNvPicPr>
            <a:picLocks noChangeAspect="1"/>
          </p:cNvPicPr>
          <p:nvPr/>
        </p:nvPicPr>
        <p:blipFill>
          <a:blip r:embed="rId3"/>
          <a:srcRect l="19255" r="6729"/>
          <a:stretch>
            <a:fillRect/>
          </a:stretch>
        </p:blipFill>
        <p:spPr>
          <a:xfrm>
            <a:off x="2971800" y="1905000"/>
            <a:ext cx="2667000" cy="3352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1" name="Picture 10" descr="2009-04-23__cul1.jpg"/>
          <p:cNvPicPr>
            <a:picLocks noChangeAspect="1"/>
          </p:cNvPicPr>
          <p:nvPr/>
        </p:nvPicPr>
        <p:blipFill>
          <a:blip r:embed="rId4" cstate="print"/>
          <a:srcRect l="7777" r="12122"/>
          <a:stretch>
            <a:fillRect/>
          </a:stretch>
        </p:blipFill>
        <p:spPr>
          <a:xfrm>
            <a:off x="5704114" y="1676400"/>
            <a:ext cx="3241370" cy="4038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hdtgh_Hajiganj-weavers-v1.jpg"/>
          <p:cNvPicPr>
            <a:picLocks noChangeAspect="1"/>
          </p:cNvPicPr>
          <p:nvPr/>
        </p:nvPicPr>
        <p:blipFill>
          <a:blip r:embed="rId5"/>
          <a:srcRect r="17313"/>
          <a:stretch>
            <a:fillRect/>
          </a:stretch>
        </p:blipFill>
        <p:spPr>
          <a:xfrm>
            <a:off x="76200" y="1524000"/>
            <a:ext cx="2853070" cy="4038600"/>
          </a:xfrm>
          <a:prstGeom prst="bevel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524000" y="5845314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আত্মকর্মসংস্থান কী ?  </a:t>
            </a:r>
            <a:r>
              <a:rPr 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819400" y="304800"/>
            <a:ext cx="3810000" cy="1219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ru"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148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http://www.thehindubusinessline.com/2006/03/25/images/20060325028719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5200"/>
            <a:ext cx="41148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 descr="D:\Desktop\bbbb\Bamboo Craft Mechanizat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3505200"/>
            <a:ext cx="41148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3" descr="http://www.eurobanglabd.com/handicrafts/bamboo-craf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0"/>
            <a:ext cx="41148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/>
          <a:srcRect t="31944" b="19444"/>
          <a:stretch>
            <a:fillRect/>
          </a:stretch>
        </p:blipFill>
        <p:spPr bwMode="auto">
          <a:xfrm>
            <a:off x="0" y="0"/>
            <a:ext cx="4419600" cy="32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76600"/>
            <a:ext cx="4419600" cy="3276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0"/>
            <a:ext cx="4114800" cy="3124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3276600"/>
            <a:ext cx="4114800" cy="3276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14400" y="2738735"/>
            <a:ext cx="25146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মাছ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চাষ</a:t>
            </a:r>
            <a:endParaRPr lang="en-MY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2724090"/>
            <a:ext cx="3505200" cy="4001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কিষাণ-কিষাণী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ধানের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চারা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রোপন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করছে</a:t>
            </a:r>
            <a:endParaRPr lang="en-MY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6091535"/>
            <a:ext cx="24384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গাছে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মৌমাছির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চাক</a:t>
            </a:r>
            <a:endParaRPr lang="en-MY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0" y="6091535"/>
            <a:ext cx="28194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নার্সারীতে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চারা</a:t>
            </a:r>
            <a:endParaRPr lang="en-MY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2286000" y="3581400"/>
            <a:ext cx="4648200" cy="1143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জোড়ায়কাজ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Cable-St-Gardeners-Mohamad-Rahmat-Ali-Pathn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4114800" cy="3430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weaving[3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0"/>
            <a:ext cx="4191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Rectangle 18"/>
          <p:cNvSpPr/>
          <p:nvPr/>
        </p:nvSpPr>
        <p:spPr>
          <a:xfrm>
            <a:off x="228600" y="5105400"/>
            <a:ext cx="7924800" cy="1219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আত্নকর্মসংস্থানের ক্ষেত্রসমূহ চিহ্নিত কর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5029200" cy="838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আত্নকর্মসংস্থানের ক্ষেত্রসমূহঃ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ternak-it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514350"/>
            <a:ext cx="2362200" cy="17716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1270178469-q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9" y="914400"/>
            <a:ext cx="2237873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weaving[3]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914400"/>
            <a:ext cx="2286000" cy="15155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age0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19" y="2895600"/>
            <a:ext cx="2423782" cy="18902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mages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2743200"/>
            <a:ext cx="2438400" cy="18716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Handicraft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600" y="2743200"/>
            <a:ext cx="22098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bdcairo_1291241359_3-149862_159869900723442_133182473392185_313419_3111925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4648200"/>
            <a:ext cx="2133600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B2 - India Bangladesh - 1 -18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800" y="5029200"/>
            <a:ext cx="2438399" cy="16215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2459484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76600" y="4774042"/>
            <a:ext cx="2370023" cy="1855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381000" y="2133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সব্জিচাষ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2400" y="237238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তাঁত শিল্প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0" y="221998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             হাঁস পালন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0" y="420118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     মৃৎ শিল্প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" y="4648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বাঁশের কাজ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38600" y="64008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নার্সারী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77000" y="625858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	হস্ত শিল্প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62400" y="44196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নকশীকাঁথা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2000" y="64008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মাছ চাষ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41910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5" descr="http://www.newagebd.com/2005/jun/23/home-a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0"/>
            <a:ext cx="3505200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17" descr="http://www.eurobanglabd.com/handicrafts/NakshiKantha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733800"/>
            <a:ext cx="3505200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D:\Desktop\bbbb\ab_gangnir-ekti-gram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733800"/>
            <a:ext cx="4038600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atching Fish in Bangladesh Village (lots of fishes)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8153400" cy="44958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819400" y="3276600"/>
            <a:ext cx="3733800" cy="1143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8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4876800"/>
            <a:ext cx="9144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বাংলাদেশের অর্থনৈতিক উন্নয়নে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আত্মকর্মসংস্থানের গুরুত্ব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" grpId="0" animBg="1"/>
      <p:bldP spid="3" grpId="1" animBg="1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1143000"/>
            <a:ext cx="662940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বেকারত্ব দূরীকরণ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2667000"/>
            <a:ext cx="6858000" cy="769441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মানব সম্পদ উন্নয়ন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1981200"/>
            <a:ext cx="67818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কর্মসংস্থান সৃষ্টি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6027003"/>
            <a:ext cx="6705600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দারিদ্রতা দূরীকরণ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4343400"/>
            <a:ext cx="68580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জনশক্তির সদ্ব্যবহার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3429000"/>
            <a:ext cx="67056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সেচ্ছামূলক কাজে উৎসাহি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ত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করা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5181600"/>
            <a:ext cx="6934200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দেশপ্রেমে যুব সমাজকে উদ্বুদ্ধ করা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228600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বাংলাদেশের অর্থনৈতিক উন্নয়নে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আত্মকর্মসংস্থানের গুরুত্বসমূহঃ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838200"/>
            <a:ext cx="8077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আত্মকর্মসংস্থানের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আত্মকর্মসংস্থানের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আত্মকর্মসংস্থানের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বেকারত্বের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8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228600" y="2895600"/>
            <a:ext cx="8458200" cy="2743200"/>
          </a:xfrm>
          <a:prstGeom prst="wave">
            <a:avLst/>
          </a:prstGeom>
          <a:solidFill>
            <a:srgbClr val="0070C0"/>
          </a:solidFill>
          <a:ln w="7620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তুমি কিভাবে  আত্নকর্মসংস্থান সৃষ্টি করবে</a:t>
            </a:r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ction Button: Home 3">
            <a:hlinkClick r:id="" action="ppaction://hlinkshowjump?jump=firstslide" highlightClick="1"/>
          </p:cNvPr>
          <p:cNvSpPr/>
          <p:nvPr/>
        </p:nvSpPr>
        <p:spPr>
          <a:xfrm>
            <a:off x="457200" y="381000"/>
            <a:ext cx="1981200" cy="2286000"/>
          </a:xfrm>
          <a:prstGeom prst="actionButtonHom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05200" y="762000"/>
            <a:ext cx="396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0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8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ower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81000"/>
            <a:ext cx="8153400" cy="62880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600200"/>
            <a:ext cx="72390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Kail amrar kusu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152400" cy="152400"/>
          </a:xfrm>
          <a:prstGeom prst="rect">
            <a:avLst/>
          </a:prstGeom>
        </p:spPr>
      </p:pic>
      <p:pic>
        <p:nvPicPr>
          <p:cNvPr id="9" name="Y_0017A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 flipH="1" flipV="1">
            <a:off x="4724399" y="3581399"/>
            <a:ext cx="45719" cy="45719"/>
          </a:xfrm>
          <a:prstGeom prst="rect">
            <a:avLst/>
          </a:prstGeom>
        </p:spPr>
      </p:pic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742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13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691</TotalTime>
  <Words>165</Words>
  <Application>Microsoft Office PowerPoint</Application>
  <PresentationFormat>On-screen Show (4:3)</PresentationFormat>
  <Paragraphs>55</Paragraphs>
  <Slides>17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Opulent</vt:lpstr>
      <vt:lpstr>Concourse</vt:lpstr>
      <vt:lpstr>Solstice</vt:lpstr>
      <vt:lpstr>Oriel</vt:lpstr>
      <vt:lpstr>Aspect</vt:lpstr>
      <vt:lpstr>Flow</vt:lpstr>
      <vt:lpstr>Civic</vt:lpstr>
      <vt:lpstr>Slide 1</vt:lpstr>
      <vt:lpstr>Slide 2</vt:lpstr>
      <vt:lpstr>Slide 3</vt:lpstr>
      <vt:lpstr>Slide 4</vt:lpstr>
      <vt:lpstr>Slide 5</vt:lpstr>
      <vt:lpstr>Slide 6</vt:lpstr>
      <vt:lpstr>একক কাজ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All User</cp:lastModifiedBy>
  <cp:revision>195</cp:revision>
  <dcterms:created xsi:type="dcterms:W3CDTF">2006-08-16T00:00:00Z</dcterms:created>
  <dcterms:modified xsi:type="dcterms:W3CDTF">2013-04-22T16:12:37Z</dcterms:modified>
</cp:coreProperties>
</file>