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2" r:id="rId4"/>
    <p:sldId id="274" r:id="rId5"/>
    <p:sldId id="265" r:id="rId6"/>
    <p:sldId id="266" r:id="rId7"/>
    <p:sldId id="298" r:id="rId8"/>
    <p:sldId id="263" r:id="rId9"/>
    <p:sldId id="294" r:id="rId10"/>
    <p:sldId id="296" r:id="rId11"/>
    <p:sldId id="297" r:id="rId12"/>
    <p:sldId id="276" r:id="rId13"/>
    <p:sldId id="280" r:id="rId14"/>
    <p:sldId id="295" r:id="rId15"/>
    <p:sldId id="260" r:id="rId16"/>
    <p:sldId id="262" r:id="rId17"/>
    <p:sldId id="267" r:id="rId18"/>
    <p:sldId id="290" r:id="rId19"/>
    <p:sldId id="268" r:id="rId20"/>
    <p:sldId id="285" r:id="rId21"/>
    <p:sldId id="269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90204"/>
    <a:srgbClr val="304BC0"/>
    <a:srgbClr val="18D861"/>
    <a:srgbClr val="FF0066"/>
    <a:srgbClr val="000000"/>
    <a:srgbClr val="25CB94"/>
    <a:srgbClr val="CCFF99"/>
    <a:srgbClr val="CC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05001"/>
            <a:ext cx="9144000" cy="1447800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bn-BD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বিপ্লব কুমার রায়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657600"/>
            <a:ext cx="9144000" cy="3200400"/>
          </a:xfrm>
          <a:solidFill>
            <a:schemeClr val="accent3">
              <a:lumMod val="40000"/>
              <a:lumOff val="60000"/>
            </a:schemeClr>
          </a:solidFill>
          <a:ln w="76200">
            <a:solidFill>
              <a:srgbClr val="CC99FF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bn-BD" sz="4800" b="1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সহকারী শিক্ষক(কম্পিউটার)</a:t>
            </a:r>
            <a:endParaRPr lang="en-US" sz="4800" b="1" dirty="0" smtClean="0">
              <a:solidFill>
                <a:srgbClr val="8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আগদিয়া শিমুলিয়া মাধ্যমিক বিদ্যালয়</a:t>
            </a:r>
          </a:p>
          <a:p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নড়াইল সদর, নড়াইল</a:t>
            </a:r>
            <a:endParaRPr lang="en-US" sz="2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28600"/>
            <a:ext cx="9144000" cy="1323439"/>
          </a:xfrm>
          <a:prstGeom prst="rect">
            <a:avLst/>
          </a:prstGeom>
          <a:solidFill>
            <a:srgbClr val="00B0F0"/>
          </a:solidFill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CC99FF"/>
          </a:solidFill>
          <a:ln w="76200"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1"/>
            <a:ext cx="9144000" cy="5638799"/>
          </a:xfrm>
          <a:solidFill>
            <a:schemeClr val="accent5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>
              <a:buNone/>
              <a:tabLst>
                <a:tab pos="1828800" algn="l"/>
                <a:tab pos="2286000" algn="l"/>
              </a:tabLst>
            </a:pPr>
            <a:r>
              <a:rPr lang="bn-BD" sz="6000" b="1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6000" b="1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	:</a:t>
            </a:r>
            <a:r>
              <a:rPr lang="bn-BD" sz="6000" b="1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6000" b="1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কম্পিউটার শিক্ষা</a:t>
            </a:r>
            <a:endParaRPr lang="bn-BD" sz="6600" b="1" dirty="0" smtClean="0">
              <a:solidFill>
                <a:srgbClr val="8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  <a:tabLst>
                <a:tab pos="1828800" algn="l"/>
                <a:tab pos="2286000" algn="l"/>
              </a:tabLst>
            </a:pPr>
            <a:r>
              <a:rPr lang="bn-BD" sz="6000" b="1" dirty="0" smtClean="0">
                <a:solidFill>
                  <a:srgbClr val="090204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6000" b="1" dirty="0" smtClean="0">
                <a:solidFill>
                  <a:srgbClr val="090204"/>
                </a:solidFill>
                <a:latin typeface="NikoshBAN" pitchFamily="2" charset="0"/>
                <a:cs typeface="NikoshBAN" pitchFamily="2" charset="0"/>
              </a:rPr>
              <a:t>	:</a:t>
            </a:r>
            <a:r>
              <a:rPr lang="bn-BD" sz="6000" b="1" dirty="0" smtClean="0">
                <a:solidFill>
                  <a:srgbClr val="090204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solidFill>
                  <a:srgbClr val="090204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6000" b="1" dirty="0" smtClean="0">
                <a:solidFill>
                  <a:srgbClr val="090204"/>
                </a:solidFill>
                <a:latin typeface="NikoshBAN" pitchFamily="2" charset="0"/>
                <a:cs typeface="NikoshBAN" pitchFamily="2" charset="0"/>
              </a:rPr>
              <a:t>নবম</a:t>
            </a:r>
          </a:p>
          <a:p>
            <a:pPr>
              <a:buNone/>
              <a:tabLst>
                <a:tab pos="1828800" algn="l"/>
                <a:tab pos="2286000" algn="l"/>
              </a:tabLst>
            </a:pPr>
            <a:r>
              <a:rPr lang="bn-BD" sz="66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	:	</a:t>
            </a:r>
            <a:r>
              <a:rPr lang="bn-BD" sz="66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কম্পিউটার হার্ডওয়্যার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  <a:ln w="57150">
            <a:solidFill>
              <a:srgbClr val="FFFF00"/>
            </a:solidFill>
          </a:ln>
          <a:scene3d>
            <a:camera prst="perspective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791199"/>
          </a:xfrm>
          <a:solidFill>
            <a:schemeClr val="tx2">
              <a:lumMod val="20000"/>
              <a:lumOff val="80000"/>
            </a:schemeClr>
          </a:solidFill>
          <a:ln w="76200">
            <a:solidFill>
              <a:srgbClr val="7030A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bn-BD" sz="48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হার্ডওয়্যার সম্পর্কে বলতে পারবে।</a:t>
            </a:r>
          </a:p>
          <a:p>
            <a:r>
              <a:rPr lang="bn-BD" sz="4800" b="1" dirty="0" smtClean="0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কী-বোর্ড সম্পর্কে ব্যাখ্যা করতে পারবে।</a:t>
            </a:r>
            <a:endParaRPr lang="bn-BD" sz="4800" b="1" dirty="0" smtClean="0">
              <a:solidFill>
                <a:srgbClr val="090204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মাদারবোর্ড সম্পর্কে বর্ণনা করতে পারবে।</a:t>
            </a:r>
          </a:p>
          <a:p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মাউসের ব্যবহার বলতে পারবে।</a:t>
            </a:r>
            <a:endParaRPr lang="en-US" sz="48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c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46" y="228600"/>
            <a:ext cx="8836369" cy="6324600"/>
          </a:xfrm>
          <a:prstGeom prst="rect">
            <a:avLst/>
          </a:prstGeom>
          <a:ln w="38100">
            <a:solidFill>
              <a:srgbClr val="090204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ickey_mouse-109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286" y="3561687"/>
            <a:ext cx="2870714" cy="3296314"/>
          </a:xfrm>
        </p:spPr>
      </p:pic>
      <p:sp>
        <p:nvSpPr>
          <p:cNvPr id="5" name="Oval Callout 4"/>
          <p:cNvSpPr/>
          <p:nvPr/>
        </p:nvSpPr>
        <p:spPr>
          <a:xfrm>
            <a:off x="2590800" y="1981200"/>
            <a:ext cx="6553200" cy="1905000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rgbClr val="090204"/>
                </a:solidFill>
                <a:latin typeface="NikoshBAN" pitchFamily="2" charset="0"/>
                <a:cs typeface="NikoshBAN" pitchFamily="2" charset="0"/>
              </a:rPr>
              <a:t>হার্ডওয়্যার</a:t>
            </a:r>
            <a:endParaRPr lang="en-US" sz="8800" dirty="0">
              <a:solidFill>
                <a:srgbClr val="09020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06740"/>
            <a:ext cx="87630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যাহা দেখা যায়, স্পর্শ করা যায় তাকে কী বলে?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  <a:solidFill>
            <a:srgbClr val="CCFF99"/>
          </a:solidFill>
          <a:ln w="38100"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14601"/>
            <a:ext cx="9144000" cy="1752599"/>
          </a:xfr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pPr algn="ctr">
              <a:buNone/>
            </a:pPr>
            <a:r>
              <a:rPr lang="bn-BD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 হার্ডওয়্যার</a:t>
            </a:r>
            <a:endParaRPr lang="en-US" sz="7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21506" name="Packager Shell Object" showAsIcon="1" r:id="rId3" imgW="914400" imgH="714240" progId="Package">
              <p:embed/>
            </p:oleObj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পাঠ সম্পর্কিত ভিডিও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733800" y="60960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কুলিং ফ্যান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19" descr="motherbo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601100"/>
            <a:ext cx="5867400" cy="5418700"/>
          </a:xfrm>
          <a:prstGeom prst="rect">
            <a:avLst/>
          </a:prstGeom>
          <a:ln w="38100">
            <a:solidFill>
              <a:srgbClr val="304BC0"/>
            </a:solidFill>
          </a:ln>
        </p:spPr>
      </p:pic>
      <p:cxnSp>
        <p:nvCxnSpPr>
          <p:cNvPr id="21" name="Straight Arrow Connector 20"/>
          <p:cNvCxnSpPr/>
          <p:nvPr/>
        </p:nvCxnSpPr>
        <p:spPr>
          <a:xfrm rot="5400000">
            <a:off x="1677194" y="5409406"/>
            <a:ext cx="1524000" cy="1588"/>
          </a:xfrm>
          <a:prstGeom prst="straightConnector1">
            <a:avLst/>
          </a:prstGeom>
          <a:ln w="57150">
            <a:solidFill>
              <a:srgbClr val="0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905000" y="61722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স্লটার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2689348" y="4625852"/>
            <a:ext cx="3006436" cy="3133"/>
          </a:xfrm>
          <a:prstGeom prst="straightConnector1">
            <a:avLst/>
          </a:prstGeom>
          <a:ln w="57150">
            <a:solidFill>
              <a:srgbClr val="0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Bent Arrow 25"/>
          <p:cNvSpPr/>
          <p:nvPr/>
        </p:nvSpPr>
        <p:spPr>
          <a:xfrm>
            <a:off x="533400" y="914400"/>
            <a:ext cx="1676400" cy="304800"/>
          </a:xfrm>
          <a:prstGeom prst="bentArrow">
            <a:avLst/>
          </a:prstGeom>
          <a:solidFill>
            <a:srgbClr val="0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1219200"/>
            <a:ext cx="1752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পাওয়ার সাপ্লাই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Bent Arrow 30"/>
          <p:cNvSpPr/>
          <p:nvPr/>
        </p:nvSpPr>
        <p:spPr>
          <a:xfrm rot="10800000">
            <a:off x="7010400" y="762000"/>
            <a:ext cx="1676400" cy="304800"/>
          </a:xfrm>
          <a:prstGeom prst="bentArrow">
            <a:avLst/>
          </a:prstGeom>
          <a:solidFill>
            <a:srgbClr val="0902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20000" y="3048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সিডি রম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rot="10800000">
            <a:off x="6477000" y="1600200"/>
            <a:ext cx="1676400" cy="1588"/>
          </a:xfrm>
          <a:prstGeom prst="straightConnector1">
            <a:avLst/>
          </a:prstGeom>
          <a:ln w="57150">
            <a:solidFill>
              <a:srgbClr val="09020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772400" y="16764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হার্ডডিস্ক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2286000"/>
            <a:ext cx="9067800" cy="762000"/>
          </a:xfrm>
          <a:solidFill>
            <a:srgbClr val="0070C0"/>
          </a:solidFill>
          <a:ln w="38100">
            <a:solidFill>
              <a:srgbClr val="8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bn-BD" sz="66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মাদারবোর্ড</a:t>
            </a:r>
            <a:endParaRPr lang="en-US" sz="6600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6" grpId="0" animBg="1"/>
      <p:bldP spid="27" grpId="0"/>
      <p:bldP spid="31" grpId="0" animBg="1"/>
      <p:bldP spid="32" grpId="0"/>
      <p:bldP spid="35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3">
              <a:lumMod val="40000"/>
              <a:lumOff val="60000"/>
            </a:schemeClr>
          </a:solidFill>
          <a:ln w="28575">
            <a:solidFill>
              <a:srgbClr val="800000"/>
            </a:solidFill>
          </a:ln>
        </p:spPr>
        <p:txBody>
          <a:bodyPr>
            <a:norm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1066800"/>
          </a:xfrm>
          <a:solidFill>
            <a:schemeClr val="accent6">
              <a:lumMod val="40000"/>
              <a:lumOff val="60000"/>
            </a:schemeClr>
          </a:solidFill>
          <a:ln w="28575">
            <a:solidFill>
              <a:srgbClr val="FF0066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কয়েকটি হার্ডওয়্যারের নাম লিখ।</a:t>
            </a:r>
            <a:endParaRPr lang="en-US" sz="5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tx_Power_Supp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" y="228600"/>
            <a:ext cx="4800600" cy="4724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 descr="cooling%20fa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304800"/>
            <a:ext cx="4038600" cy="46482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0" y="5638800"/>
            <a:ext cx="9144000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90204"/>
                </a:solidFill>
                <a:latin typeface="NikoshBAN" pitchFamily="2" charset="0"/>
                <a:cs typeface="NikoshBAN" pitchFamily="2" charset="0"/>
              </a:rPr>
              <a:t>পাওয়ার সাপ্লাই এবং কুলিং ফ্যান</a:t>
            </a:r>
            <a:endParaRPr lang="en-US" sz="4400" b="1" dirty="0">
              <a:solidFill>
                <a:srgbClr val="090204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76200"/>
            <a:ext cx="5867400" cy="5867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6027003"/>
            <a:ext cx="91440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হার্ডডিস্ক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puter-Hardware-Component-DDR-DDR2-1GB-2GB-RAM-Memory-Modules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2473"/>
            <a:ext cx="8001000" cy="5598727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6027003"/>
            <a:ext cx="9144000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র‌্যাম</a:t>
            </a:r>
            <a:endParaRPr lang="en-US" sz="4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cess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5066"/>
            <a:ext cx="8382000" cy="5331334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6027003"/>
            <a:ext cx="9144000" cy="830997"/>
          </a:xfrm>
          <a:prstGeom prst="rect">
            <a:avLst/>
          </a:prstGeom>
          <a:solidFill>
            <a:srgbClr val="00B050"/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মাইক্রোপ্রসেসর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ideo-Car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5943600" cy="5943600"/>
          </a:xfrm>
          <a:prstGeom prst="rect">
            <a:avLst/>
          </a:prstGeom>
          <a:ln w="28575">
            <a:solidFill>
              <a:srgbClr val="304BC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5943600"/>
            <a:ext cx="9144000" cy="92333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ভিজিএ কার্ড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0" y="6142038"/>
            <a:ext cx="9144000" cy="715962"/>
          </a:xfrm>
          <a:solidFill>
            <a:srgbClr val="00B0F0"/>
          </a:solidFill>
          <a:ln w="38100">
            <a:solidFill>
              <a:srgbClr val="FF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মাউস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Content Placeholder 16" descr="811computer_mous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05018"/>
            <a:ext cx="8266640" cy="5515030"/>
          </a:xfrm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48400"/>
            <a:ext cx="9144000" cy="609600"/>
          </a:xfrm>
          <a:solidFill>
            <a:srgbClr val="FFC000"/>
          </a:solidFill>
          <a:ln w="38100">
            <a:solidFill>
              <a:srgbClr val="304BC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কী-বোর্ড </a:t>
            </a:r>
            <a:endParaRPr lang="en-US" sz="6600" b="1" dirty="0">
              <a:solidFill>
                <a:srgbClr val="FF0000"/>
              </a:solidFill>
            </a:endParaRPr>
          </a:p>
        </p:txBody>
      </p:sp>
      <p:pic>
        <p:nvPicPr>
          <p:cNvPr id="4" name="Content Placeholder 3" descr="kb-largeprintblac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523206"/>
            <a:ext cx="6858000" cy="2743200"/>
          </a:xfrm>
        </p:spPr>
      </p:pic>
      <p:cxnSp>
        <p:nvCxnSpPr>
          <p:cNvPr id="6" name="Straight Arrow Connector 5"/>
          <p:cNvCxnSpPr/>
          <p:nvPr/>
        </p:nvCxnSpPr>
        <p:spPr>
          <a:xfrm rot="5400000" flipH="1" flipV="1">
            <a:off x="2667794" y="4495006"/>
            <a:ext cx="1676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95600" y="52578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স্পেস বার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9530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টেক্সট কী</a:t>
            </a:r>
            <a:endParaRPr lang="en-US" sz="3600" dirty="0">
              <a:solidFill>
                <a:srgbClr val="00206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1219994" y="4190206"/>
            <a:ext cx="1676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909454" y="1524000"/>
            <a:ext cx="1219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14600" y="3048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ফাংশন কী</a:t>
            </a:r>
            <a:endParaRPr lang="en-US" sz="3600" dirty="0">
              <a:solidFill>
                <a:srgbClr val="00206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6172994" y="4190206"/>
            <a:ext cx="1676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48400" y="49530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নিউমেরিক কী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BD" sz="72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72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kb-largeprint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12" y="1438031"/>
            <a:ext cx="8588188" cy="37435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934670"/>
            <a:ext cx="9144000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টেক্সট-কীগুলোর কার্যাবলী বর্ণনা কর।</a:t>
            </a:r>
            <a:endParaRPr lang="en-US" sz="5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puter-hardware-price-li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025624"/>
            <a:ext cx="4876800" cy="5603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নিচের ডিভাইসটির গুরুত্ব ব্যাখ্যা কর।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1066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5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নিচের ডিভাইসটির কাজ কী?</a:t>
            </a:r>
          </a:p>
          <a:p>
            <a:pPr>
              <a:buNone/>
            </a:pPr>
            <a:endParaRPr lang="en-US" sz="5400" dirty="0"/>
          </a:p>
        </p:txBody>
      </p:sp>
      <p:pic>
        <p:nvPicPr>
          <p:cNvPr id="4" name="Picture 3" descr="Computer-Hardware-Component-DDR-DDR2-1GB-2GB-RAM-Memory-Modules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62200"/>
            <a:ext cx="8001000" cy="31242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62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নিচের ডিভাইসটির নাম </a:t>
            </a:r>
            <a:r>
              <a:rPr lang="bn-IN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ও কাজ </a:t>
            </a:r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6" name="Picture 5" descr="process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219200"/>
            <a:ext cx="6062321" cy="548640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57200"/>
            <a:ext cx="6248400" cy="1143000"/>
          </a:xfr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bn-BD" sz="7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6172200" cy="2209800"/>
          </a:xfrm>
          <a:solidFill>
            <a:srgbClr val="92D050"/>
          </a:solidFill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r>
              <a:rPr lang="bn-IN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প্রশ্নঃ </a:t>
            </a:r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দুটি </a:t>
            </a:r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হার্ডওয়্যারের নামসহ </a:t>
            </a:r>
            <a:endParaRPr lang="bn-IN" sz="48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IN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কার্যাবলি </a:t>
            </a:r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কর।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se-flow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934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57200"/>
            <a:ext cx="9144000" cy="1143000"/>
          </a:xfrm>
          <a:noFill/>
        </p:spPr>
        <p:txBody>
          <a:bodyPr>
            <a:noAutofit/>
          </a:bodyPr>
          <a:lstStyle/>
          <a:p>
            <a:r>
              <a:rPr lang="bn-BD" sz="199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136</Words>
  <Application>Microsoft Office PowerPoint</Application>
  <PresentationFormat>On-screen Show (4:3)</PresentationFormat>
  <Paragraphs>48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Package</vt:lpstr>
      <vt:lpstr>বিপ্লব কুমার রায়</vt:lpstr>
      <vt:lpstr>পাঠ পরিচিতি</vt:lpstr>
      <vt:lpstr>শিখন ফল</vt:lpstr>
      <vt:lpstr>Slide 4</vt:lpstr>
      <vt:lpstr>Slide 5</vt:lpstr>
      <vt:lpstr>পাঠ শিরোনাম</vt:lpstr>
      <vt:lpstr>Slide 7</vt:lpstr>
      <vt:lpstr>মাদারবোর্ড</vt:lpstr>
      <vt:lpstr>জোড়ায় কাজ</vt:lpstr>
      <vt:lpstr>Slide 10</vt:lpstr>
      <vt:lpstr>Slide 11</vt:lpstr>
      <vt:lpstr>Slide 12</vt:lpstr>
      <vt:lpstr>Slide 13</vt:lpstr>
      <vt:lpstr>Slide 14</vt:lpstr>
      <vt:lpstr>মাউস</vt:lpstr>
      <vt:lpstr> কী-বোর্ড </vt:lpstr>
      <vt:lpstr>দলীয় কাজ</vt:lpstr>
      <vt:lpstr>Slide 18</vt:lpstr>
      <vt:lpstr>মূল্যায়ন</vt:lpstr>
      <vt:lpstr>Slide 20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 বিপ্লব কুমার রায়</dc:title>
  <dc:creator/>
  <cp:lastModifiedBy>Administrator</cp:lastModifiedBy>
  <cp:revision>413</cp:revision>
  <dcterms:created xsi:type="dcterms:W3CDTF">2006-08-16T00:00:00Z</dcterms:created>
  <dcterms:modified xsi:type="dcterms:W3CDTF">2013-04-24T05:15:35Z</dcterms:modified>
</cp:coreProperties>
</file>