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73" autoAdjust="0"/>
  </p:normalViewPr>
  <p:slideViewPr>
    <p:cSldViewPr>
      <p:cViewPr varScale="1">
        <p:scale>
          <a:sx n="62" d="100"/>
          <a:sy n="62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Public\Pictures\rose-douge-reflet-dans-le-miroir-dscn7339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Doel-1612i3\Desktop\rezaul\images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362201"/>
            <a:ext cx="5029200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199" y="609600"/>
            <a:ext cx="6705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Welcome</a:t>
            </a:r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3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Home work:</a:t>
            </a:r>
            <a:endParaRPr lang="en-US" sz="4000" b="1" dirty="0" smtClean="0"/>
          </a:p>
          <a:p>
            <a:r>
              <a:rPr lang="en-US" sz="2800" dirty="0" smtClean="0"/>
              <a:t>Write </a:t>
            </a:r>
            <a:r>
              <a:rPr lang="en-US" sz="2800" smtClean="0"/>
              <a:t>a paragraph </a:t>
            </a:r>
            <a:r>
              <a:rPr lang="en-US" sz="2800" dirty="0" smtClean="0"/>
              <a:t>about nutrition food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898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		Thanks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2423652" y="1912374"/>
            <a:ext cx="5181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1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5729" y="1905000"/>
            <a:ext cx="7121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Presented by : </a:t>
            </a:r>
            <a:r>
              <a:rPr lang="en-US" sz="3200" dirty="0" err="1" smtClean="0"/>
              <a:t>Md.Rezaul</a:t>
            </a:r>
            <a:r>
              <a:rPr lang="en-US" sz="3200" dirty="0" smtClean="0"/>
              <a:t> </a:t>
            </a:r>
            <a:r>
              <a:rPr lang="en-US" sz="3200" dirty="0" err="1" smtClean="0"/>
              <a:t>Haque</a:t>
            </a:r>
            <a:r>
              <a:rPr lang="en-US" sz="3200" dirty="0" smtClean="0"/>
              <a:t>  khan</a:t>
            </a:r>
          </a:p>
          <a:p>
            <a:r>
              <a:rPr lang="en-US" sz="3200" dirty="0" smtClean="0"/>
              <a:t>Ass. Teacher in English</a:t>
            </a:r>
          </a:p>
          <a:p>
            <a:r>
              <a:rPr lang="en-US" sz="3200" dirty="0" err="1" smtClean="0"/>
              <a:t>Dautia-Garpara</a:t>
            </a:r>
            <a:r>
              <a:rPr lang="en-US" sz="3200" dirty="0" smtClean="0"/>
              <a:t> </a:t>
            </a:r>
            <a:r>
              <a:rPr lang="en-US" sz="3200" dirty="0" err="1" smtClean="0"/>
              <a:t>Rahima</a:t>
            </a:r>
            <a:r>
              <a:rPr lang="en-US" sz="3200" dirty="0" smtClean="0"/>
              <a:t> Hafiz high school</a:t>
            </a:r>
          </a:p>
          <a:p>
            <a:r>
              <a:rPr lang="en-US" sz="3200" dirty="0" err="1" smtClean="0"/>
              <a:t>Manikganj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724400"/>
            <a:ext cx="6858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Subject : English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paper</a:t>
            </a:r>
          </a:p>
          <a:p>
            <a:r>
              <a:rPr lang="en-US" sz="2800" b="1" dirty="0" smtClean="0"/>
              <a:t>Class : Eight</a:t>
            </a:r>
          </a:p>
          <a:p>
            <a:r>
              <a:rPr lang="en-US" sz="2800" b="1" dirty="0" smtClean="0"/>
              <a:t>Time : 50 Min.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9302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200"/>
            <a:ext cx="66294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	Warm </a:t>
            </a:r>
            <a:r>
              <a:rPr lang="en-US" sz="6600" b="1" dirty="0" smtClean="0"/>
              <a:t>u</a:t>
            </a:r>
            <a:r>
              <a:rPr lang="en-US" sz="7200" b="1" dirty="0" smtClean="0"/>
              <a:t>p</a:t>
            </a:r>
          </a:p>
          <a:p>
            <a:pPr algn="ctr"/>
            <a:endParaRPr lang="en-US" sz="7200" b="1" dirty="0"/>
          </a:p>
          <a:p>
            <a:pPr algn="ctr"/>
            <a:endParaRPr lang="en-US" sz="7200" b="1" dirty="0" smtClean="0"/>
          </a:p>
          <a:p>
            <a:pPr algn="ctr"/>
            <a:endParaRPr lang="en-US" sz="7200" b="1" dirty="0" smtClean="0"/>
          </a:p>
          <a:p>
            <a:pPr algn="ctr"/>
            <a:endParaRPr lang="en-US" sz="7200" b="1" dirty="0"/>
          </a:p>
          <a:p>
            <a:pPr algn="ctr"/>
            <a:endParaRPr lang="en-US" sz="7200" b="1" dirty="0" smtClean="0"/>
          </a:p>
          <a:p>
            <a:pPr algn="ctr"/>
            <a:endParaRPr lang="en-US" sz="7200" b="1" dirty="0" smtClean="0"/>
          </a:p>
          <a:p>
            <a:r>
              <a:rPr lang="en-US" sz="2400" b="1" i="1" dirty="0" smtClean="0"/>
              <a:t>After we have studies this unit we will be able to :</a:t>
            </a:r>
            <a:r>
              <a:rPr lang="en-US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i="1" dirty="0" smtClean="0"/>
              <a:t>Read and understand  texts through silent reading</a:t>
            </a:r>
            <a:endParaRPr lang="en-US" sz="2000" b="1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i="1" dirty="0" smtClean="0"/>
              <a:t>Listen for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i="1" dirty="0" smtClean="0"/>
              <a:t>Ask and answers 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i="1" dirty="0" smtClean="0"/>
              <a:t>Write answers </a:t>
            </a:r>
            <a:r>
              <a:rPr lang="en-US" sz="2000" b="1" i="1" dirty="0" err="1" smtClean="0"/>
              <a:t>questtion</a:t>
            </a:r>
            <a:endParaRPr lang="en-US" sz="20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2438400"/>
            <a:ext cx="5943600" cy="24288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2819400" y="5105401"/>
            <a:ext cx="4419600" cy="167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5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838200"/>
            <a:ext cx="601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 our todays lesson is ………………</a:t>
            </a:r>
          </a:p>
          <a:p>
            <a:endParaRPr lang="en-US" sz="3200" b="1" dirty="0"/>
          </a:p>
          <a:p>
            <a:endParaRPr lang="en-US" sz="4000" b="1" dirty="0" smtClean="0"/>
          </a:p>
          <a:p>
            <a:r>
              <a:rPr lang="en-US" sz="4000" b="1" dirty="0" smtClean="0"/>
              <a:t>Food and nutrition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521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914400"/>
            <a:ext cx="6019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After we have studied this </a:t>
            </a:r>
            <a:r>
              <a:rPr lang="en-US" sz="2800" b="1" dirty="0" err="1" smtClean="0"/>
              <a:t>unit,we</a:t>
            </a:r>
            <a:r>
              <a:rPr lang="en-US" sz="2800" b="1" dirty="0" smtClean="0"/>
              <a:t> will be able to …………..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Read and understand texts through silent reading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Listen for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Ask and answer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Write answers to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3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Lesson activities ……..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22" y="1673817"/>
            <a:ext cx="586739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4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096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Answer the following questions….</a:t>
            </a:r>
            <a:endParaRPr lang="en-US" sz="4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Why is </a:t>
            </a:r>
            <a:r>
              <a:rPr lang="en-US" sz="2400" dirty="0" err="1" smtClean="0"/>
              <a:t>Ms</a:t>
            </a:r>
            <a:r>
              <a:rPr lang="en-US" sz="2400" dirty="0" smtClean="0"/>
              <a:t> </a:t>
            </a:r>
            <a:r>
              <a:rPr lang="en-US" sz="2400" dirty="0" err="1" smtClean="0"/>
              <a:t>Rehana</a:t>
            </a:r>
            <a:r>
              <a:rPr lang="en-US" sz="2400" dirty="0" smtClean="0"/>
              <a:t> talking about?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Why do we eat food?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is meant by </a:t>
            </a:r>
            <a:r>
              <a:rPr lang="en-US" sz="2400" dirty="0" err="1" smtClean="0"/>
              <a:t>nutritions</a:t>
            </a:r>
            <a:r>
              <a:rPr lang="en-US" sz="2400" dirty="0" smtClean="0"/>
              <a:t> food?</a:t>
            </a:r>
          </a:p>
          <a:p>
            <a:endParaRPr lang="en-US" sz="2400" dirty="0"/>
          </a:p>
          <a:p>
            <a:endParaRPr lang="en-US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0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90414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Group work: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Make a list different </a:t>
            </a:r>
            <a:r>
              <a:rPr lang="en-US" sz="2400" dirty="0" err="1" smtClean="0"/>
              <a:t>sourcs</a:t>
            </a:r>
            <a:r>
              <a:rPr lang="en-US" sz="2400" dirty="0" smtClean="0"/>
              <a:t> of nutrition food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Make a list of nutrition food</a:t>
            </a:r>
          </a:p>
        </p:txBody>
      </p:sp>
    </p:spTree>
    <p:extLst>
      <p:ext uri="{BB962C8B-B14F-4D97-AF65-F5344CB8AC3E}">
        <p14:creationId xmlns:p14="http://schemas.microsoft.com/office/powerpoint/2010/main" val="16345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09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800" b="1" dirty="0" smtClean="0"/>
              <a:t>Evaluation:</a:t>
            </a:r>
            <a:endParaRPr lang="en-US" sz="2800" b="1" dirty="0"/>
          </a:p>
          <a:p>
            <a:r>
              <a:rPr lang="en-US" sz="2800" b="1" dirty="0" smtClean="0"/>
              <a:t>Complete these sentences: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 should eat good food to…………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Good food means………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141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Doel-1612i3</cp:lastModifiedBy>
  <cp:revision>41</cp:revision>
  <dcterms:created xsi:type="dcterms:W3CDTF">2006-08-16T00:00:00Z</dcterms:created>
  <dcterms:modified xsi:type="dcterms:W3CDTF">2013-03-19T07:10:49Z</dcterms:modified>
</cp:coreProperties>
</file>