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3" r:id="rId11"/>
    <p:sldId id="275" r:id="rId12"/>
    <p:sldId id="276" r:id="rId13"/>
    <p:sldId id="278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180" autoAdjust="0"/>
  </p:normalViewPr>
  <p:slideViewPr>
    <p:cSldViewPr>
      <p:cViewPr>
        <p:scale>
          <a:sx n="60" d="100"/>
          <a:sy n="60" d="100"/>
        </p:scale>
        <p:origin x="-165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DF790-5467-493E-9512-8049965517AC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6DF78-FF35-40F0-9ABA-A1633F4AA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04800"/>
            <a:ext cx="7772400" cy="1470025"/>
          </a:xfrm>
        </p:spPr>
        <p:txBody>
          <a:bodyPr/>
          <a:lstStyle/>
          <a:p>
            <a:r>
              <a:rPr lang="bn-BD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স্বাগতম</a:t>
            </a:r>
            <a:endParaRPr lang="en-US" sz="8000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828800" y="228600"/>
            <a:ext cx="5410200" cy="1752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Documents and Settings\jsc\My Documents\Downloads\f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209800"/>
            <a:ext cx="7772400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67200" cy="3581400"/>
          </a:xfrm>
          <a:ln w="57150">
            <a:solidFill>
              <a:srgbClr val="00B050"/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নামঃ মোশাররফ হোসেন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পদবীঃ প্রভাষক </a:t>
            </a:r>
          </a:p>
          <a:p>
            <a:pPr>
              <a:buNone/>
            </a:pP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ইসলামের ইতিহাস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বিরই ফাজিল মাদ্রাসা </a:t>
            </a:r>
          </a:p>
          <a:p>
            <a:pPr>
              <a:buNone/>
            </a:pP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গফরগাঁও, ময়মনসিংহ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600200"/>
            <a:ext cx="3886200" cy="3581400"/>
          </a:xfrm>
          <a:ln w="57150">
            <a:solidFill>
              <a:srgbClr val="0070C0"/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 </a:t>
            </a:r>
          </a:p>
          <a:p>
            <a:pPr>
              <a:buNone/>
            </a:pPr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শ্রেনিঃ আলিম  ২য় বর্ষ </a:t>
            </a:r>
          </a:p>
          <a:p>
            <a:pPr>
              <a:buNone/>
            </a:pP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ইসলামের ইতিহাস </a:t>
            </a:r>
            <a:endParaRPr lang="bn-BD" sz="4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সময়ঃ ৪৫ </a:t>
            </a:r>
            <a:r>
              <a:rPr lang="bn-BD" sz="440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মিনিট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bn-BD" sz="440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১৪/ ০৩/১৩ </a:t>
            </a:r>
          </a:p>
          <a:p>
            <a:pPr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0px-Sindh_700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457200"/>
            <a:ext cx="7239000" cy="5373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66106915_39580a9508_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86" y="685800"/>
            <a:ext cx="8497614" cy="594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d kasi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8610600" cy="640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752600"/>
            <a:ext cx="8458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মোহাম্মদ বিন কাসেম কর্তৃক সিন্দু বিজয় </a:t>
            </a:r>
            <a:endParaRPr lang="en-US" sz="6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143000"/>
          </a:xfrm>
          <a:ln w="57150">
            <a:solidFill>
              <a:srgbClr val="92D050"/>
            </a:solidFill>
          </a:ln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6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981200"/>
            <a:ext cx="8686800" cy="4216539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 ---------</a:t>
            </a:r>
          </a:p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 কার নেতৃতে সিন্দু বিজয় হয়েছিল তা বলতে পারবে ।</a:t>
            </a:r>
            <a:endParaRPr lang="bn-BD" sz="40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 সিন্দু বিজয়ের কারণ বলতে পারবে ।</a:t>
            </a:r>
          </a:p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৩। সিন্দু বিজয়ের ঘটনা বর্ণনা করতে পারবে ।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৪। সিন্দু বিজয়ের তাৎপর্য বিশ্লেষণ করতে পারবে ।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76200">
            <a:solidFill>
              <a:srgbClr val="7030A0"/>
            </a:solidFill>
          </a:ln>
        </p:spPr>
        <p:txBody>
          <a:bodyPr/>
          <a:lstStyle/>
          <a:p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সিন্দু বিজয়ের প্রধান চারটি কারণঃ </a:t>
            </a:r>
            <a:endParaRPr lang="en-US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1600200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১। হাজ্জাজ বিন ইউসুফের সাম্রাজ্যবাদী নীতি 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169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20103"/>
            <a:ext cx="7010400" cy="44378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 রাজা দাহির কর্তৃক হাজ্জাজ বিন ইউসুফকে অসহযোগিতা </a:t>
            </a:r>
            <a:endParaRPr lang="en-US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447800"/>
            <a:ext cx="4040188" cy="639762"/>
          </a:xfrm>
        </p:spPr>
        <p:txBody>
          <a:bodyPr>
            <a:no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রাজা দাহির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 descr="220px-raja_dahir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4800" y="2133600"/>
            <a:ext cx="4114800" cy="4475019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2225" y="1524000"/>
            <a:ext cx="4041775" cy="639762"/>
          </a:xfrm>
        </p:spPr>
        <p:txBody>
          <a:bodyPr>
            <a:no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হাজ্জাজ বিন ইউসুফ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Documents and Settings\jsc\Desktop\phfi\Iraq_HajjajBinYousuf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057400"/>
            <a:ext cx="434340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600" y="838200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৩। রাজা দাহির কর্তৃক বিদ্রহীদের আশ্রয়দান </a:t>
            </a:r>
            <a:endParaRPr lang="en-US" sz="48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Documents and Settings\jsc\Desktop\phfi\image.im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895600"/>
            <a:ext cx="4572000" cy="3733800"/>
          </a:xfrm>
          <a:prstGeom prst="rect">
            <a:avLst/>
          </a:prstGeom>
          <a:noFill/>
        </p:spPr>
      </p:pic>
      <p:pic>
        <p:nvPicPr>
          <p:cNvPr id="1027" name="Picture 3" descr="C:\Documents and Settings\jsc\Desktop\phfi\syrian-rebels-4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2971800"/>
            <a:ext cx="4191000" cy="36443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26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70" y="1295400"/>
            <a:ext cx="8219830" cy="48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jsc\Desktop\phfi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0"/>
            <a:ext cx="8086414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609600"/>
            <a:ext cx="426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৪। জলদস্যু কর্তৃক জাহাজ লুন্ঠন ।</a:t>
            </a:r>
          </a:p>
        </p:txBody>
      </p:sp>
      <p:pic>
        <p:nvPicPr>
          <p:cNvPr id="3" name="Picture 2" descr="{5AEAA49B-C216-46FB-90AE-1FF604A115B0}_SriLank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1" y="2394117"/>
            <a:ext cx="3505200" cy="3997158"/>
          </a:xfrm>
          <a:prstGeom prst="rect">
            <a:avLst/>
          </a:prstGeom>
        </p:spPr>
      </p:pic>
      <p:pic>
        <p:nvPicPr>
          <p:cNvPr id="8" name="Picture 7" descr="{5AEAA49B-C216-46FB-90AE-1FF604A115B0}_SriLank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86000"/>
            <a:ext cx="8153400" cy="4257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066800"/>
            <a:ext cx="449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ঘটনা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mage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62200"/>
            <a:ext cx="2647406" cy="3657600"/>
          </a:xfrm>
          <a:prstGeom prst="rect">
            <a:avLst/>
          </a:prstGeom>
        </p:spPr>
      </p:pic>
      <p:pic>
        <p:nvPicPr>
          <p:cNvPr id="4" name="Picture 3" descr="bin-qasim-arm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533400"/>
            <a:ext cx="4160167" cy="3136900"/>
          </a:xfrm>
          <a:prstGeom prst="rect">
            <a:avLst/>
          </a:prstGeom>
        </p:spPr>
      </p:pic>
      <p:pic>
        <p:nvPicPr>
          <p:cNvPr id="5" name="Picture 4" descr="iranjihad1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3733800"/>
            <a:ext cx="4210050" cy="2876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2057400"/>
            <a:ext cx="4191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তাৎপর্য </a:t>
            </a:r>
            <a:endParaRPr lang="en-US" sz="13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381000"/>
            <a:ext cx="7391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জোড়ায় জোড়ায় কাজ</a:t>
            </a:r>
            <a:endParaRPr lang="bn-BD" sz="3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6319391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মোহাম্মদ বিন কাসিম সিন্দূ বিজয় করেছিলেন কেন ? 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Muhammad bin Qasim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47800"/>
            <a:ext cx="6248400" cy="48006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990600" y="381000"/>
            <a:ext cx="5562600" cy="990600"/>
          </a:xfrm>
          <a:prstGeom prst="round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1143000"/>
            <a:ext cx="4724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         </a:t>
            </a:r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bn-BD" sz="40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3505200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সিন্দু বিজয়ের একটি কারণ ব্যাখ্যা কর</a:t>
            </a:r>
            <a:endParaRPr lang="en-US" sz="5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Decision 3"/>
          <p:cNvSpPr/>
          <p:nvPr/>
        </p:nvSpPr>
        <p:spPr>
          <a:xfrm>
            <a:off x="2895600" y="762000"/>
            <a:ext cx="4191000" cy="1752600"/>
          </a:xfrm>
          <a:prstGeom prst="flowChartDecision">
            <a:avLst/>
          </a:prstGeom>
          <a:noFill/>
          <a:ln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914400"/>
            <a:ext cx="3962400" cy="707886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590800"/>
            <a:ext cx="5181600" cy="3908762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 সিন্দু বিজয় কত সালে হয়েছিল ?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 সিন্দু বিজয়ের একটি কারণ বল?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৩। সিন্দু বিজয়ের ঘটনাটি সংক্ষেপে বল ?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৪। সিন্দু বিজয়ের একটি তাৎপর্য বল?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762000"/>
            <a:ext cx="33528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2819400"/>
            <a:ext cx="50292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সংক্ষিপ্ত আকারে সিন্দু বিজয়ের ঘটনা বর্ণনা কর ।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NIGHT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101" y="0"/>
            <a:ext cx="440179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7800" y="609600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5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</TotalTime>
  <Words>196</Words>
  <Application>Microsoft Office PowerPoint</Application>
  <PresentationFormat>On-screen Show (4:3)</PresentationFormat>
  <Paragraphs>39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  স্বাগতম</vt:lpstr>
      <vt:lpstr>পরিচিতি</vt:lpstr>
      <vt:lpstr>Slide 3</vt:lpstr>
      <vt:lpstr>Slide 4</vt:lpstr>
      <vt:lpstr>Slide 5</vt:lpstr>
      <vt:lpstr>Slide 6</vt:lpstr>
      <vt:lpstr>শিখনফল </vt:lpstr>
      <vt:lpstr>সিন্দু বিজয়ের প্রধান চারটি কারণঃ </vt:lpstr>
      <vt:lpstr>২। রাজা দাহির কর্তৃক হাজ্জাজ বিন ইউসুফকে অসহযোগিতা 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Sujon</dc:creator>
  <cp:lastModifiedBy>Sujon</cp:lastModifiedBy>
  <cp:revision>53</cp:revision>
  <dcterms:created xsi:type="dcterms:W3CDTF">2006-08-16T00:00:00Z</dcterms:created>
  <dcterms:modified xsi:type="dcterms:W3CDTF">2013-03-18T12:38:04Z</dcterms:modified>
</cp:coreProperties>
</file>