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56" r:id="rId5"/>
    <p:sldId id="262" r:id="rId6"/>
    <p:sldId id="260" r:id="rId7"/>
    <p:sldId id="263" r:id="rId8"/>
    <p:sldId id="266" r:id="rId9"/>
    <p:sldId id="271" r:id="rId10"/>
    <p:sldId id="272" r:id="rId11"/>
    <p:sldId id="273" r:id="rId12"/>
    <p:sldId id="276" r:id="rId13"/>
    <p:sldId id="265" r:id="rId14"/>
    <p:sldId id="274" r:id="rId15"/>
    <p:sldId id="275" r:id="rId16"/>
    <p:sldId id="264" r:id="rId17"/>
    <p:sldId id="267" r:id="rId18"/>
    <p:sldId id="277" r:id="rId19"/>
    <p:sldId id="278" r:id="rId20"/>
    <p:sldId id="268" r:id="rId21"/>
    <p:sldId id="270" r:id="rId22"/>
    <p:sldId id="269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6FFFF"/>
    <a:srgbClr val="FF6699"/>
    <a:srgbClr val="66FF99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24" autoAdjust="0"/>
    <p:restoredTop sz="94624" autoAdjust="0"/>
  </p:normalViewPr>
  <p:slideViewPr>
    <p:cSldViewPr>
      <p:cViewPr varScale="1">
        <p:scale>
          <a:sx n="66" d="100"/>
          <a:sy n="66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ECA27-C64D-4035-AAFF-46955B0584C5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FA8E3-EC6C-444B-A28F-30589B239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FA8E3-EC6C-444B-A28F-30589B23930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mmingbird-dream-animated-layou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71600"/>
            <a:ext cx="7696200" cy="518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19400" y="228600"/>
            <a:ext cx="3429000" cy="923330"/>
          </a:xfrm>
          <a:prstGeom prst="rect">
            <a:avLst/>
          </a:prstGeom>
          <a:blipFill>
            <a:blip r:embed="rId3">
              <a:lum bright="40000"/>
            </a:blip>
            <a:stretch>
              <a:fillRect/>
            </a:stretch>
          </a:blip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77070"/>
            <a:ext cx="1828800" cy="923330"/>
          </a:xfrm>
          <a:prstGeom prst="rect">
            <a:avLst/>
          </a:prstGeom>
          <a:solidFill>
            <a:schemeClr val="accent6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ভিক্ষু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819400" y="2286000"/>
            <a:ext cx="2667000" cy="8382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4731603"/>
            <a:ext cx="8458200" cy="830997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বৌদ্ধদের মধ্যে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যাঁ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রা সংসার-ত্যাগী  সন্ন্যাসী।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hikkhu-Bodhi-Facing-the-Future-PDF-EB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524000"/>
            <a:ext cx="2667000" cy="2488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520" y="1752600"/>
            <a:ext cx="3413880" cy="2281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" y="2353270"/>
            <a:ext cx="2514600" cy="923330"/>
          </a:xfrm>
          <a:prstGeom prst="rect">
            <a:avLst/>
          </a:prstGeom>
          <a:solidFill>
            <a:srgbClr val="66FFFF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বিশাল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895600" y="2438400"/>
            <a:ext cx="2438400" cy="762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800" y="5029200"/>
            <a:ext cx="31242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অনেক বড়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362200"/>
            <a:ext cx="1752600" cy="923330"/>
          </a:xfrm>
          <a:prstGeom prst="rect">
            <a:avLst/>
          </a:prstGeom>
          <a:solidFill>
            <a:srgbClr val="66FFFF"/>
          </a:solidFill>
          <a:ln w="762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স্তূপ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362200" y="2209800"/>
            <a:ext cx="3352800" cy="1295400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95600" y="4655403"/>
            <a:ext cx="2667000" cy="830997"/>
          </a:xfrm>
          <a:prstGeom prst="rect">
            <a:avLst/>
          </a:prstGeom>
          <a:solidFill>
            <a:srgbClr val="FF3399"/>
          </a:solidFill>
          <a:ln w="76200">
            <a:solidFill>
              <a:srgbClr val="66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ঢিবি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aharpur2.jpg"/>
          <p:cNvPicPr>
            <a:picLocks noChangeAspect="1"/>
          </p:cNvPicPr>
          <p:nvPr/>
        </p:nvPicPr>
        <p:blipFill>
          <a:blip r:embed="rId2"/>
          <a:srcRect l="17010" t="10000" r="23196" b="58000"/>
          <a:stretch>
            <a:fillRect/>
          </a:stretch>
        </p:blipFill>
        <p:spPr>
          <a:xfrm>
            <a:off x="5867400" y="1905000"/>
            <a:ext cx="3048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971800"/>
            <a:ext cx="6609503" cy="923330"/>
          </a:xfrm>
          <a:prstGeom prst="rect">
            <a:avLst/>
          </a:prstGeom>
          <a:solidFill>
            <a:srgbClr val="FF3399"/>
          </a:solidFill>
          <a:ln w="57150">
            <a:solidFill>
              <a:srgbClr val="0066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যুক্তব্যঞ্জণ বিভাজন ও শব্দ গঠণ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505670"/>
            <a:ext cx="1600200" cy="923330"/>
          </a:xfrm>
          <a:prstGeom prst="rect">
            <a:avLst/>
          </a:prstGeom>
          <a:solidFill>
            <a:srgbClr val="FF6699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বৌদ্ধ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2505670"/>
            <a:ext cx="533400" cy="923330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দ্ধ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6248400" y="2505670"/>
            <a:ext cx="685800" cy="92333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4343400"/>
            <a:ext cx="3200400" cy="923330"/>
          </a:xfrm>
          <a:prstGeom prst="rect">
            <a:avLst/>
          </a:prstGeom>
          <a:solidFill>
            <a:srgbClr val="FF6699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শুদ্ধ,শ্রাদ্ধ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2505670"/>
            <a:ext cx="457200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2505670"/>
            <a:ext cx="6858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572000" y="2819400"/>
            <a:ext cx="14478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362200" y="2819400"/>
            <a:ext cx="1524000" cy="38100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658070"/>
            <a:ext cx="16002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স্টেশন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2658070"/>
            <a:ext cx="685800" cy="92333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স্ট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2743200"/>
            <a:ext cx="609600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2734270"/>
            <a:ext cx="457200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200" y="2743200"/>
            <a:ext cx="609600" cy="92333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4410670"/>
            <a:ext cx="4191000" cy="923330"/>
          </a:xfrm>
          <a:prstGeom prst="rect">
            <a:avLst/>
          </a:prstGeom>
          <a:solidFill>
            <a:srgbClr val="66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স্টিমার,ফাস্ট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438400" y="2895600"/>
            <a:ext cx="1676400" cy="38100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953000" y="2895600"/>
            <a:ext cx="1676400" cy="45720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819400"/>
            <a:ext cx="4343400" cy="923330"/>
          </a:xfrm>
          <a:prstGeom prst="rect">
            <a:avLst/>
          </a:prstGeom>
          <a:blipFill>
            <a:blip r:embed="rId2" cstate="print">
              <a:lum bright="40000"/>
            </a:blip>
            <a:stretch>
              <a:fillRect/>
            </a:stretch>
          </a:blipFill>
          <a:ln w="7620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নিরব পাঠ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115270"/>
            <a:ext cx="6460552" cy="923330"/>
          </a:xfrm>
          <a:prstGeom prst="rect">
            <a:avLst/>
          </a:prstGeom>
          <a:blipFill>
            <a:blip r:embed="rId2">
              <a:lum bright="40000"/>
            </a:blip>
            <a:stretch>
              <a:fillRect/>
            </a:stretch>
          </a:blipFill>
          <a:ln w="76200"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দলীয় কাজঃ১০ মিনিট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302603"/>
            <a:ext cx="19812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দল-জবা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430250"/>
            <a:ext cx="7848600" cy="144655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 কে পাহাড়পুর বিহারটি আবিষ্কার করেন?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 এ বিহারটি কোন জেলায় অবস্থিত?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438400"/>
            <a:ext cx="288572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প্রশ্নোত্তর লিখঃ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210270"/>
            <a:ext cx="28194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দল-বেলী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201650"/>
            <a:ext cx="7848600" cy="144655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 পাহাড়পুর বিহারের আরেক নাম কি?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 এ বিহারটি কে নির্মাণ করেন?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217003"/>
            <a:ext cx="288572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প্রশ্নোত্তর লিখঃ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76400"/>
            <a:ext cx="8610600" cy="35540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রঞ্জনা সাহা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নরপাটি সরকারি প্রাথমিক বিদ্যালয়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লাকসাম,কুমিল্লা।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saharanjana1983@gmail.com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1828800"/>
            <a:ext cx="1524000" cy="2011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2971800"/>
            <a:ext cx="4876800" cy="923330"/>
          </a:xfrm>
          <a:prstGeom prst="rect">
            <a:avLst/>
          </a:prstGeom>
          <a:blipFill>
            <a:blip r:embed="rId2">
              <a:lum bright="40000"/>
            </a:blip>
            <a:stretch>
              <a:fillRect/>
            </a:stretch>
          </a:blipFill>
          <a:ln w="76200">
            <a:solidFill>
              <a:srgbClr val="0070C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226403"/>
            <a:ext cx="2885726" cy="830997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প্রশ্নোত্তর লিখঃ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743200"/>
            <a:ext cx="8229600" cy="280076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 পাহাড়পুর কি জন্য বিখ্যাত?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 বিহারটির মাঝখানে কী আছে?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  বৌদ্ধবিহারটির মাটি এবং দেয়াল কোন রঙের?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1295400"/>
            <a:ext cx="37338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2292" y="1607403"/>
            <a:ext cx="4545708" cy="830997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430250"/>
            <a:ext cx="8458200" cy="1446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 পাঠে 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সব স্থান ও ব্যক্তির নাম আছে সেই সব নামের একটা তালিকা তৈরি করে আনবে।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533400"/>
            <a:ext cx="3733800" cy="923330"/>
          </a:xfrm>
          <a:prstGeom prst="rect">
            <a:avLst/>
          </a:prstGeom>
          <a:solidFill>
            <a:schemeClr val="accent6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0 - Cop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70652"/>
            <a:ext cx="5791200" cy="4453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24000"/>
            <a:ext cx="7772400" cy="3477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শ্রেণিঃচতুর্থ</a:t>
            </a: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পাঠঃপাহাড়পুর</a:t>
            </a: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পৃষ্ঠাঃ৯২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৯৪</a:t>
            </a: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সময়ঃ৪৫মিনিট।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753070"/>
            <a:ext cx="3352800" cy="923330"/>
          </a:xfrm>
          <a:prstGeom prst="rect">
            <a:avLst/>
          </a:prstGeom>
          <a:solidFill>
            <a:srgbClr val="66FFFF"/>
          </a:solidFill>
          <a:ln w="762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8077200" cy="4401205"/>
          </a:xfrm>
          <a:prstGeom prst="rect">
            <a:avLst/>
          </a:prstGeom>
          <a:solidFill>
            <a:srgbClr val="FF6699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শুনে বুঝতে পারবে।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 যুক্ত ব্যঞ্জণ সংবলিত শব্দ ও বাক্য শুদ্ধভাবে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পড়তে পারবে।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বিহারের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পোড়া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228601"/>
            <a:ext cx="6096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ছবিগুলো কোন জায়গার?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5943600"/>
            <a:ext cx="3200400" cy="769441"/>
          </a:xfrm>
          <a:prstGeom prst="rect">
            <a:avLst/>
          </a:prstGeom>
          <a:solidFill>
            <a:srgbClr val="66FF99"/>
          </a:solidFill>
          <a:ln w="571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পাহাড়পুরের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Central_Sherine_deccor-Paharp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505200"/>
            <a:ext cx="3810000" cy="2228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paharp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066800"/>
            <a:ext cx="4038600" cy="2207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paharpur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066800"/>
            <a:ext cx="38862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ruins_of_the_buddhist_vihara_at_paharpur__bangladesh__6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3505200"/>
            <a:ext cx="4064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794337"/>
            <a:ext cx="5867400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পাহাড়পুর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895600"/>
            <a:ext cx="5791200" cy="923330"/>
          </a:xfrm>
          <a:prstGeom prst="rect">
            <a:avLst/>
          </a:prstGeom>
          <a:blipFill>
            <a:blip r:embed="rId2">
              <a:lum bright="20000"/>
            </a:blip>
            <a:stretch>
              <a:fillRect/>
            </a:stretch>
          </a:blipFill>
          <a:ln w="76200">
            <a:solidFill>
              <a:srgbClr val="7030A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শিক্ষকের আদর্শ পাঠ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819400"/>
            <a:ext cx="5994481" cy="923330"/>
          </a:xfrm>
          <a:prstGeom prst="rect">
            <a:avLst/>
          </a:prstGeom>
          <a:solidFill>
            <a:srgbClr val="FF6699"/>
          </a:solidFill>
          <a:ln w="76200">
            <a:solidFill>
              <a:schemeClr val="accent5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শব্দার্থ আলোচনা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048470"/>
            <a:ext cx="25146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সুপ্রাচীন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4572000"/>
            <a:ext cx="2895600" cy="830997"/>
          </a:xfrm>
          <a:prstGeom prst="rect">
            <a:avLst/>
          </a:prstGeom>
          <a:solidFill>
            <a:srgbClr val="00B0F0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পুরাতন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aharpur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200150"/>
            <a:ext cx="3124200" cy="2228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2971800" y="2057400"/>
            <a:ext cx="2667000" cy="8382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206</Words>
  <Application>Microsoft Office PowerPoint</Application>
  <PresentationFormat>On-screen Show (4:3)</PresentationFormat>
  <Paragraphs>65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83</cp:revision>
  <dcterms:created xsi:type="dcterms:W3CDTF">2006-08-16T00:00:00Z</dcterms:created>
  <dcterms:modified xsi:type="dcterms:W3CDTF">2013-08-19T17:12:03Z</dcterms:modified>
</cp:coreProperties>
</file>