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75" r:id="rId3"/>
    <p:sldId id="276" r:id="rId4"/>
    <p:sldId id="259" r:id="rId5"/>
    <p:sldId id="260" r:id="rId6"/>
    <p:sldId id="278" r:id="rId7"/>
    <p:sldId id="277" r:id="rId8"/>
    <p:sldId id="264" r:id="rId9"/>
    <p:sldId id="269" r:id="rId10"/>
    <p:sldId id="267" r:id="rId11"/>
    <p:sldId id="280" r:id="rId12"/>
    <p:sldId id="271" r:id="rId13"/>
    <p:sldId id="272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2C1E"/>
    <a:srgbClr val="0F0F0F"/>
    <a:srgbClr val="CC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905" autoAdjust="0"/>
    <p:restoredTop sz="93651" autoAdjust="0"/>
  </p:normalViewPr>
  <p:slideViewPr>
    <p:cSldViewPr>
      <p:cViewPr>
        <p:scale>
          <a:sx n="66" d="100"/>
          <a:sy n="66" d="100"/>
        </p:scale>
        <p:origin x="-168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38A2EF-C64F-4E2D-B005-69FEEAC6813D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9865D-1212-4C42-AE60-07C29C1BBC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21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9865D-1212-4C42-AE60-07C29C1BBC1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88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9865D-1212-4C42-AE60-07C29C1BBC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983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9865D-1212-4C42-AE60-07C29C1BBC1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397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789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08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697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28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153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86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55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6209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595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398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346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8700" y="3886200"/>
            <a:ext cx="7086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211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2092325"/>
            <a:ext cx="4724400" cy="2784475"/>
          </a:xfrm>
        </p:spPr>
        <p:txBody>
          <a:bodyPr>
            <a:noAutofit/>
          </a:bodyPr>
          <a:lstStyle/>
          <a:p>
            <a:r>
              <a:rPr lang="bn-BD" sz="4000" b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এ, কে, এম, হারুন-অর-রশীদ</a:t>
            </a:r>
          </a:p>
          <a:p>
            <a:r>
              <a:rPr lang="bn-BD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অধ্যাপক, গণিত</a:t>
            </a:r>
          </a:p>
          <a:p>
            <a:r>
              <a:rPr lang="bn-BD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 টিচার্স ট্রেনিং কলেজ, রংপুর।</a:t>
            </a:r>
            <a:endParaRPr lang="en-US" sz="36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Placeholder 2"/>
          <p:cNvSpPr txBox="1">
            <a:spLocks/>
          </p:cNvSpPr>
          <p:nvPr/>
        </p:nvSpPr>
        <p:spPr>
          <a:xfrm>
            <a:off x="4953000" y="2178570"/>
            <a:ext cx="3886200" cy="2098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নবম</a:t>
            </a:r>
          </a:p>
          <a:p>
            <a:r>
              <a:rPr lang="bn-BD" sz="36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পদার্থবিদ্যা (গতি</a:t>
            </a:r>
            <a:r>
              <a:rPr lang="en-US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36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en-US" sz="36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724400" y="2178570"/>
            <a:ext cx="0" cy="460323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4832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aron_walk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"/>
            <a:ext cx="1447800" cy="3276600"/>
          </a:xfrm>
          <a:prstGeom prst="rect">
            <a:avLst/>
          </a:prstGeom>
        </p:spPr>
      </p:pic>
      <p:pic>
        <p:nvPicPr>
          <p:cNvPr id="9" name="Picture 8" descr="car_animate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00600"/>
            <a:ext cx="9144000" cy="1524000"/>
          </a:xfrm>
          <a:prstGeom prst="rect">
            <a:avLst/>
          </a:prstGeom>
        </p:spPr>
      </p:pic>
      <p:pic>
        <p:nvPicPr>
          <p:cNvPr id="10" name="Picture 9" descr="pl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950232">
            <a:off x="1982153" y="765020"/>
            <a:ext cx="3545823" cy="26098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rot="20198247">
            <a:off x="2055261" y="1682678"/>
            <a:ext cx="36576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0198247">
            <a:off x="2194988" y="1250736"/>
            <a:ext cx="4048768" cy="191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0198247">
            <a:off x="4423281" y="-132489"/>
            <a:ext cx="517597" cy="1783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0198247">
            <a:off x="1656203" y="384386"/>
            <a:ext cx="2631305" cy="326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20388768">
            <a:off x="1784601" y="796529"/>
            <a:ext cx="517597" cy="17834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url.jpeg"/>
          <p:cNvPicPr>
            <a:picLocks noChangeAspect="1"/>
          </p:cNvPicPr>
          <p:nvPr/>
        </p:nvPicPr>
        <p:blipFill>
          <a:blip r:embed="rId5"/>
          <a:srcRect l="41646" t="33204" r="41470" b="41980"/>
          <a:stretch>
            <a:fillRect/>
          </a:stretch>
        </p:blipFill>
        <p:spPr>
          <a:xfrm>
            <a:off x="6949624" y="1320384"/>
            <a:ext cx="594176" cy="64833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Oval 17"/>
          <p:cNvSpPr/>
          <p:nvPr/>
        </p:nvSpPr>
        <p:spPr>
          <a:xfrm>
            <a:off x="5715000" y="533400"/>
            <a:ext cx="2971800" cy="228600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url.jpeg"/>
          <p:cNvPicPr preferRelativeResize="0">
            <a:picLocks/>
          </p:cNvPicPr>
          <p:nvPr/>
        </p:nvPicPr>
        <p:blipFill>
          <a:blip r:embed="rId5"/>
          <a:srcRect l="74205" t="17436" r="17721" b="69878"/>
          <a:stretch>
            <a:fillRect/>
          </a:stretch>
        </p:blipFill>
        <p:spPr>
          <a:xfrm>
            <a:off x="7086600" y="304800"/>
            <a:ext cx="362262" cy="45470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 descr="L00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5600" y="21336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487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5 2.83237E-6 C 0.0816 2.83237E-6 0.15521 0.07468 0.15521 0.16647 C 0.15521 0.25826 0.0816 0.33295 -0.00885 0.33295 C -0.09948 0.33295 -0.17291 0.25826 -0.17291 0.16647 C -0.17291 0.07468 -0.09948 2.83237E-6 -0.00885 2.83237E-6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7125" y="1447800"/>
            <a:ext cx="9070381" cy="2667000"/>
            <a:chOff x="27125" y="2362200"/>
            <a:chExt cx="9070381" cy="1219200"/>
          </a:xfrm>
          <a:solidFill>
            <a:srgbClr val="00206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2" name="Flowchart: Extract 11"/>
            <p:cNvSpPr/>
            <p:nvPr/>
          </p:nvSpPr>
          <p:spPr>
            <a:xfrm>
              <a:off x="27125" y="2362200"/>
              <a:ext cx="4657239" cy="12192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স্থিতি ও গতি</a:t>
              </a:r>
              <a:endPara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Flowchart: Extract 12"/>
            <p:cNvSpPr/>
            <p:nvPr/>
          </p:nvSpPr>
          <p:spPr>
            <a:xfrm>
              <a:off x="4440267" y="2362200"/>
              <a:ext cx="4657239" cy="1219200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দূরত্ব ও সরণ</a:t>
              </a:r>
              <a:endPara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656310" y="3048000"/>
              <a:ext cx="1828800" cy="533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endPara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-14990" y="1143001"/>
            <a:ext cx="9144000" cy="5105399"/>
          </a:xfrm>
          <a:prstGeom prst="ellipse">
            <a:avLst/>
          </a:prstGeom>
          <a:noFill/>
          <a:ln>
            <a:solidFill>
              <a:srgbClr val="0070C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46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5632" y="814015"/>
            <a:ext cx="594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endParaRPr lang="en-US" sz="4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632" y="2163529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স্থিতি ও গতি কী তা বলতে পারবে।</a:t>
            </a:r>
            <a:endParaRPr lang="en-US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868" y="3100015"/>
            <a:ext cx="8563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পরম স্থিতি এবং পরম গতি উল্লেখ করতে পারবে।</a:t>
            </a:r>
            <a:endParaRPr lang="en-US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6632" y="814015"/>
            <a:ext cx="1747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.........</a:t>
            </a:r>
            <a:endParaRPr lang="en-US" sz="4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4016514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দূরত্ব ও সরণ ব্যাখ্যা করতে পারবে।</a:t>
            </a:r>
            <a:endParaRPr lang="en-US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536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6" grpId="0"/>
      <p:bldP spid="6" grpId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-76200" y="3429397"/>
            <a:ext cx="92964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117396" y="228600"/>
            <a:ext cx="1908539" cy="3181424"/>
            <a:chOff x="55404" y="1142603"/>
            <a:chExt cx="1908539" cy="3181424"/>
          </a:xfrm>
        </p:grpSpPr>
        <p:sp>
          <p:nvSpPr>
            <p:cNvPr id="8" name="Rectangle 7"/>
            <p:cNvSpPr/>
            <p:nvPr/>
          </p:nvSpPr>
          <p:spPr>
            <a:xfrm rot="20804332">
              <a:off x="55404" y="1142603"/>
              <a:ext cx="1908539" cy="6858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টি</a:t>
              </a:r>
              <a:r>
                <a:rPr lang="en-US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কলেজ</a:t>
              </a:r>
              <a:endPara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3" name="Straight Connector 2"/>
            <p:cNvCxnSpPr>
              <a:stCxn id="8" idx="2"/>
            </p:cNvCxnSpPr>
            <p:nvPr/>
          </p:nvCxnSpPr>
          <p:spPr>
            <a:xfrm flipH="1">
              <a:off x="1069383" y="1819259"/>
              <a:ext cx="18949" cy="2504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771419" y="228600"/>
            <a:ext cx="1908539" cy="3181424"/>
            <a:chOff x="55404" y="1142603"/>
            <a:chExt cx="1908539" cy="3181424"/>
          </a:xfrm>
        </p:grpSpPr>
        <p:sp>
          <p:nvSpPr>
            <p:cNvPr id="21" name="Rectangle 20"/>
            <p:cNvSpPr/>
            <p:nvPr/>
          </p:nvSpPr>
          <p:spPr>
            <a:xfrm rot="20804332">
              <a:off x="55404" y="1142603"/>
              <a:ext cx="1908539" cy="685800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সুপার মার্কেট</a:t>
              </a:r>
              <a:endPara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2" name="Straight Connector 21"/>
            <p:cNvCxnSpPr>
              <a:stCxn id="21" idx="2"/>
            </p:cNvCxnSpPr>
            <p:nvPr/>
          </p:nvCxnSpPr>
          <p:spPr>
            <a:xfrm flipH="1">
              <a:off x="1069383" y="1819259"/>
              <a:ext cx="18949" cy="250476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3352800" y="247973"/>
            <a:ext cx="1908539" cy="685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জিলা স্কুল</a:t>
            </a:r>
            <a:endParaRPr 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>
            <a:stCxn id="27" idx="2"/>
          </p:cNvCxnSpPr>
          <p:nvPr/>
        </p:nvCxnSpPr>
        <p:spPr>
          <a:xfrm>
            <a:off x="4307070" y="933773"/>
            <a:ext cx="59710" cy="249562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04800" y="1829197"/>
            <a:ext cx="2743200" cy="1600200"/>
            <a:chOff x="304800" y="2743200"/>
            <a:chExt cx="2743200" cy="1600200"/>
          </a:xfrm>
        </p:grpSpPr>
        <p:sp>
          <p:nvSpPr>
            <p:cNvPr id="5" name="Rectangle 4"/>
            <p:cNvSpPr/>
            <p:nvPr/>
          </p:nvSpPr>
          <p:spPr>
            <a:xfrm>
              <a:off x="304800" y="3276600"/>
              <a:ext cx="2743200" cy="685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533400" y="3657600"/>
              <a:ext cx="685800" cy="685800"/>
            </a:xfrm>
            <a:prstGeom prst="ellipse">
              <a:avLst/>
            </a:prstGeom>
            <a:solidFill>
              <a:srgbClr val="0F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981200" y="3657600"/>
              <a:ext cx="685800" cy="685800"/>
            </a:xfrm>
            <a:prstGeom prst="ellipse">
              <a:avLst/>
            </a:prstGeom>
            <a:solidFill>
              <a:srgbClr val="0F0F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rapezoid 6"/>
            <p:cNvSpPr/>
            <p:nvPr/>
          </p:nvSpPr>
          <p:spPr>
            <a:xfrm>
              <a:off x="723900" y="2743200"/>
              <a:ext cx="1638300" cy="547688"/>
            </a:xfrm>
            <a:prstGeom prst="trapezoid">
              <a:avLst>
                <a:gd name="adj" fmla="val 5312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776736"/>
            <a:ext cx="3934962" cy="2928864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7270" y="3791024"/>
            <a:ext cx="3815730" cy="2914576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Rectangular Callout 30"/>
          <p:cNvSpPr/>
          <p:nvPr/>
        </p:nvSpPr>
        <p:spPr>
          <a:xfrm>
            <a:off x="4702485" y="5695892"/>
            <a:ext cx="4289115" cy="685800"/>
          </a:xfrm>
          <a:prstGeom prst="wedgeRectCallout">
            <a:avLst>
              <a:gd name="adj1" fmla="val 1888"/>
              <a:gd name="adj2" fmla="val -181761"/>
            </a:avLst>
          </a:prstGeom>
          <a:solidFill>
            <a:srgbClr val="7030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 ও স্থিতি বলতে কী বুঝ?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473203" y="3931404"/>
            <a:ext cx="2838128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36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25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3.33333E-6 L 0.66198 -0.0020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90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ular Callout 5"/>
          <p:cNvSpPr/>
          <p:nvPr/>
        </p:nvSpPr>
        <p:spPr>
          <a:xfrm>
            <a:off x="5029200" y="5486400"/>
            <a:ext cx="2993716" cy="685800"/>
          </a:xfrm>
          <a:prstGeom prst="wedgeRectCallout">
            <a:avLst>
              <a:gd name="adj1" fmla="val 67652"/>
              <a:gd name="adj2" fmla="val -344473"/>
            </a:avLst>
          </a:prstGeom>
          <a:solidFill>
            <a:srgbClr val="7030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স্থিতি অবস্থায়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228601" y="419100"/>
            <a:ext cx="3505200" cy="685800"/>
          </a:xfrm>
          <a:prstGeom prst="wedgeRectCallout">
            <a:avLst>
              <a:gd name="adj1" fmla="val 116488"/>
              <a:gd name="adj2" fmla="val 270217"/>
            </a:avLst>
          </a:prstGeom>
          <a:solidFill>
            <a:srgbClr val="7030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 অবস্থায়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1" y="2819400"/>
            <a:ext cx="8915399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rgbClr val="0F0F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সময়ের সাথে বস্তুর অবস্থানের পরিবর্তন ঘটে</a:t>
            </a:r>
            <a:endParaRPr lang="en-US" sz="4800" dirty="0">
              <a:solidFill>
                <a:srgbClr val="0F0F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40008" y="2834898"/>
            <a:ext cx="589692" cy="5941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48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400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82" y="0"/>
            <a:ext cx="914141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6200" y="4572000"/>
            <a:ext cx="1412764" cy="2209800"/>
          </a:xfrm>
          <a:prstGeom prst="rect">
            <a:avLst/>
          </a:prstGeom>
        </p:spPr>
      </p:pic>
      <p:sp>
        <p:nvSpPr>
          <p:cNvPr id="13" name="Oval Callout 12"/>
          <p:cNvSpPr/>
          <p:nvPr/>
        </p:nvSpPr>
        <p:spPr>
          <a:xfrm>
            <a:off x="3099579" y="-34871"/>
            <a:ext cx="3505200" cy="1283776"/>
          </a:xfrm>
          <a:prstGeom prst="wedgeEllipseCallout">
            <a:avLst>
              <a:gd name="adj1" fmla="val -59561"/>
              <a:gd name="adj2" fmla="val 71239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প্রসঙ্গ বস্তু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5867400" y="3227828"/>
            <a:ext cx="1304568" cy="1496572"/>
          </a:xfrm>
          <a:prstGeom prst="line">
            <a:avLst/>
          </a:prstGeom>
          <a:ln w="762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201131" y="4912810"/>
            <a:ext cx="1638299" cy="404400"/>
          </a:xfrm>
          <a:prstGeom prst="line">
            <a:avLst/>
          </a:prstGeom>
          <a:ln w="76200">
            <a:solidFill>
              <a:srgbClr val="FFFF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213879" y="4596539"/>
            <a:ext cx="3276600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 স্থিতি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6553200"/>
            <a:ext cx="8382000" cy="76200"/>
          </a:xfrm>
          <a:prstGeom prst="line">
            <a:avLst/>
          </a:prstGeom>
          <a:ln w="76200">
            <a:solidFill>
              <a:srgbClr val="7030A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552700" y="5867400"/>
            <a:ext cx="3276600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 </a:t>
            </a:r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61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-0.97725 0.0210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872" y="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867400" y="3352800"/>
            <a:ext cx="3006972" cy="1371600"/>
            <a:chOff x="5867400" y="3810000"/>
            <a:chExt cx="3006972" cy="13716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00" t="16667" r="2500" b="11111"/>
            <a:stretch/>
          </p:blipFill>
          <p:spPr>
            <a:xfrm>
              <a:off x="5867400" y="3810000"/>
              <a:ext cx="3006972" cy="1371600"/>
            </a:xfrm>
            <a:prstGeom prst="rect">
              <a:avLst/>
            </a:prstGeom>
          </p:spPr>
        </p:pic>
        <p:sp>
          <p:nvSpPr>
            <p:cNvPr id="10" name="Smiley Face 9"/>
            <p:cNvSpPr/>
            <p:nvPr/>
          </p:nvSpPr>
          <p:spPr>
            <a:xfrm>
              <a:off x="7772400" y="3962400"/>
              <a:ext cx="457200" cy="304800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867400" y="1066800"/>
            <a:ext cx="3006972" cy="1371600"/>
            <a:chOff x="5867400" y="3810000"/>
            <a:chExt cx="3006972" cy="13716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00" t="16667" r="2500" b="11111"/>
            <a:stretch/>
          </p:blipFill>
          <p:spPr>
            <a:xfrm>
              <a:off x="5867400" y="3810000"/>
              <a:ext cx="3006972" cy="1371600"/>
            </a:xfrm>
            <a:prstGeom prst="rect">
              <a:avLst/>
            </a:prstGeom>
          </p:spPr>
        </p:pic>
        <p:sp>
          <p:nvSpPr>
            <p:cNvPr id="14" name="Smiley Face 13"/>
            <p:cNvSpPr/>
            <p:nvPr/>
          </p:nvSpPr>
          <p:spPr>
            <a:xfrm>
              <a:off x="7772400" y="3962400"/>
              <a:ext cx="457200" cy="304800"/>
            </a:xfrm>
            <a:prstGeom prst="smileyFac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" name="Straight Connector 15"/>
          <p:cNvCxnSpPr/>
          <p:nvPr/>
        </p:nvCxnSpPr>
        <p:spPr>
          <a:xfrm>
            <a:off x="-228600" y="2438400"/>
            <a:ext cx="9525000" cy="0"/>
          </a:xfrm>
          <a:prstGeom prst="line">
            <a:avLst/>
          </a:prstGeom>
          <a:ln w="76200">
            <a:solidFill>
              <a:srgbClr val="0F0F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4711485"/>
            <a:ext cx="9525000" cy="0"/>
          </a:xfrm>
          <a:prstGeom prst="line">
            <a:avLst/>
          </a:prstGeom>
          <a:ln w="76200">
            <a:solidFill>
              <a:srgbClr val="0F0F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2895600" y="196958"/>
            <a:ext cx="3276600" cy="6858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 স্থিতি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ular Callout 14"/>
          <p:cNvSpPr/>
          <p:nvPr/>
        </p:nvSpPr>
        <p:spPr>
          <a:xfrm>
            <a:off x="105462" y="5943600"/>
            <a:ext cx="8382001" cy="685800"/>
          </a:xfrm>
          <a:prstGeom prst="wedgeRectCallout">
            <a:avLst>
              <a:gd name="adj1" fmla="val 28177"/>
              <a:gd name="adj2" fmla="val -175204"/>
            </a:avLst>
          </a:prstGeom>
          <a:solidFill>
            <a:srgbClr val="7030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পরম স্থিতি </a:t>
            </a:r>
            <a:r>
              <a:rPr lang="bn-BD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পরম গতির বাস্তব একটি করে উদাহরণ বল।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953000" y="4789780"/>
            <a:ext cx="2838128" cy="9144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11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63941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7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1111E-6 L -0.63941 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766" y="3775130"/>
            <a:ext cx="778844" cy="125407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277766" y="5031656"/>
            <a:ext cx="6531244" cy="516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46770" y="2057400"/>
            <a:ext cx="6812796" cy="2989754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792366" y="500582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১০০ মিটার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20119596">
            <a:off x="3289338" y="3244392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 মিটার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21597" y="381000"/>
            <a:ext cx="0" cy="14478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7200" y="1104900"/>
            <a:ext cx="1402596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66800" y="2286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180724">
            <a:off x="-85938" y="3666109"/>
            <a:ext cx="778844" cy="1254070"/>
          </a:xfrm>
          <a:prstGeom prst="rect">
            <a:avLst/>
          </a:prstGeom>
        </p:spPr>
      </p:pic>
      <p:sp>
        <p:nvSpPr>
          <p:cNvPr id="28" name="Rectangular Callout 27"/>
          <p:cNvSpPr/>
          <p:nvPr/>
        </p:nvSpPr>
        <p:spPr>
          <a:xfrm>
            <a:off x="7564553" y="3018356"/>
            <a:ext cx="1447800" cy="791644"/>
          </a:xfrm>
          <a:prstGeom prst="wedgeRectCallout">
            <a:avLst>
              <a:gd name="adj1" fmla="val -109682"/>
              <a:gd name="adj2" fmla="val 1405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28800" y="833319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ular Callout 29"/>
          <p:cNvSpPr/>
          <p:nvPr/>
        </p:nvSpPr>
        <p:spPr>
          <a:xfrm>
            <a:off x="7534848" y="3048000"/>
            <a:ext cx="1447800" cy="791644"/>
          </a:xfrm>
          <a:prstGeom prst="wedgeRectCallout">
            <a:avLst>
              <a:gd name="adj1" fmla="val -109682"/>
              <a:gd name="adj2" fmla="val 14059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সরণ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294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64114 -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0.68437 -0.40024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19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6" grpId="0"/>
      <p:bldP spid="28" grpId="0" animBg="1"/>
      <p:bldP spid="28" grpId="1" animBg="1"/>
      <p:bldP spid="29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1676400" y="914400"/>
            <a:ext cx="6015178" cy="1079500"/>
            <a:chOff x="1676400" y="914400"/>
            <a:chExt cx="6015178" cy="1079500"/>
          </a:xfrm>
        </p:grpSpPr>
        <p:grpSp>
          <p:nvGrpSpPr>
            <p:cNvPr id="48" name="Group 47"/>
            <p:cNvGrpSpPr/>
            <p:nvPr/>
          </p:nvGrpSpPr>
          <p:grpSpPr>
            <a:xfrm>
              <a:off x="1676400" y="914400"/>
              <a:ext cx="6015178" cy="1079500"/>
              <a:chOff x="1676400" y="914400"/>
              <a:chExt cx="6015178" cy="1079500"/>
            </a:xfrm>
          </p:grpSpPr>
          <p:cxnSp>
            <p:nvCxnSpPr>
              <p:cNvPr id="33" name="Straight Connector 32"/>
              <p:cNvCxnSpPr/>
              <p:nvPr/>
            </p:nvCxnSpPr>
            <p:spPr>
              <a:xfrm rot="5400000" flipH="1" flipV="1">
                <a:off x="2127250" y="615950"/>
                <a:ext cx="927100" cy="182880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endCxn id="15" idx="1"/>
              </p:cNvCxnSpPr>
              <p:nvPr/>
            </p:nvCxnSpPr>
            <p:spPr>
              <a:xfrm>
                <a:off x="5867400" y="1066800"/>
                <a:ext cx="1824178" cy="884398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5105400" y="914400"/>
                <a:ext cx="762000" cy="15240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4572000" y="914400"/>
                <a:ext cx="533400" cy="1588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3505200" y="914400"/>
                <a:ext cx="762000" cy="152400"/>
              </a:xfrm>
              <a:prstGeom prst="line">
                <a:avLst/>
              </a:prstGeom>
              <a:ln w="19050"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46" name="Straight Connector 45"/>
            <p:cNvCxnSpPr/>
            <p:nvPr/>
          </p:nvCxnSpPr>
          <p:spPr>
            <a:xfrm>
              <a:off x="4267200" y="914400"/>
              <a:ext cx="381000" cy="1588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1676400" y="2032020"/>
            <a:ext cx="6096000" cy="2274620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562100" y="1917720"/>
            <a:ext cx="228600" cy="228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658100" y="1917720"/>
            <a:ext cx="228600" cy="228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562100" y="1917700"/>
            <a:ext cx="228600" cy="2286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562100" y="1917700"/>
            <a:ext cx="228600" cy="228600"/>
          </a:xfrm>
          <a:prstGeom prst="ellipse">
            <a:avLst/>
          </a:prstGeom>
          <a:solidFill>
            <a:srgbClr val="0F0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52188" y="1532999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AE2C1E"/>
                </a:solidFill>
              </a:rPr>
              <a:t>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4110" y="1624133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002060"/>
                </a:solidFill>
              </a:rPr>
              <a:t>B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574800" y="1917700"/>
            <a:ext cx="228600" cy="2286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/>
          <p:cNvGrpSpPr/>
          <p:nvPr/>
        </p:nvGrpSpPr>
        <p:grpSpPr>
          <a:xfrm>
            <a:off x="1676402" y="393697"/>
            <a:ext cx="6095998" cy="3340103"/>
            <a:chOff x="1676402" y="393697"/>
            <a:chExt cx="6095998" cy="3340103"/>
          </a:xfrm>
        </p:grpSpPr>
        <p:sp>
          <p:nvSpPr>
            <p:cNvPr id="81" name="Arc 80"/>
            <p:cNvSpPr/>
            <p:nvPr/>
          </p:nvSpPr>
          <p:spPr>
            <a:xfrm rot="27000000">
              <a:off x="4654550" y="615950"/>
              <a:ext cx="3187700" cy="3048000"/>
            </a:xfrm>
            <a:prstGeom prst="arc">
              <a:avLst>
                <a:gd name="adj1" fmla="val 16200000"/>
                <a:gd name="adj2" fmla="val 5570046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Arc 78"/>
            <p:cNvSpPr/>
            <p:nvPr/>
          </p:nvSpPr>
          <p:spPr>
            <a:xfrm rot="16200000">
              <a:off x="1657463" y="412636"/>
              <a:ext cx="3085878" cy="3048000"/>
            </a:xfrm>
            <a:prstGeom prst="arc">
              <a:avLst>
                <a:gd name="adj1" fmla="val 16200000"/>
                <a:gd name="adj2" fmla="val 5570046"/>
              </a:avLst>
            </a:prstGeom>
            <a:ln w="1905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4" name="Oval Callout 83"/>
          <p:cNvSpPr/>
          <p:nvPr/>
        </p:nvSpPr>
        <p:spPr>
          <a:xfrm>
            <a:off x="418822" y="4419600"/>
            <a:ext cx="4534178" cy="618826"/>
          </a:xfrm>
          <a:prstGeom prst="wedgeEllipseCallout">
            <a:avLst>
              <a:gd name="adj1" fmla="val 42980"/>
              <a:gd name="adj2" fmla="val 83685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5" name="Flowchart: Punched Tape 84"/>
          <p:cNvSpPr/>
          <p:nvPr/>
        </p:nvSpPr>
        <p:spPr>
          <a:xfrm>
            <a:off x="165100" y="5151386"/>
            <a:ext cx="8839200" cy="990600"/>
          </a:xfrm>
          <a:prstGeom prst="flowChartPunchedTap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চিত্র থেকে দূরত্ব এবং সরণের মধ্যে পার্থক্য ব্যাখ্যা কর।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75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4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17848 -0.12107 C 0.21598 -0.14815 0.27205 -0.16297 0.33039 -0.16297 C 0.39705 -0.16297 0.45018 -0.14815 0.48768 -0.12107 L 0.66667 3.7037E-6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" y="-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66667 0.003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9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347 C -2.22222E-6 -0.13496 0.07431 -0.24074 0.16493 -0.24074 C 0.25816 -0.24074 0.33264 -0.13496 0.33264 0.00347 C 0.33264 0.14189 0.40226 0.24791 0.49462 0.24791 C 0.5908 0.24791 0.66528 0.14189 0.66528 0.00347 " pathEditMode="relative" rAng="0" ptsTypes="fffff">
                                      <p:cBhvr>
                                        <p:cTn id="3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18" grpId="1" animBg="1"/>
      <p:bldP spid="20" grpId="0" animBg="1"/>
      <p:bldP spid="8" grpId="0"/>
      <p:bldP spid="26" grpId="0"/>
      <p:bldP spid="17" grpId="0" animBg="1"/>
      <p:bldP spid="17" grpId="1" animBg="1"/>
      <p:bldP spid="84" grpId="0" animBg="1"/>
      <p:bldP spid="8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33800" y="381000"/>
            <a:ext cx="1824538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5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298" y="1752600"/>
            <a:ext cx="4270721" cy="76944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পরম স্থিতি ও সরণ কী?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766" y="3775130"/>
            <a:ext cx="778844" cy="125407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77766" y="5031656"/>
            <a:ext cx="6531244" cy="5166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46770" y="2057400"/>
            <a:ext cx="6812796" cy="2989754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92366" y="500582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১০০ মিটার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20119596">
            <a:off x="3289338" y="3244392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bn-BD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 মিটার</a:t>
            </a:r>
            <a:endParaRPr lang="en-US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180724">
            <a:off x="-85938" y="3666109"/>
            <a:ext cx="778844" cy="1254070"/>
          </a:xfrm>
          <a:prstGeom prst="rect">
            <a:avLst/>
          </a:prstGeom>
        </p:spPr>
      </p:pic>
      <p:sp>
        <p:nvSpPr>
          <p:cNvPr id="24" name="Rectangular Callout 23"/>
          <p:cNvSpPr/>
          <p:nvPr/>
        </p:nvSpPr>
        <p:spPr>
          <a:xfrm>
            <a:off x="7564553" y="3018356"/>
            <a:ext cx="1447800" cy="791644"/>
          </a:xfrm>
          <a:prstGeom prst="wedgeRectCallout">
            <a:avLst>
              <a:gd name="adj1" fmla="val -109682"/>
              <a:gd name="adj2" fmla="val 1405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45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0.64114 -0.0002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4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0.68437 -0.40024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19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animBg="1"/>
      <p:bldP spid="21" grpId="0"/>
      <p:bldP spid="22" grpId="0"/>
      <p:bldP spid="24" grpId="0" animBg="1"/>
      <p:bldP spid="2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oud Callout 4"/>
          <p:cNvSpPr/>
          <p:nvPr/>
        </p:nvSpPr>
        <p:spPr>
          <a:xfrm>
            <a:off x="1269167" y="152400"/>
            <a:ext cx="6781800" cy="1981200"/>
          </a:xfrm>
          <a:prstGeom prst="cloudCallout">
            <a:avLst>
              <a:gd name="adj1" fmla="val -2266"/>
              <a:gd name="adj2" fmla="val 88225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0" y="2971800"/>
            <a:ext cx="9144000" cy="2438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‘‘</a:t>
            </a:r>
            <a:r>
              <a:rPr lang="bn-BD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মহাবিশ্বের সকল স্থিতিই আপেক্ষিক--সকল গতিই আপেক্ষিক</a:t>
            </a:r>
            <a:r>
              <a:rPr 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’’ 5 </a:t>
            </a:r>
            <a:r>
              <a:rPr lang="bn-BD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বাক্যে লিখে নিয়ে আসবে।</a:t>
            </a:r>
            <a:endParaRPr lang="en-US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385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0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981200"/>
            <a:ext cx="89916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39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247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932</TotalTime>
  <Words>181</Words>
  <Application>Microsoft Office PowerPoint</Application>
  <PresentationFormat>On-screen Show (4:3)</PresentationFormat>
  <Paragraphs>52</Paragraphs>
  <Slides>14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Harun-Or-Rashid</cp:lastModifiedBy>
  <cp:revision>270</cp:revision>
  <dcterms:created xsi:type="dcterms:W3CDTF">2006-08-16T00:00:00Z</dcterms:created>
  <dcterms:modified xsi:type="dcterms:W3CDTF">2013-08-27T15:33:33Z</dcterms:modified>
</cp:coreProperties>
</file>